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omments/modernComment_1B8_8DAF383E.xml" ContentType="application/vnd.ms-powerpoint.comments+xml"/>
  <Override PartName="/ppt/comments/modernComment_424_95F705D2.xml" ContentType="application/vnd.ms-powerpoint.comments+xml"/>
  <Override PartName="/ppt/comments/modernComment_421_DAA5F26.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440" r:id="rId2"/>
    <p:sldId id="1053" r:id="rId3"/>
    <p:sldId id="1056" r:id="rId4"/>
    <p:sldId id="1061" r:id="rId5"/>
    <p:sldId id="2675" r:id="rId6"/>
    <p:sldId id="2609" r:id="rId7"/>
    <p:sldId id="1047" r:id="rId8"/>
    <p:sldId id="1063" r:id="rId9"/>
    <p:sldId id="1058" r:id="rId10"/>
    <p:sldId id="2672" r:id="rId11"/>
    <p:sldId id="2674" r:id="rId12"/>
    <p:sldId id="1060" r:id="rId13"/>
    <p:sldId id="1054" r:id="rId14"/>
    <p:sldId id="1057" r:id="rId15"/>
    <p:sldId id="1033" r:id="rId16"/>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26DF07B-4FFE-4AC1-A72C-D5DF7E499C70}">
          <p14:sldIdLst>
            <p14:sldId id="440"/>
            <p14:sldId id="1053"/>
            <p14:sldId id="1056"/>
            <p14:sldId id="1061"/>
            <p14:sldId id="2675"/>
            <p14:sldId id="2609"/>
            <p14:sldId id="1047"/>
            <p14:sldId id="1063"/>
            <p14:sldId id="1058"/>
            <p14:sldId id="2672"/>
            <p14:sldId id="2674"/>
            <p14:sldId id="1060"/>
            <p14:sldId id="1054"/>
            <p14:sldId id="1057"/>
            <p14:sldId id="1033"/>
          </p14:sldIdLst>
        </p14:section>
      </p14:sectionLst>
    </p:ex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693799-4C58-0F6E-4FD9-4C7251895268}" name="Neerali Gajjar" initials="MOU" userId="Neerali Gajjar"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EAD"/>
    <a:srgbClr val="00B050"/>
    <a:srgbClr val="E82509"/>
    <a:srgbClr val="FFA970"/>
    <a:srgbClr val="FF6C0A"/>
    <a:srgbClr val="FF8A3B"/>
    <a:srgbClr val="FEF65B"/>
    <a:srgbClr val="B8463D"/>
    <a:srgbClr val="799440"/>
    <a:srgbClr val="A5A5A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5854" autoAdjust="0"/>
    <p:restoredTop sz="97658" autoAdjust="0"/>
  </p:normalViewPr>
  <p:slideViewPr>
    <p:cSldViewPr snapToGrid="0" showGuides="1">
      <p:cViewPr>
        <p:scale>
          <a:sx n="102" d="100"/>
          <a:sy n="102" d="100"/>
        </p:scale>
        <p:origin x="1512" y="368"/>
      </p:cViewPr>
      <p:guideLst>
        <p:guide orient="horz" pos="2183"/>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Grid="0">
      <p:cViewPr varScale="1">
        <p:scale>
          <a:sx n="155" d="100"/>
          <a:sy n="155" d="100"/>
        </p:scale>
        <p:origin x="2064"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modernComment_1B8_8DAF383E.xml><?xml version="1.0" encoding="utf-8"?>
<p188:cmLst xmlns:a="http://schemas.openxmlformats.org/drawingml/2006/main" xmlns:r="http://schemas.openxmlformats.org/officeDocument/2006/relationships" xmlns:p188="http://schemas.microsoft.com/office/powerpoint/2018/8/main">
  <p188:cm id="{E632CA3B-89FE-E94D-A218-495EFF89A7DC}" authorId="{32693799-4C58-0F6E-4FD9-4C7251895268}" created="2022-10-20T13:09:47.163">
    <pc:sldMkLst xmlns:pc="http://schemas.microsoft.com/office/powerpoint/2013/main/command">
      <pc:docMk/>
      <pc:sldMk cId="2377070654" sldId="440"/>
    </pc:sldMkLst>
    <p188:replyLst>
      <p188:reply id="{6F6D5419-A009-B645-AA75-5B7530C695E8}" authorId="{32693799-4C58-0F6E-4FD9-4C7251895268}" created="2022-10-20T13:10:08.251">
        <p188:txBody>
          <a:bodyPr/>
          <a:lstStyle/>
          <a:p>
            <a:r>
              <a:rPr lang="en-US"/>
              <a:t>NG: Unclear, this is how it is on the report I received, need to check with Leona</a:t>
            </a:r>
          </a:p>
        </p188:txBody>
      </p188:reply>
    </p188:replyLst>
    <p188:txBody>
      <a:bodyPr/>
      <a:lstStyle/>
      <a:p>
        <a:r>
          <a:rPr lang="en-US"/>
          <a:t>CP: “So no CoLab logo?”</a:t>
        </a:r>
      </a:p>
    </p188:txBody>
  </p188:cm>
</p188:cmLst>
</file>

<file path=ppt/comments/modernComment_421_DAA5F26.xml><?xml version="1.0" encoding="utf-8"?>
<p188:cmLst xmlns:a="http://schemas.openxmlformats.org/drawingml/2006/main" xmlns:r="http://schemas.openxmlformats.org/officeDocument/2006/relationships" xmlns:p188="http://schemas.microsoft.com/office/powerpoint/2018/8/main">
  <p188:cm id="{6B626F78-407F-0F42-AF3A-B42BB9E7A5DC}" authorId="{32693799-4C58-0F6E-4FD9-4C7251895268}" created="2022-10-20T13:11:59.585">
    <pc:sldMkLst xmlns:pc="http://schemas.microsoft.com/office/powerpoint/2013/main/command">
      <pc:docMk/>
      <pc:sldMk cId="2757192220" sldId="446"/>
    </pc:sldMkLst>
    <p188:replyLst>
      <p188:reply id="{21FEC9B7-1825-2B42-9DC9-496FFD803B66}" authorId="{32693799-4C58-0F6E-4FD9-4C7251895268}" created="2022-10-20T13:12:07.018">
        <p188:txBody>
          <a:bodyPr/>
          <a:lstStyle/>
          <a:p>
            <a:r>
              <a:rPr lang="en-US"/>
              <a:t>NG: Unclear what this means</a:t>
            </a:r>
          </a:p>
        </p188:txBody>
      </p188:reply>
    </p188:replyLst>
    <p188:txBody>
      <a:bodyPr/>
      <a:lstStyle/>
      <a:p>
        <a:r>
          <a:rPr lang="en-US"/>
          <a:t>CP: “Update if changing section heading”</a:t>
        </a:r>
      </a:p>
    </p188:txBody>
  </p188:cm>
  <p188:cm id="{EE3F2874-FA01-6B44-943B-B5A19CECFAC1}" authorId="{32693799-4C58-0F6E-4FD9-4C7251895268}" created="2022-10-20T13:12:20.460">
    <pc:sldMkLst xmlns:pc="http://schemas.microsoft.com/office/powerpoint/2013/main/command">
      <pc:docMk/>
      <pc:sldMk cId="2757192220" sldId="446"/>
    </pc:sldMkLst>
    <p188:replyLst>
      <p188:reply id="{8DD5CA37-8B6E-3D4C-873B-E2CEF9A9A914}" authorId="{32693799-4C58-0F6E-4FD9-4C7251895268}" created="2022-10-20T13:12:39.992">
        <p188:txBody>
          <a:bodyPr/>
          <a:lstStyle/>
          <a:p>
            <a:r>
              <a:rPr lang="en-US"/>
              <a:t>Have moved this to the previous section, not critical so can just be removed</a:t>
            </a:r>
          </a:p>
        </p188:txBody>
      </p188:reply>
    </p188:replyLst>
    <p188:txBody>
      <a:bodyPr/>
      <a:lstStyle/>
      <a:p>
        <a:r>
          <a:rPr lang="en-US"/>
          <a:t>CP: “Not sure what the narrative or flow of the presentation will be here but it feels like if this quote is included, it should be somewhere later and first have the next slide (basic definition of framework). But again, I don't know how it will be presented so may make sense as it is.”</a:t>
        </a:r>
      </a:p>
    </p188:txBody>
  </p188:cm>
</p188:cmLst>
</file>

<file path=ppt/comments/modernComment_424_95F705D2.xml><?xml version="1.0" encoding="utf-8"?>
<p188:cmLst xmlns:a="http://schemas.openxmlformats.org/drawingml/2006/main" xmlns:r="http://schemas.openxmlformats.org/officeDocument/2006/relationships" xmlns:p188="http://schemas.microsoft.com/office/powerpoint/2018/8/main">
  <p188:cm id="{A73CFF61-4C74-0B4E-8585-0C6F0828C91C}" authorId="{32693799-4C58-0F6E-4FD9-4C7251895268}" created="2022-10-20T13:15:16.626">
    <ac:deMkLst xmlns:ac="http://schemas.microsoft.com/office/drawing/2013/main/command">
      <pc:docMk xmlns:pc="http://schemas.microsoft.com/office/powerpoint/2013/main/command"/>
      <pc:sldMk xmlns:pc="http://schemas.microsoft.com/office/powerpoint/2013/main/command" cId="2515994066" sldId="1060"/>
      <ac:spMk id="59" creationId="{A1ABEB97-9372-4C04-B451-8D3DB957C58E}"/>
    </ac:deMkLst>
    <p188:replyLst>
      <p188:reply id="{A72AEC9D-CECA-B842-9891-58996D77E130}" authorId="{32693799-4C58-0F6E-4FD9-4C7251895268}" created="2022-10-20T13:15:32.208">
        <p188:txBody>
          <a:bodyPr/>
          <a:lstStyle/>
          <a:p>
            <a:r>
              <a:rPr lang="en-US"/>
              <a:t>Have removed benefits, very tight to put in a heading</a:t>
            </a:r>
          </a:p>
        </p188:txBody>
      </p188:reply>
    </p188:replyLst>
    <p188:txBody>
      <a:bodyPr/>
      <a:lstStyle/>
      <a:p>
        <a:r>
          <a:rPr lang="en-US"/>
          <a:t>CP: “It seems off to have the word "benefits" for the first grouping (i.e. individuals) but not for the others. Perhaps this can just be "Individuals" with an overall slide heading "Benefits for the ecosystem"</a:t>
        </a:r>
      </a:p>
    </p188:txBody>
  </p188:cm>
  <p188:cm id="{C06747A9-A1FE-7141-B083-0B9D42024002}" authorId="{32693799-4C58-0F6E-4FD9-4C7251895268}" created="2022-10-20T13:18:14.900">
    <ac:deMkLst xmlns:ac="http://schemas.microsoft.com/office/drawing/2013/main/command">
      <pc:docMk xmlns:pc="http://schemas.microsoft.com/office/powerpoint/2013/main/command"/>
      <pc:sldMk xmlns:pc="http://schemas.microsoft.com/office/powerpoint/2013/main/command" cId="2515994066" sldId="1060"/>
      <ac:spMk id="69" creationId="{9BA48BBF-D245-448F-A19F-E7357D5136EB}"/>
    </ac:deMkLst>
    <p188:replyLst>
      <p188:reply id="{ECE63295-D53E-6D4E-A8DD-CA98F4332FD6}" authorId="{32693799-4C58-0F6E-4FD9-4C7251895268}" created="2022-10-20T13:18:22.769">
        <p188:txBody>
          <a:bodyPr/>
          <a:lstStyle/>
          <a:p>
            <a:r>
              <a:rPr lang="en-US"/>
              <a:t>NG unclear what this means?</a:t>
            </a:r>
          </a:p>
        </p188:txBody>
      </p188:reply>
    </p188:replyLst>
    <p188:txBody>
      <a:bodyPr/>
      <a:lstStyle/>
      <a:p>
        <a:r>
          <a:rPr lang="en-US"/>
          <a:t>CP “putting strategies”</a:t>
        </a:r>
      </a:p>
    </p188:txBody>
  </p188:cm>
  <p188:cm id="{EC16682A-C872-0947-BEA1-5CBAB2250449}" authorId="{32693799-4C58-0F6E-4FD9-4C7251895268}" created="2022-10-20T13:18:47.005">
    <pc:sldMkLst xmlns:pc="http://schemas.microsoft.com/office/powerpoint/2013/main/command">
      <pc:docMk/>
      <pc:sldMk cId="4233115597" sldId="416"/>
    </pc:sldMkLst>
    <p188:replyLst>
      <p188:reply id="{E2BCA322-69CE-2E48-8589-9EA82CFB2F5C}" authorId="{32693799-4C58-0F6E-4FD9-4C7251895268}" created="2022-10-20T13:19:17.635">
        <p188:txBody>
          <a:bodyPr/>
          <a:lstStyle/>
          <a:p>
            <a:r>
              <a:rPr lang="en-US"/>
              <a:t>NG: I agree but unless we cut down the words the graphs and text will have to be much smaller to accommodate a heading</a:t>
            </a:r>
          </a:p>
        </p188:txBody>
      </p188:reply>
    </p188:replyLst>
    <p188:txBody>
      <a:bodyPr/>
      <a:lstStyle/>
      <a:p>
        <a:r>
          <a:rPr lang="en-US"/>
          <a:t>CP “I know space is an issue on this slide but it definitely feels like it needs a heading to me (specifying that it's about benefits for the ecosystem)”</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66B2525-6C95-DF3A-0D85-CD835BD5BD9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58FC8EF3-4872-EEF6-1C65-49C3F2FF3CD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4268E5F-ACF8-DD40-BAB8-2CF644993271}" type="datetimeFigureOut">
              <a:rPr lang="en-GB" smtClean="0"/>
              <a:t>17/02/2023</a:t>
            </a:fld>
            <a:endParaRPr lang="en-GB"/>
          </a:p>
        </p:txBody>
      </p:sp>
      <p:sp>
        <p:nvSpPr>
          <p:cNvPr id="4" name="Footer Placeholder 3">
            <a:extLst>
              <a:ext uri="{FF2B5EF4-FFF2-40B4-BE49-F238E27FC236}">
                <a16:creationId xmlns:a16="http://schemas.microsoft.com/office/drawing/2014/main" id="{4B363B77-609A-8CED-87E9-E27D01144F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210907B-ED65-5C5C-2347-6962A13E52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C23F364-B5EB-D94A-8853-72D8DDC9702C}" type="slidenum">
              <a:rPr lang="en-GB" smtClean="0"/>
              <a:t>‹#›</a:t>
            </a:fld>
            <a:endParaRPr lang="en-GB"/>
          </a:p>
        </p:txBody>
      </p:sp>
    </p:spTree>
    <p:extLst>
      <p:ext uri="{BB962C8B-B14F-4D97-AF65-F5344CB8AC3E}">
        <p14:creationId xmlns:p14="http://schemas.microsoft.com/office/powerpoint/2010/main" val="5114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CFFCCF-9FF9-E046-931F-28B150023F36}" type="datetimeFigureOut">
              <a:rPr lang="en-GB" smtClean="0"/>
              <a:t>17/02/2023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2B25DC0-1810-314F-8AC7-A6D8F836F014}" type="slidenum">
              <a:rPr lang="en-GB" smtClean="0"/>
              <a:t>‹#›</a:t>
            </a:fld>
            <a:endParaRPr lang="en-GB"/>
          </a:p>
        </p:txBody>
      </p:sp>
    </p:spTree>
    <p:extLst>
      <p:ext uri="{BB962C8B-B14F-4D97-AF65-F5344CB8AC3E}">
        <p14:creationId xmlns:p14="http://schemas.microsoft.com/office/powerpoint/2010/main" val="166062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8_Title Slide">
    <p:spTree>
      <p:nvGrpSpPr>
        <p:cNvPr id="1" name=""/>
        <p:cNvGrpSpPr/>
        <p:nvPr/>
      </p:nvGrpSpPr>
      <p:grpSpPr>
        <a:xfrm>
          <a:off x="0" y="0"/>
          <a:ext cx="0" cy="0"/>
          <a:chOff x="0" y="0"/>
          <a:chExt cx="0" cy="0"/>
        </a:xfrm>
      </p:grpSpPr>
      <p:grpSp>
        <p:nvGrpSpPr>
          <p:cNvPr id="2" name="Graphic 5">
            <a:extLst>
              <a:ext uri="{FF2B5EF4-FFF2-40B4-BE49-F238E27FC236}">
                <a16:creationId xmlns:a16="http://schemas.microsoft.com/office/drawing/2014/main" id="{2155C8A1-D6C7-4AA8-8BEC-E796B3505700}"/>
              </a:ext>
            </a:extLst>
          </p:cNvPr>
          <p:cNvGrpSpPr/>
          <p:nvPr userDrawn="1"/>
        </p:nvGrpSpPr>
        <p:grpSpPr>
          <a:xfrm>
            <a:off x="121920" y="-32183"/>
            <a:ext cx="11948160" cy="7467600"/>
            <a:chOff x="630624" y="13140"/>
            <a:chExt cx="10930752" cy="6831720"/>
          </a:xfrm>
          <a:gradFill flip="none" rotWithShape="1">
            <a:gsLst>
              <a:gs pos="0">
                <a:schemeClr val="bg1">
                  <a:alpha val="5000"/>
                </a:schemeClr>
              </a:gs>
              <a:gs pos="100000">
                <a:schemeClr val="bg1">
                  <a:alpha val="1000"/>
                </a:schemeClr>
              </a:gs>
            </a:gsLst>
            <a:path path="circle">
              <a:fillToRect l="50000" t="50000" r="50000" b="50000"/>
            </a:path>
            <a:tileRect/>
          </a:gradFill>
        </p:grpSpPr>
        <p:sp>
          <p:nvSpPr>
            <p:cNvPr id="3" name="Freeform: Shape 2">
              <a:extLst>
                <a:ext uri="{FF2B5EF4-FFF2-40B4-BE49-F238E27FC236}">
                  <a16:creationId xmlns:a16="http://schemas.microsoft.com/office/drawing/2014/main" id="{93FA30F7-4D6C-40E9-80F3-17A47AF18A73}"/>
                </a:ext>
              </a:extLst>
            </p:cNvPr>
            <p:cNvSpPr/>
            <p:nvPr/>
          </p:nvSpPr>
          <p:spPr>
            <a:xfrm>
              <a:off x="806125" y="-123494"/>
              <a:ext cx="2350112" cy="7473902"/>
            </a:xfrm>
            <a:custGeom>
              <a:avLst/>
              <a:gdLst>
                <a:gd name="connsiteX0" fmla="*/ 2324608 w 2350111"/>
                <a:gd name="connsiteY0" fmla="*/ 7476757 h 7473901"/>
                <a:gd name="connsiteX1" fmla="*/ 2297883 w 2350111"/>
                <a:gd name="connsiteY1" fmla="*/ 7471046 h 7473901"/>
                <a:gd name="connsiteX2" fmla="*/ 2107770 w 2350111"/>
                <a:gd name="connsiteY2" fmla="*/ 6606205 h 7473901"/>
                <a:gd name="connsiteX3" fmla="*/ 1998107 w 2350111"/>
                <a:gd name="connsiteY3" fmla="*/ 6502308 h 7473901"/>
                <a:gd name="connsiteX4" fmla="*/ 1737449 w 2350111"/>
                <a:gd name="connsiteY4" fmla="*/ 6106355 h 7473901"/>
                <a:gd name="connsiteX5" fmla="*/ 1761101 w 2350111"/>
                <a:gd name="connsiteY5" fmla="*/ 5561731 h 7473901"/>
                <a:gd name="connsiteX6" fmla="*/ 1792349 w 2350111"/>
                <a:gd name="connsiteY6" fmla="*/ 5002281 h 7473901"/>
                <a:gd name="connsiteX7" fmla="*/ 1443439 w 2350111"/>
                <a:gd name="connsiteY7" fmla="*/ 4360578 h 7473901"/>
                <a:gd name="connsiteX8" fmla="*/ 867730 w 2350111"/>
                <a:gd name="connsiteY8" fmla="*/ 3506380 h 7473901"/>
                <a:gd name="connsiteX9" fmla="*/ 726286 w 2350111"/>
                <a:gd name="connsiteY9" fmla="*/ 2626100 h 7473901"/>
                <a:gd name="connsiteX10" fmla="*/ 762604 w 2350111"/>
                <a:gd name="connsiteY10" fmla="*/ 2096327 h 7473901"/>
                <a:gd name="connsiteX11" fmla="*/ 781309 w 2350111"/>
                <a:gd name="connsiteY11" fmla="*/ 1910053 h 7473901"/>
                <a:gd name="connsiteX12" fmla="*/ 718594 w 2350111"/>
                <a:gd name="connsiteY12" fmla="*/ 1246297 h 7473901"/>
                <a:gd name="connsiteX13" fmla="*/ 406234 w 2350111"/>
                <a:gd name="connsiteY13" fmla="*/ 959433 h 7473901"/>
                <a:gd name="connsiteX14" fmla="*/ 18288 w 2350111"/>
                <a:gd name="connsiteY14" fmla="*/ 518896 h 7473901"/>
                <a:gd name="connsiteX15" fmla="*/ 8314 w 2350111"/>
                <a:gd name="connsiteY15" fmla="*/ 160327 h 7473901"/>
                <a:gd name="connsiteX16" fmla="*/ 15787 w 2350111"/>
                <a:gd name="connsiteY16" fmla="*/ 0 h 7473901"/>
                <a:gd name="connsiteX17" fmla="*/ 43114 w 2350111"/>
                <a:gd name="connsiteY17" fmla="*/ 0 h 7473901"/>
                <a:gd name="connsiteX18" fmla="*/ 35572 w 2350111"/>
                <a:gd name="connsiteY18" fmla="*/ 162158 h 7473901"/>
                <a:gd name="connsiteX19" fmla="*/ 44754 w 2350111"/>
                <a:gd name="connsiteY19" fmla="*/ 512078 h 7473901"/>
                <a:gd name="connsiteX20" fmla="*/ 422070 w 2350111"/>
                <a:gd name="connsiteY20" fmla="*/ 937162 h 7473901"/>
                <a:gd name="connsiteX21" fmla="*/ 741904 w 2350111"/>
                <a:gd name="connsiteY21" fmla="*/ 1232046 h 7473901"/>
                <a:gd name="connsiteX22" fmla="*/ 808513 w 2350111"/>
                <a:gd name="connsiteY22" fmla="*/ 1912554 h 7473901"/>
                <a:gd name="connsiteX23" fmla="*/ 789780 w 2350111"/>
                <a:gd name="connsiteY23" fmla="*/ 2099196 h 7473901"/>
                <a:gd name="connsiteX24" fmla="*/ 753613 w 2350111"/>
                <a:gd name="connsiteY24" fmla="*/ 2626100 h 7473901"/>
                <a:gd name="connsiteX25" fmla="*/ 893021 w 2350111"/>
                <a:gd name="connsiteY25" fmla="*/ 3496010 h 7473901"/>
                <a:gd name="connsiteX26" fmla="*/ 1464153 w 2350111"/>
                <a:gd name="connsiteY26" fmla="*/ 4342747 h 7473901"/>
                <a:gd name="connsiteX27" fmla="*/ 1819567 w 2350111"/>
                <a:gd name="connsiteY27" fmla="*/ 4999904 h 7473901"/>
                <a:gd name="connsiteX28" fmla="*/ 1788141 w 2350111"/>
                <a:gd name="connsiteY28" fmla="*/ 5565625 h 7473901"/>
                <a:gd name="connsiteX29" fmla="*/ 1764626 w 2350111"/>
                <a:gd name="connsiteY29" fmla="*/ 6103500 h 7473901"/>
                <a:gd name="connsiteX30" fmla="*/ 2016457 w 2350111"/>
                <a:gd name="connsiteY30" fmla="*/ 6482059 h 7473901"/>
                <a:gd name="connsiteX31" fmla="*/ 2127418 w 2350111"/>
                <a:gd name="connsiteY31" fmla="*/ 6587226 h 7473901"/>
                <a:gd name="connsiteX32" fmla="*/ 2324608 w 2350111"/>
                <a:gd name="connsiteY32" fmla="*/ 7476757 h 74739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2350111" h="7473901">
                  <a:moveTo>
                    <a:pt x="2324608" y="7476757"/>
                  </a:moveTo>
                  <a:lnTo>
                    <a:pt x="2297883" y="7471046"/>
                  </a:lnTo>
                  <a:cubicBezTo>
                    <a:pt x="2354504" y="7206754"/>
                    <a:pt x="2334282" y="6840779"/>
                    <a:pt x="2107770" y="6606205"/>
                  </a:cubicBezTo>
                  <a:cubicBezTo>
                    <a:pt x="2072832" y="6570038"/>
                    <a:pt x="2034848" y="6535592"/>
                    <a:pt x="1998107" y="6502308"/>
                  </a:cubicBezTo>
                  <a:cubicBezTo>
                    <a:pt x="1873578" y="6389435"/>
                    <a:pt x="1755936" y="6282833"/>
                    <a:pt x="1737449" y="6106355"/>
                  </a:cubicBezTo>
                  <a:cubicBezTo>
                    <a:pt x="1721668" y="5955771"/>
                    <a:pt x="1729197" y="5782710"/>
                    <a:pt x="1761101" y="5561731"/>
                  </a:cubicBezTo>
                  <a:cubicBezTo>
                    <a:pt x="1787020" y="5382138"/>
                    <a:pt x="1808759" y="5190085"/>
                    <a:pt x="1792349" y="5002281"/>
                  </a:cubicBezTo>
                  <a:cubicBezTo>
                    <a:pt x="1769367" y="4739178"/>
                    <a:pt x="1611049" y="4555282"/>
                    <a:pt x="1443439" y="4360578"/>
                  </a:cubicBezTo>
                  <a:cubicBezTo>
                    <a:pt x="1225726" y="4107695"/>
                    <a:pt x="1001933" y="3833442"/>
                    <a:pt x="867730" y="3506380"/>
                  </a:cubicBezTo>
                  <a:cubicBezTo>
                    <a:pt x="749432" y="3218096"/>
                    <a:pt x="726286" y="2965308"/>
                    <a:pt x="726286" y="2626100"/>
                  </a:cubicBezTo>
                  <a:cubicBezTo>
                    <a:pt x="726286" y="2442176"/>
                    <a:pt x="744759" y="2266355"/>
                    <a:pt x="762604" y="2096327"/>
                  </a:cubicBezTo>
                  <a:cubicBezTo>
                    <a:pt x="768985" y="2035593"/>
                    <a:pt x="775584" y="1972782"/>
                    <a:pt x="781309" y="1910053"/>
                  </a:cubicBezTo>
                  <a:cubicBezTo>
                    <a:pt x="796899" y="1739342"/>
                    <a:pt x="825907" y="1421599"/>
                    <a:pt x="718594" y="1246297"/>
                  </a:cubicBezTo>
                  <a:cubicBezTo>
                    <a:pt x="648268" y="1131415"/>
                    <a:pt x="530708" y="1047877"/>
                    <a:pt x="406234" y="959433"/>
                  </a:cubicBezTo>
                  <a:cubicBezTo>
                    <a:pt x="241057" y="842064"/>
                    <a:pt x="70250" y="720692"/>
                    <a:pt x="18288" y="518896"/>
                  </a:cubicBezTo>
                  <a:cubicBezTo>
                    <a:pt x="-8766" y="413811"/>
                    <a:pt x="-89" y="284937"/>
                    <a:pt x="8314" y="160327"/>
                  </a:cubicBezTo>
                  <a:cubicBezTo>
                    <a:pt x="12153" y="103241"/>
                    <a:pt x="15787" y="49311"/>
                    <a:pt x="15787" y="0"/>
                  </a:cubicBezTo>
                  <a:lnTo>
                    <a:pt x="43114" y="0"/>
                  </a:lnTo>
                  <a:cubicBezTo>
                    <a:pt x="43114" y="50240"/>
                    <a:pt x="39453" y="104607"/>
                    <a:pt x="35572" y="162158"/>
                  </a:cubicBezTo>
                  <a:cubicBezTo>
                    <a:pt x="27319" y="284623"/>
                    <a:pt x="18793" y="411256"/>
                    <a:pt x="44754" y="512078"/>
                  </a:cubicBezTo>
                  <a:cubicBezTo>
                    <a:pt x="94229" y="704200"/>
                    <a:pt x="260882" y="822635"/>
                    <a:pt x="422070" y="937162"/>
                  </a:cubicBezTo>
                  <a:cubicBezTo>
                    <a:pt x="543306" y="1023310"/>
                    <a:pt x="668654" y="1112382"/>
                    <a:pt x="741904" y="1232046"/>
                  </a:cubicBezTo>
                  <a:cubicBezTo>
                    <a:pt x="853944" y="1415082"/>
                    <a:pt x="824404" y="1738700"/>
                    <a:pt x="808513" y="1912554"/>
                  </a:cubicBezTo>
                  <a:cubicBezTo>
                    <a:pt x="802774" y="1975460"/>
                    <a:pt x="796175" y="2038367"/>
                    <a:pt x="789780" y="2099196"/>
                  </a:cubicBezTo>
                  <a:cubicBezTo>
                    <a:pt x="771184" y="2276316"/>
                    <a:pt x="753613" y="2443611"/>
                    <a:pt x="753613" y="2626100"/>
                  </a:cubicBezTo>
                  <a:cubicBezTo>
                    <a:pt x="753613" y="2961892"/>
                    <a:pt x="776418" y="3211892"/>
                    <a:pt x="893021" y="3496010"/>
                  </a:cubicBezTo>
                  <a:cubicBezTo>
                    <a:pt x="1025666" y="3819287"/>
                    <a:pt x="1247902" y="4091558"/>
                    <a:pt x="1464153" y="4342747"/>
                  </a:cubicBezTo>
                  <a:cubicBezTo>
                    <a:pt x="1634714" y="4540881"/>
                    <a:pt x="1795819" y="4728015"/>
                    <a:pt x="1819567" y="4999904"/>
                  </a:cubicBezTo>
                  <a:cubicBezTo>
                    <a:pt x="1836222" y="5190468"/>
                    <a:pt x="1814306" y="5384434"/>
                    <a:pt x="1788141" y="5565625"/>
                  </a:cubicBezTo>
                  <a:cubicBezTo>
                    <a:pt x="1756551" y="5784336"/>
                    <a:pt x="1749090" y="5955252"/>
                    <a:pt x="1764626" y="6103500"/>
                  </a:cubicBezTo>
                  <a:cubicBezTo>
                    <a:pt x="1782019" y="6269593"/>
                    <a:pt x="1895891" y="6372792"/>
                    <a:pt x="2016457" y="6482059"/>
                  </a:cubicBezTo>
                  <a:cubicBezTo>
                    <a:pt x="2053512" y="6515644"/>
                    <a:pt x="2091851" y="6550390"/>
                    <a:pt x="2127418" y="6587226"/>
                  </a:cubicBezTo>
                  <a:cubicBezTo>
                    <a:pt x="2361390" y="6829520"/>
                    <a:pt x="2382692" y="7205593"/>
                    <a:pt x="2324608" y="7476757"/>
                  </a:cubicBezTo>
                  <a:close/>
                </a:path>
              </a:pathLst>
            </a:custGeom>
            <a:grpFill/>
            <a:ln w="13656" cap="flat">
              <a:noFill/>
              <a:prstDash val="solid"/>
              <a:miter/>
            </a:ln>
          </p:spPr>
          <p:txBody>
            <a:bodyPr rtlCol="0" anchor="ctr"/>
            <a:lstStyle/>
            <a:p>
              <a:endParaRPr lang="en-US"/>
            </a:p>
          </p:txBody>
        </p:sp>
        <p:sp>
          <p:nvSpPr>
            <p:cNvPr id="4" name="Freeform: Shape 3">
              <a:extLst>
                <a:ext uri="{FF2B5EF4-FFF2-40B4-BE49-F238E27FC236}">
                  <a16:creationId xmlns:a16="http://schemas.microsoft.com/office/drawing/2014/main" id="{30E1BEC8-97E1-43D7-B39F-A87779CF092F}"/>
                </a:ext>
              </a:extLst>
            </p:cNvPr>
            <p:cNvSpPr/>
            <p:nvPr/>
          </p:nvSpPr>
          <p:spPr>
            <a:xfrm>
              <a:off x="169661" y="778238"/>
              <a:ext cx="1161392" cy="2432092"/>
            </a:xfrm>
            <a:custGeom>
              <a:avLst/>
              <a:gdLst>
                <a:gd name="connsiteX0" fmla="*/ 20126 w 1161392"/>
                <a:gd name="connsiteY0" fmla="*/ 2441397 h 2432092"/>
                <a:gd name="connsiteX1" fmla="*/ 0 w 1161392"/>
                <a:gd name="connsiteY1" fmla="*/ 2422897 h 2432092"/>
                <a:gd name="connsiteX2" fmla="*/ 462193 w 1161392"/>
                <a:gd name="connsiteY2" fmla="*/ 2150721 h 2432092"/>
                <a:gd name="connsiteX3" fmla="*/ 902511 w 1161392"/>
                <a:gd name="connsiteY3" fmla="*/ 1899150 h 2432092"/>
                <a:gd name="connsiteX4" fmla="*/ 1127671 w 1161392"/>
                <a:gd name="connsiteY4" fmla="*/ 1140692 h 2432092"/>
                <a:gd name="connsiteX5" fmla="*/ 828742 w 1161392"/>
                <a:gd name="connsiteY5" fmla="*/ 403427 h 2432092"/>
                <a:gd name="connsiteX6" fmla="*/ 409821 w 1161392"/>
                <a:gd name="connsiteY6" fmla="*/ 27327 h 2432092"/>
                <a:gd name="connsiteX7" fmla="*/ 406706 w 1161392"/>
                <a:gd name="connsiteY7" fmla="*/ 27368 h 2432092"/>
                <a:gd name="connsiteX8" fmla="*/ 405913 w 1161392"/>
                <a:gd name="connsiteY8" fmla="*/ 55 h 2432092"/>
                <a:gd name="connsiteX9" fmla="*/ 409698 w 1161392"/>
                <a:gd name="connsiteY9" fmla="*/ 0 h 2432092"/>
                <a:gd name="connsiteX10" fmla="*/ 851588 w 1161392"/>
                <a:gd name="connsiteY10" fmla="*/ 388424 h 2432092"/>
                <a:gd name="connsiteX11" fmla="*/ 1154520 w 1161392"/>
                <a:gd name="connsiteY11" fmla="*/ 1135623 h 2432092"/>
                <a:gd name="connsiteX12" fmla="*/ 921941 w 1161392"/>
                <a:gd name="connsiteY12" fmla="*/ 1918347 h 2432092"/>
                <a:gd name="connsiteX13" fmla="*/ 472632 w 1161392"/>
                <a:gd name="connsiteY13" fmla="*/ 2175958 h 2432092"/>
                <a:gd name="connsiteX14" fmla="*/ 20126 w 1161392"/>
                <a:gd name="connsiteY14" fmla="*/ 2441397 h 243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61392" h="2432092">
                  <a:moveTo>
                    <a:pt x="20126" y="2441397"/>
                  </a:moveTo>
                  <a:lnTo>
                    <a:pt x="0" y="2422897"/>
                  </a:lnTo>
                  <a:cubicBezTo>
                    <a:pt x="120689" y="2291619"/>
                    <a:pt x="294311" y="2219981"/>
                    <a:pt x="462193" y="2150721"/>
                  </a:cubicBezTo>
                  <a:cubicBezTo>
                    <a:pt x="621208" y="2085109"/>
                    <a:pt x="785648" y="2017270"/>
                    <a:pt x="902511" y="1899150"/>
                  </a:cubicBezTo>
                  <a:cubicBezTo>
                    <a:pt x="1093226" y="1706373"/>
                    <a:pt x="1179497" y="1415751"/>
                    <a:pt x="1127671" y="1140692"/>
                  </a:cubicBezTo>
                  <a:cubicBezTo>
                    <a:pt x="1082500" y="900940"/>
                    <a:pt x="965158" y="611548"/>
                    <a:pt x="828742" y="403427"/>
                  </a:cubicBezTo>
                  <a:cubicBezTo>
                    <a:pt x="759783" y="298232"/>
                    <a:pt x="551142" y="27327"/>
                    <a:pt x="409821" y="27327"/>
                  </a:cubicBezTo>
                  <a:cubicBezTo>
                    <a:pt x="408769" y="27327"/>
                    <a:pt x="407744" y="27341"/>
                    <a:pt x="406706" y="27368"/>
                  </a:cubicBezTo>
                  <a:lnTo>
                    <a:pt x="405913" y="55"/>
                  </a:lnTo>
                  <a:cubicBezTo>
                    <a:pt x="407157" y="27"/>
                    <a:pt x="408441" y="0"/>
                    <a:pt x="409698" y="0"/>
                  </a:cubicBezTo>
                  <a:cubicBezTo>
                    <a:pt x="594824" y="0"/>
                    <a:pt x="849019" y="384517"/>
                    <a:pt x="851588" y="388424"/>
                  </a:cubicBezTo>
                  <a:cubicBezTo>
                    <a:pt x="989821" y="599333"/>
                    <a:pt x="1108734" y="892619"/>
                    <a:pt x="1154520" y="1135623"/>
                  </a:cubicBezTo>
                  <a:cubicBezTo>
                    <a:pt x="1207985" y="1419358"/>
                    <a:pt x="1118872" y="1719284"/>
                    <a:pt x="921941" y="1918347"/>
                  </a:cubicBezTo>
                  <a:cubicBezTo>
                    <a:pt x="801197" y="2040402"/>
                    <a:pt x="634161" y="2109321"/>
                    <a:pt x="472632" y="2175958"/>
                  </a:cubicBezTo>
                  <a:cubicBezTo>
                    <a:pt x="307482" y="2244111"/>
                    <a:pt x="136730" y="2314573"/>
                    <a:pt x="20126" y="2441397"/>
                  </a:cubicBezTo>
                  <a:close/>
                </a:path>
              </a:pathLst>
            </a:custGeom>
            <a:grpFill/>
            <a:ln w="13656" cap="flat">
              <a:noFill/>
              <a:prstDash val="solid"/>
              <a:miter/>
            </a:ln>
          </p:spPr>
          <p:txBody>
            <a:bodyPr rtlCol="0" anchor="ctr"/>
            <a:lstStyle/>
            <a:p>
              <a:endParaRPr lang="en-US"/>
            </a:p>
          </p:txBody>
        </p:sp>
        <p:sp>
          <p:nvSpPr>
            <p:cNvPr id="5" name="Freeform: Shape 4">
              <a:extLst>
                <a:ext uri="{FF2B5EF4-FFF2-40B4-BE49-F238E27FC236}">
                  <a16:creationId xmlns:a16="http://schemas.microsoft.com/office/drawing/2014/main" id="{2AF853E9-10FC-494B-B4B5-2E482AFF7659}"/>
                </a:ext>
              </a:extLst>
            </p:cNvPr>
            <p:cNvSpPr/>
            <p:nvPr/>
          </p:nvSpPr>
          <p:spPr>
            <a:xfrm>
              <a:off x="418130" y="3179782"/>
              <a:ext cx="1871891" cy="3866754"/>
            </a:xfrm>
            <a:custGeom>
              <a:avLst/>
              <a:gdLst>
                <a:gd name="connsiteX0" fmla="*/ 1852107 w 1871891"/>
                <a:gd name="connsiteY0" fmla="*/ 3870030 h 3866753"/>
                <a:gd name="connsiteX1" fmla="*/ 1824780 w 1871891"/>
                <a:gd name="connsiteY1" fmla="*/ 3870030 h 3866753"/>
                <a:gd name="connsiteX2" fmla="*/ 1761190 w 1871891"/>
                <a:gd name="connsiteY2" fmla="*/ 3462327 h 3866753"/>
                <a:gd name="connsiteX3" fmla="*/ 1712425 w 1871891"/>
                <a:gd name="connsiteY3" fmla="*/ 3365125 h 3866753"/>
                <a:gd name="connsiteX4" fmla="*/ 1592529 w 1871891"/>
                <a:gd name="connsiteY4" fmla="*/ 2998986 h 3866753"/>
                <a:gd name="connsiteX5" fmla="*/ 1695879 w 1871891"/>
                <a:gd name="connsiteY5" fmla="*/ 2408602 h 3866753"/>
                <a:gd name="connsiteX6" fmla="*/ 1746065 w 1871891"/>
                <a:gd name="connsiteY6" fmla="*/ 2301631 h 3866753"/>
                <a:gd name="connsiteX7" fmla="*/ 1828387 w 1871891"/>
                <a:gd name="connsiteY7" fmla="*/ 1797532 h 3866753"/>
                <a:gd name="connsiteX8" fmla="*/ 1541414 w 1871891"/>
                <a:gd name="connsiteY8" fmla="*/ 1499300 h 3866753"/>
                <a:gd name="connsiteX9" fmla="*/ 1500902 w 1871891"/>
                <a:gd name="connsiteY9" fmla="*/ 1474105 h 3866753"/>
                <a:gd name="connsiteX10" fmla="*/ 1098991 w 1871891"/>
                <a:gd name="connsiteY10" fmla="*/ 1031669 h 3866753"/>
                <a:gd name="connsiteX11" fmla="*/ 880267 w 1871891"/>
                <a:gd name="connsiteY11" fmla="*/ 441668 h 3866753"/>
                <a:gd name="connsiteX12" fmla="*/ 858665 w 1871891"/>
                <a:gd name="connsiteY12" fmla="*/ 360849 h 3866753"/>
                <a:gd name="connsiteX13" fmla="*/ 696986 w 1871891"/>
                <a:gd name="connsiteY13" fmla="*/ 66606 h 3866753"/>
                <a:gd name="connsiteX14" fmla="*/ 332650 w 1871891"/>
                <a:gd name="connsiteY14" fmla="*/ 73438 h 3866753"/>
                <a:gd name="connsiteX15" fmla="*/ 145625 w 1871891"/>
                <a:gd name="connsiteY15" fmla="*/ 230076 h 3866753"/>
                <a:gd name="connsiteX16" fmla="*/ 15043 w 1871891"/>
                <a:gd name="connsiteY16" fmla="*/ 356258 h 3866753"/>
                <a:gd name="connsiteX17" fmla="*/ 0 w 1871891"/>
                <a:gd name="connsiteY17" fmla="*/ 333440 h 3866753"/>
                <a:gd name="connsiteX18" fmla="*/ 124761 w 1871891"/>
                <a:gd name="connsiteY18" fmla="*/ 212423 h 3866753"/>
                <a:gd name="connsiteX19" fmla="*/ 321760 w 1871891"/>
                <a:gd name="connsiteY19" fmla="*/ 48366 h 3866753"/>
                <a:gd name="connsiteX20" fmla="*/ 710963 w 1871891"/>
                <a:gd name="connsiteY20" fmla="*/ 43133 h 3866753"/>
                <a:gd name="connsiteX21" fmla="*/ 885159 w 1871891"/>
                <a:gd name="connsiteY21" fmla="*/ 354140 h 3866753"/>
                <a:gd name="connsiteX22" fmla="*/ 906460 w 1871891"/>
                <a:gd name="connsiteY22" fmla="*/ 433866 h 3866753"/>
                <a:gd name="connsiteX23" fmla="*/ 1123572 w 1871891"/>
                <a:gd name="connsiteY23" fmla="*/ 1019700 h 3866753"/>
                <a:gd name="connsiteX24" fmla="*/ 1515453 w 1871891"/>
                <a:gd name="connsiteY24" fmla="*/ 1450959 h 3866753"/>
                <a:gd name="connsiteX25" fmla="*/ 1555801 w 1871891"/>
                <a:gd name="connsiteY25" fmla="*/ 1476059 h 3866753"/>
                <a:gd name="connsiteX26" fmla="*/ 1854279 w 1871891"/>
                <a:gd name="connsiteY26" fmla="*/ 1788774 h 3866753"/>
                <a:gd name="connsiteX27" fmla="*/ 1770673 w 1871891"/>
                <a:gd name="connsiteY27" fmla="*/ 2313504 h 3866753"/>
                <a:gd name="connsiteX28" fmla="*/ 1720869 w 1871891"/>
                <a:gd name="connsiteY28" fmla="*/ 2419642 h 3866753"/>
                <a:gd name="connsiteX29" fmla="*/ 1619815 w 1871891"/>
                <a:gd name="connsiteY29" fmla="*/ 2997538 h 3866753"/>
                <a:gd name="connsiteX30" fmla="*/ 1736719 w 1871891"/>
                <a:gd name="connsiteY30" fmla="*/ 3352582 h 3866753"/>
                <a:gd name="connsiteX31" fmla="*/ 1785880 w 1871891"/>
                <a:gd name="connsiteY31" fmla="*/ 3450576 h 3866753"/>
                <a:gd name="connsiteX32" fmla="*/ 1852107 w 1871891"/>
                <a:gd name="connsiteY32" fmla="*/ 3870030 h 3866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871891" h="3866753">
                  <a:moveTo>
                    <a:pt x="1852107" y="3870030"/>
                  </a:moveTo>
                  <a:lnTo>
                    <a:pt x="1824780" y="3870030"/>
                  </a:lnTo>
                  <a:cubicBezTo>
                    <a:pt x="1824834" y="3735404"/>
                    <a:pt x="1824903" y="3596201"/>
                    <a:pt x="1761190" y="3462327"/>
                  </a:cubicBezTo>
                  <a:cubicBezTo>
                    <a:pt x="1744944" y="3428168"/>
                    <a:pt x="1728412" y="3396114"/>
                    <a:pt x="1712425" y="3365125"/>
                  </a:cubicBezTo>
                  <a:cubicBezTo>
                    <a:pt x="1652306" y="3248535"/>
                    <a:pt x="1600371" y="3147835"/>
                    <a:pt x="1592529" y="2998986"/>
                  </a:cubicBezTo>
                  <a:cubicBezTo>
                    <a:pt x="1581202" y="2784456"/>
                    <a:pt x="1615019" y="2591337"/>
                    <a:pt x="1695879" y="2408602"/>
                  </a:cubicBezTo>
                  <a:cubicBezTo>
                    <a:pt x="1712234" y="2371642"/>
                    <a:pt x="1729436" y="2336049"/>
                    <a:pt x="1746065" y="2301631"/>
                  </a:cubicBezTo>
                  <a:cubicBezTo>
                    <a:pt x="1825887" y="2136481"/>
                    <a:pt x="1894819" y="1993862"/>
                    <a:pt x="1828387" y="1797532"/>
                  </a:cubicBezTo>
                  <a:cubicBezTo>
                    <a:pt x="1776726" y="1644857"/>
                    <a:pt x="1667678" y="1577414"/>
                    <a:pt x="1541414" y="1499300"/>
                  </a:cubicBezTo>
                  <a:cubicBezTo>
                    <a:pt x="1528078" y="1491047"/>
                    <a:pt x="1514565" y="1482699"/>
                    <a:pt x="1500902" y="1474105"/>
                  </a:cubicBezTo>
                  <a:cubicBezTo>
                    <a:pt x="1319998" y="1360370"/>
                    <a:pt x="1188528" y="1215647"/>
                    <a:pt x="1098991" y="1031669"/>
                  </a:cubicBezTo>
                  <a:cubicBezTo>
                    <a:pt x="1000792" y="829901"/>
                    <a:pt x="933322" y="620194"/>
                    <a:pt x="880267" y="441668"/>
                  </a:cubicBezTo>
                  <a:cubicBezTo>
                    <a:pt x="872452" y="415380"/>
                    <a:pt x="865442" y="387656"/>
                    <a:pt x="858665" y="360849"/>
                  </a:cubicBezTo>
                  <a:cubicBezTo>
                    <a:pt x="829685" y="246294"/>
                    <a:pt x="799721" y="127832"/>
                    <a:pt x="696986" y="66606"/>
                  </a:cubicBezTo>
                  <a:cubicBezTo>
                    <a:pt x="588635" y="2047"/>
                    <a:pt x="437736" y="27802"/>
                    <a:pt x="332650" y="73438"/>
                  </a:cubicBezTo>
                  <a:cubicBezTo>
                    <a:pt x="246570" y="110808"/>
                    <a:pt x="195251" y="171446"/>
                    <a:pt x="145625" y="230076"/>
                  </a:cubicBezTo>
                  <a:cubicBezTo>
                    <a:pt x="107846" y="274701"/>
                    <a:pt x="68795" y="320856"/>
                    <a:pt x="15043" y="356258"/>
                  </a:cubicBezTo>
                  <a:lnTo>
                    <a:pt x="0" y="333440"/>
                  </a:lnTo>
                  <a:cubicBezTo>
                    <a:pt x="50459" y="300197"/>
                    <a:pt x="86544" y="257567"/>
                    <a:pt x="124761" y="212423"/>
                  </a:cubicBezTo>
                  <a:cubicBezTo>
                    <a:pt x="176409" y="151388"/>
                    <a:pt x="229819" y="88290"/>
                    <a:pt x="321760" y="48366"/>
                  </a:cubicBezTo>
                  <a:cubicBezTo>
                    <a:pt x="465923" y="-14213"/>
                    <a:pt x="611425" y="-16180"/>
                    <a:pt x="710963" y="43133"/>
                  </a:cubicBezTo>
                  <a:cubicBezTo>
                    <a:pt x="823427" y="110152"/>
                    <a:pt x="854798" y="234188"/>
                    <a:pt x="885159" y="354140"/>
                  </a:cubicBezTo>
                  <a:cubicBezTo>
                    <a:pt x="891867" y="380674"/>
                    <a:pt x="898808" y="408124"/>
                    <a:pt x="906460" y="433866"/>
                  </a:cubicBezTo>
                  <a:cubicBezTo>
                    <a:pt x="959201" y="611327"/>
                    <a:pt x="1026234" y="819708"/>
                    <a:pt x="1123572" y="1019700"/>
                  </a:cubicBezTo>
                  <a:cubicBezTo>
                    <a:pt x="1210800" y="1198950"/>
                    <a:pt x="1338990" y="1340012"/>
                    <a:pt x="1515453" y="1450959"/>
                  </a:cubicBezTo>
                  <a:cubicBezTo>
                    <a:pt x="1529062" y="1459512"/>
                    <a:pt x="1542520" y="1467833"/>
                    <a:pt x="1555801" y="1476059"/>
                  </a:cubicBezTo>
                  <a:cubicBezTo>
                    <a:pt x="1686547" y="1556933"/>
                    <a:pt x="1799461" y="1626780"/>
                    <a:pt x="1854279" y="1788774"/>
                  </a:cubicBezTo>
                  <a:cubicBezTo>
                    <a:pt x="1924291" y="1995679"/>
                    <a:pt x="1849675" y="2150062"/>
                    <a:pt x="1770673" y="2313504"/>
                  </a:cubicBezTo>
                  <a:cubicBezTo>
                    <a:pt x="1754140" y="2347731"/>
                    <a:pt x="1737033" y="2383106"/>
                    <a:pt x="1720869" y="2419642"/>
                  </a:cubicBezTo>
                  <a:cubicBezTo>
                    <a:pt x="1641772" y="2598374"/>
                    <a:pt x="1608720" y="2787394"/>
                    <a:pt x="1619815" y="2997538"/>
                  </a:cubicBezTo>
                  <a:cubicBezTo>
                    <a:pt x="1627357" y="3140525"/>
                    <a:pt x="1678034" y="3238793"/>
                    <a:pt x="1736719" y="3352582"/>
                  </a:cubicBezTo>
                  <a:cubicBezTo>
                    <a:pt x="1752801" y="3383775"/>
                    <a:pt x="1769443" y="3416035"/>
                    <a:pt x="1785880" y="3450576"/>
                  </a:cubicBezTo>
                  <a:cubicBezTo>
                    <a:pt x="1852230" y="3590039"/>
                    <a:pt x="1852161" y="3732384"/>
                    <a:pt x="1852107" y="3870030"/>
                  </a:cubicBezTo>
                  <a:close/>
                </a:path>
              </a:pathLst>
            </a:custGeom>
            <a:grpFill/>
            <a:ln w="13656" cap="flat">
              <a:noFill/>
              <a:prstDash val="solid"/>
              <a:miter/>
            </a:ln>
          </p:spPr>
          <p:txBody>
            <a:bodyPr rtlCol="0" anchor="ctr"/>
            <a:lstStyle/>
            <a:p>
              <a:endParaRPr lang="en-US"/>
            </a:p>
          </p:txBody>
        </p:sp>
        <p:sp>
          <p:nvSpPr>
            <p:cNvPr id="6" name="Freeform: Shape 5">
              <a:extLst>
                <a:ext uri="{FF2B5EF4-FFF2-40B4-BE49-F238E27FC236}">
                  <a16:creationId xmlns:a16="http://schemas.microsoft.com/office/drawing/2014/main" id="{6E229358-12D6-4B7F-990B-740E6FC492CD}"/>
                </a:ext>
              </a:extLst>
            </p:cNvPr>
            <p:cNvSpPr/>
            <p:nvPr/>
          </p:nvSpPr>
          <p:spPr>
            <a:xfrm>
              <a:off x="617002" y="4150795"/>
              <a:ext cx="983768" cy="2951303"/>
            </a:xfrm>
            <a:custGeom>
              <a:avLst/>
              <a:gdLst>
                <a:gd name="connsiteX0" fmla="*/ 979341 w 983767"/>
                <a:gd name="connsiteY0" fmla="*/ 2952947 h 2951303"/>
                <a:gd name="connsiteX1" fmla="*/ 679497 w 983767"/>
                <a:gd name="connsiteY1" fmla="*/ 2529694 h 2951303"/>
                <a:gd name="connsiteX2" fmla="*/ 789788 w 983767"/>
                <a:gd name="connsiteY2" fmla="*/ 1940622 h 2951303"/>
                <a:gd name="connsiteX3" fmla="*/ 802440 w 983767"/>
                <a:gd name="connsiteY3" fmla="*/ 1910754 h 2951303"/>
                <a:gd name="connsiteX4" fmla="*/ 854307 w 983767"/>
                <a:gd name="connsiteY4" fmla="*/ 1091576 h 2951303"/>
                <a:gd name="connsiteX5" fmla="*/ 760890 w 983767"/>
                <a:gd name="connsiteY5" fmla="*/ 995372 h 2951303"/>
                <a:gd name="connsiteX6" fmla="*/ 560720 w 983767"/>
                <a:gd name="connsiteY6" fmla="*/ 747736 h 2951303"/>
                <a:gd name="connsiteX7" fmla="*/ 469831 w 983767"/>
                <a:gd name="connsiteY7" fmla="*/ 508407 h 2951303"/>
                <a:gd name="connsiteX8" fmla="*/ 441356 w 983767"/>
                <a:gd name="connsiteY8" fmla="*/ 420838 h 2951303"/>
                <a:gd name="connsiteX9" fmla="*/ 267448 w 983767"/>
                <a:gd name="connsiteY9" fmla="*/ 113916 h 2951303"/>
                <a:gd name="connsiteX10" fmla="*/ 58029 w 983767"/>
                <a:gd name="connsiteY10" fmla="*/ 31539 h 2951303"/>
                <a:gd name="connsiteX11" fmla="*/ 27245 w 983767"/>
                <a:gd name="connsiteY11" fmla="*/ 85373 h 2951303"/>
                <a:gd name="connsiteX12" fmla="*/ 0 w 983767"/>
                <a:gd name="connsiteY12" fmla="*/ 83296 h 2951303"/>
                <a:gd name="connsiteX13" fmla="*/ 47863 w 983767"/>
                <a:gd name="connsiteY13" fmla="*/ 6166 h 2951303"/>
                <a:gd name="connsiteX14" fmla="*/ 285716 w 983767"/>
                <a:gd name="connsiteY14" fmla="*/ 93598 h 2951303"/>
                <a:gd name="connsiteX15" fmla="*/ 467208 w 983767"/>
                <a:gd name="connsiteY15" fmla="*/ 411998 h 2951303"/>
                <a:gd name="connsiteX16" fmla="*/ 495874 w 983767"/>
                <a:gd name="connsiteY16" fmla="*/ 500154 h 2951303"/>
                <a:gd name="connsiteX17" fmla="*/ 584973 w 983767"/>
                <a:gd name="connsiteY17" fmla="*/ 735152 h 2951303"/>
                <a:gd name="connsiteX18" fmla="*/ 780114 w 983767"/>
                <a:gd name="connsiteY18" fmla="*/ 975956 h 2951303"/>
                <a:gd name="connsiteX19" fmla="*/ 874597 w 983767"/>
                <a:gd name="connsiteY19" fmla="*/ 1073253 h 2951303"/>
                <a:gd name="connsiteX20" fmla="*/ 827595 w 983767"/>
                <a:gd name="connsiteY20" fmla="*/ 1921411 h 2951303"/>
                <a:gd name="connsiteX21" fmla="*/ 814970 w 983767"/>
                <a:gd name="connsiteY21" fmla="*/ 1951225 h 2951303"/>
                <a:gd name="connsiteX22" fmla="*/ 706168 w 983767"/>
                <a:gd name="connsiteY22" fmla="*/ 2523723 h 2951303"/>
                <a:gd name="connsiteX23" fmla="*/ 988113 w 983767"/>
                <a:gd name="connsiteY23" fmla="*/ 2927041 h 2951303"/>
                <a:gd name="connsiteX24" fmla="*/ 979341 w 983767"/>
                <a:gd name="connsiteY24" fmla="*/ 2952947 h 2951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983767" h="2951303">
                  <a:moveTo>
                    <a:pt x="979341" y="2952947"/>
                  </a:moveTo>
                  <a:cubicBezTo>
                    <a:pt x="836394" y="2904564"/>
                    <a:pt x="711305" y="2671985"/>
                    <a:pt x="679497" y="2529694"/>
                  </a:cubicBezTo>
                  <a:cubicBezTo>
                    <a:pt x="637372" y="2341303"/>
                    <a:pt x="707616" y="2135231"/>
                    <a:pt x="789788" y="1940622"/>
                  </a:cubicBezTo>
                  <a:lnTo>
                    <a:pt x="802440" y="1910754"/>
                  </a:lnTo>
                  <a:cubicBezTo>
                    <a:pt x="909179" y="1659114"/>
                    <a:pt x="1055350" y="1314468"/>
                    <a:pt x="854307" y="1091576"/>
                  </a:cubicBezTo>
                  <a:cubicBezTo>
                    <a:pt x="823742" y="1057691"/>
                    <a:pt x="791783" y="1026005"/>
                    <a:pt x="760890" y="995372"/>
                  </a:cubicBezTo>
                  <a:cubicBezTo>
                    <a:pt x="684839" y="919963"/>
                    <a:pt x="612997" y="848763"/>
                    <a:pt x="560720" y="747736"/>
                  </a:cubicBezTo>
                  <a:cubicBezTo>
                    <a:pt x="521957" y="672846"/>
                    <a:pt x="495464" y="589253"/>
                    <a:pt x="469831" y="508407"/>
                  </a:cubicBezTo>
                  <a:cubicBezTo>
                    <a:pt x="460663" y="479481"/>
                    <a:pt x="451180" y="449572"/>
                    <a:pt x="441356" y="420838"/>
                  </a:cubicBezTo>
                  <a:cubicBezTo>
                    <a:pt x="400749" y="301993"/>
                    <a:pt x="359635" y="196866"/>
                    <a:pt x="267448" y="113916"/>
                  </a:cubicBezTo>
                  <a:cubicBezTo>
                    <a:pt x="222837" y="73773"/>
                    <a:pt x="111576" y="10060"/>
                    <a:pt x="58029" y="31539"/>
                  </a:cubicBezTo>
                  <a:cubicBezTo>
                    <a:pt x="39515" y="38958"/>
                    <a:pt x="29445" y="56570"/>
                    <a:pt x="27245" y="85373"/>
                  </a:cubicBezTo>
                  <a:lnTo>
                    <a:pt x="0" y="83296"/>
                  </a:lnTo>
                  <a:cubicBezTo>
                    <a:pt x="3771" y="33889"/>
                    <a:pt x="28119" y="14091"/>
                    <a:pt x="47863" y="6166"/>
                  </a:cubicBezTo>
                  <a:cubicBezTo>
                    <a:pt x="116658" y="-21338"/>
                    <a:pt x="236733" y="49520"/>
                    <a:pt x="285716" y="93598"/>
                  </a:cubicBezTo>
                  <a:cubicBezTo>
                    <a:pt x="382781" y="180949"/>
                    <a:pt x="425343" y="289464"/>
                    <a:pt x="467208" y="411998"/>
                  </a:cubicBezTo>
                  <a:cubicBezTo>
                    <a:pt x="477127" y="441019"/>
                    <a:pt x="486651" y="471078"/>
                    <a:pt x="495874" y="500154"/>
                  </a:cubicBezTo>
                  <a:cubicBezTo>
                    <a:pt x="521151" y="579894"/>
                    <a:pt x="547289" y="662339"/>
                    <a:pt x="584973" y="735152"/>
                  </a:cubicBezTo>
                  <a:cubicBezTo>
                    <a:pt x="635282" y="832353"/>
                    <a:pt x="705635" y="902119"/>
                    <a:pt x="780114" y="975956"/>
                  </a:cubicBezTo>
                  <a:cubicBezTo>
                    <a:pt x="811280" y="1006849"/>
                    <a:pt x="843512" y="1038808"/>
                    <a:pt x="874597" y="1073253"/>
                  </a:cubicBezTo>
                  <a:cubicBezTo>
                    <a:pt x="1087309" y="1309098"/>
                    <a:pt x="937203" y="1662995"/>
                    <a:pt x="827595" y="1921411"/>
                  </a:cubicBezTo>
                  <a:lnTo>
                    <a:pt x="814970" y="1951225"/>
                  </a:lnTo>
                  <a:cubicBezTo>
                    <a:pt x="734547" y="2141666"/>
                    <a:pt x="665710" y="2342819"/>
                    <a:pt x="706168" y="2523723"/>
                  </a:cubicBezTo>
                  <a:cubicBezTo>
                    <a:pt x="737266" y="2662817"/>
                    <a:pt x="859567" y="2883523"/>
                    <a:pt x="988113" y="2927041"/>
                  </a:cubicBezTo>
                  <a:lnTo>
                    <a:pt x="979341" y="2952947"/>
                  </a:lnTo>
                  <a:close/>
                </a:path>
              </a:pathLst>
            </a:custGeom>
            <a:grpFill/>
            <a:ln w="13656"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62A54237-7A75-4DA7-AA69-CA2E00FA7D72}"/>
                </a:ext>
              </a:extLst>
            </p:cNvPr>
            <p:cNvSpPr/>
            <p:nvPr/>
          </p:nvSpPr>
          <p:spPr>
            <a:xfrm>
              <a:off x="1132148" y="-198069"/>
              <a:ext cx="7255287" cy="4618243"/>
            </a:xfrm>
            <a:custGeom>
              <a:avLst/>
              <a:gdLst>
                <a:gd name="connsiteX0" fmla="*/ 2984211 w 7255286"/>
                <a:gd name="connsiteY0" fmla="*/ 4618612 h 4618242"/>
                <a:gd name="connsiteX1" fmla="*/ 2355720 w 7255286"/>
                <a:gd name="connsiteY1" fmla="*/ 4178485 h 4618242"/>
                <a:gd name="connsiteX2" fmla="*/ 2061655 w 7255286"/>
                <a:gd name="connsiteY2" fmla="*/ 3912144 h 4618242"/>
                <a:gd name="connsiteX3" fmla="*/ 1769230 w 7255286"/>
                <a:gd name="connsiteY3" fmla="*/ 3833087 h 4618242"/>
                <a:gd name="connsiteX4" fmla="*/ 1459275 w 7255286"/>
                <a:gd name="connsiteY4" fmla="*/ 3749385 h 4618242"/>
                <a:gd name="connsiteX5" fmla="*/ 909513 w 7255286"/>
                <a:gd name="connsiteY5" fmla="*/ 3284199 h 4618242"/>
                <a:gd name="connsiteX6" fmla="*/ 673532 w 7255286"/>
                <a:gd name="connsiteY6" fmla="*/ 2175261 h 4618242"/>
                <a:gd name="connsiteX7" fmla="*/ 702703 w 7255286"/>
                <a:gd name="connsiteY7" fmla="*/ 1867929 h 4618242"/>
                <a:gd name="connsiteX8" fmla="*/ 541133 w 7255286"/>
                <a:gd name="connsiteY8" fmla="*/ 1014278 h 4618242"/>
                <a:gd name="connsiteX9" fmla="*/ 484935 w 7255286"/>
                <a:gd name="connsiteY9" fmla="*/ 956659 h 4618242"/>
                <a:gd name="connsiteX10" fmla="*/ 2848 w 7255286"/>
                <a:gd name="connsiteY10" fmla="*/ 234560 h 4618242"/>
                <a:gd name="connsiteX11" fmla="*/ 94311 w 7255286"/>
                <a:gd name="connsiteY11" fmla="*/ 130322 h 4618242"/>
                <a:gd name="connsiteX12" fmla="*/ 105023 w 7255286"/>
                <a:gd name="connsiteY12" fmla="*/ 155463 h 4618242"/>
                <a:gd name="connsiteX13" fmla="*/ 29669 w 7255286"/>
                <a:gd name="connsiteY13" fmla="*/ 239793 h 4618242"/>
                <a:gd name="connsiteX14" fmla="*/ 504337 w 7255286"/>
                <a:gd name="connsiteY14" fmla="*/ 937394 h 4618242"/>
                <a:gd name="connsiteX15" fmla="*/ 561396 w 7255286"/>
                <a:gd name="connsiteY15" fmla="*/ 995928 h 4618242"/>
                <a:gd name="connsiteX16" fmla="*/ 729825 w 7255286"/>
                <a:gd name="connsiteY16" fmla="*/ 1871345 h 4618242"/>
                <a:gd name="connsiteX17" fmla="*/ 700858 w 7255286"/>
                <a:gd name="connsiteY17" fmla="*/ 2176149 h 4618242"/>
                <a:gd name="connsiteX18" fmla="*/ 932276 w 7255286"/>
                <a:gd name="connsiteY18" fmla="*/ 3269074 h 4618242"/>
                <a:gd name="connsiteX19" fmla="*/ 1471586 w 7255286"/>
                <a:gd name="connsiteY19" fmla="*/ 3724968 h 4618242"/>
                <a:gd name="connsiteX20" fmla="*/ 1773602 w 7255286"/>
                <a:gd name="connsiteY20" fmla="*/ 3806102 h 4618242"/>
                <a:gd name="connsiteX21" fmla="*/ 2074266 w 7255286"/>
                <a:gd name="connsiteY21" fmla="*/ 3887877 h 4618242"/>
                <a:gd name="connsiteX22" fmla="*/ 2375532 w 7255286"/>
                <a:gd name="connsiteY22" fmla="*/ 4159643 h 4618242"/>
                <a:gd name="connsiteX23" fmla="*/ 3001549 w 7255286"/>
                <a:gd name="connsiteY23" fmla="*/ 4590684 h 4618242"/>
                <a:gd name="connsiteX24" fmla="*/ 3220219 w 7255286"/>
                <a:gd name="connsiteY24" fmla="*/ 4447751 h 4618242"/>
                <a:gd name="connsiteX25" fmla="*/ 3322367 w 7255286"/>
                <a:gd name="connsiteY25" fmla="*/ 3783325 h 4618242"/>
                <a:gd name="connsiteX26" fmla="*/ 3140029 w 7255286"/>
                <a:gd name="connsiteY26" fmla="*/ 3596928 h 4618242"/>
                <a:gd name="connsiteX27" fmla="*/ 2957580 w 7255286"/>
                <a:gd name="connsiteY27" fmla="*/ 3418538 h 4618242"/>
                <a:gd name="connsiteX28" fmla="*/ 2859545 w 7255286"/>
                <a:gd name="connsiteY28" fmla="*/ 2776111 h 4618242"/>
                <a:gd name="connsiteX29" fmla="*/ 3496562 w 7255286"/>
                <a:gd name="connsiteY29" fmla="*/ 2656419 h 4618242"/>
                <a:gd name="connsiteX30" fmla="*/ 3723703 w 7255286"/>
                <a:gd name="connsiteY30" fmla="*/ 2695660 h 4618242"/>
                <a:gd name="connsiteX31" fmla="*/ 4481136 w 7255286"/>
                <a:gd name="connsiteY31" fmla="*/ 2153795 h 4618242"/>
                <a:gd name="connsiteX32" fmla="*/ 5028808 w 7255286"/>
                <a:gd name="connsiteY32" fmla="*/ 1618817 h 4618242"/>
                <a:gd name="connsiteX33" fmla="*/ 5497163 w 7255286"/>
                <a:gd name="connsiteY33" fmla="*/ 1602831 h 4618242"/>
                <a:gd name="connsiteX34" fmla="*/ 5943602 w 7255286"/>
                <a:gd name="connsiteY34" fmla="*/ 1592269 h 4618242"/>
                <a:gd name="connsiteX35" fmla="*/ 6665470 w 7255286"/>
                <a:gd name="connsiteY35" fmla="*/ 830696 h 4618242"/>
                <a:gd name="connsiteX36" fmla="*/ 6710450 w 7255286"/>
                <a:gd name="connsiteY36" fmla="*/ 746734 h 4618242"/>
                <a:gd name="connsiteX37" fmla="*/ 6972172 w 7255286"/>
                <a:gd name="connsiteY37" fmla="*/ 375417 h 4618242"/>
                <a:gd name="connsiteX38" fmla="*/ 7233472 w 7255286"/>
                <a:gd name="connsiteY38" fmla="*/ 0 h 4618242"/>
                <a:gd name="connsiteX39" fmla="*/ 7257807 w 7255286"/>
                <a:gd name="connsiteY39" fmla="*/ 12434 h 4618242"/>
                <a:gd name="connsiteX40" fmla="*/ 6993556 w 7255286"/>
                <a:gd name="connsiteY40" fmla="*/ 392428 h 4618242"/>
                <a:gd name="connsiteX41" fmla="*/ 6734483 w 7255286"/>
                <a:gd name="connsiteY41" fmla="*/ 759742 h 4618242"/>
                <a:gd name="connsiteX42" fmla="*/ 6689572 w 7255286"/>
                <a:gd name="connsiteY42" fmla="*/ 843540 h 4618242"/>
                <a:gd name="connsiteX43" fmla="*/ 5950926 w 7255286"/>
                <a:gd name="connsiteY43" fmla="*/ 1618585 h 4618242"/>
                <a:gd name="connsiteX44" fmla="*/ 5494677 w 7255286"/>
                <a:gd name="connsiteY44" fmla="*/ 1630035 h 4618242"/>
                <a:gd name="connsiteX45" fmla="*/ 5036924 w 7255286"/>
                <a:gd name="connsiteY45" fmla="*/ 1644887 h 4618242"/>
                <a:gd name="connsiteX46" fmla="*/ 4504173 w 7255286"/>
                <a:gd name="connsiteY46" fmla="*/ 2168443 h 4618242"/>
                <a:gd name="connsiteX47" fmla="*/ 3766743 w 7255286"/>
                <a:gd name="connsiteY47" fmla="*/ 2724162 h 4618242"/>
                <a:gd name="connsiteX48" fmla="*/ 3722187 w 7255286"/>
                <a:gd name="connsiteY48" fmla="*/ 2722932 h 4618242"/>
                <a:gd name="connsiteX49" fmla="*/ 3490619 w 7255286"/>
                <a:gd name="connsiteY49" fmla="*/ 2683076 h 4618242"/>
                <a:gd name="connsiteX50" fmla="*/ 2883115 w 7255286"/>
                <a:gd name="connsiteY50" fmla="*/ 2789883 h 4618242"/>
                <a:gd name="connsiteX51" fmla="*/ 2980685 w 7255286"/>
                <a:gd name="connsiteY51" fmla="*/ 3403959 h 4618242"/>
                <a:gd name="connsiteX52" fmla="*/ 3156657 w 7255286"/>
                <a:gd name="connsiteY52" fmla="*/ 3575244 h 4618242"/>
                <a:gd name="connsiteX53" fmla="*/ 3346551 w 7255286"/>
                <a:gd name="connsiteY53" fmla="*/ 3770645 h 4618242"/>
                <a:gd name="connsiteX54" fmla="*/ 3242395 w 7255286"/>
                <a:gd name="connsiteY54" fmla="*/ 4463628 h 4618242"/>
                <a:gd name="connsiteX55" fmla="*/ 3003408 w 7255286"/>
                <a:gd name="connsiteY55" fmla="*/ 4617915 h 4618242"/>
                <a:gd name="connsiteX56" fmla="*/ 2984211 w 7255286"/>
                <a:gd name="connsiteY56" fmla="*/ 4618612 h 4618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7255286" h="4618242">
                  <a:moveTo>
                    <a:pt x="2984211" y="4618612"/>
                  </a:moveTo>
                  <a:cubicBezTo>
                    <a:pt x="2774873" y="4618639"/>
                    <a:pt x="2552569" y="4385185"/>
                    <a:pt x="2355720" y="4178485"/>
                  </a:cubicBezTo>
                  <a:cubicBezTo>
                    <a:pt x="2245592" y="4062865"/>
                    <a:pt x="2141586" y="3953653"/>
                    <a:pt x="2061655" y="3912144"/>
                  </a:cubicBezTo>
                  <a:cubicBezTo>
                    <a:pt x="1972665" y="3865920"/>
                    <a:pt x="1873851" y="3849975"/>
                    <a:pt x="1769230" y="3833087"/>
                  </a:cubicBezTo>
                  <a:cubicBezTo>
                    <a:pt x="1665306" y="3816308"/>
                    <a:pt x="1557829" y="3798969"/>
                    <a:pt x="1459275" y="3749385"/>
                  </a:cubicBezTo>
                  <a:cubicBezTo>
                    <a:pt x="1205955" y="3621918"/>
                    <a:pt x="1041543" y="3482797"/>
                    <a:pt x="909513" y="3284199"/>
                  </a:cubicBezTo>
                  <a:cubicBezTo>
                    <a:pt x="694081" y="2960184"/>
                    <a:pt x="659376" y="2606547"/>
                    <a:pt x="673532" y="2175261"/>
                  </a:cubicBezTo>
                  <a:cubicBezTo>
                    <a:pt x="676947" y="2071309"/>
                    <a:pt x="690037" y="1967918"/>
                    <a:pt x="702703" y="1867929"/>
                  </a:cubicBezTo>
                  <a:cubicBezTo>
                    <a:pt x="741289" y="1563234"/>
                    <a:pt x="777743" y="1275455"/>
                    <a:pt x="541133" y="1014278"/>
                  </a:cubicBezTo>
                  <a:cubicBezTo>
                    <a:pt x="530270" y="1002282"/>
                    <a:pt x="510267" y="982142"/>
                    <a:pt x="484935" y="956659"/>
                  </a:cubicBezTo>
                  <a:cubicBezTo>
                    <a:pt x="329117" y="799817"/>
                    <a:pt x="-35806" y="432503"/>
                    <a:pt x="2848" y="234560"/>
                  </a:cubicBezTo>
                  <a:cubicBezTo>
                    <a:pt x="12057" y="187339"/>
                    <a:pt x="42841" y="152279"/>
                    <a:pt x="94311" y="130322"/>
                  </a:cubicBezTo>
                  <a:lnTo>
                    <a:pt x="105023" y="155463"/>
                  </a:lnTo>
                  <a:cubicBezTo>
                    <a:pt x="61792" y="173895"/>
                    <a:pt x="37143" y="201481"/>
                    <a:pt x="29669" y="239793"/>
                  </a:cubicBezTo>
                  <a:cubicBezTo>
                    <a:pt x="-6197" y="423512"/>
                    <a:pt x="364710" y="796852"/>
                    <a:pt x="504337" y="937394"/>
                  </a:cubicBezTo>
                  <a:cubicBezTo>
                    <a:pt x="529915" y="963136"/>
                    <a:pt x="550110" y="983467"/>
                    <a:pt x="561396" y="995928"/>
                  </a:cubicBezTo>
                  <a:cubicBezTo>
                    <a:pt x="806436" y="1266410"/>
                    <a:pt x="769217" y="1560256"/>
                    <a:pt x="729825" y="1871345"/>
                  </a:cubicBezTo>
                  <a:cubicBezTo>
                    <a:pt x="717241" y="1970719"/>
                    <a:pt x="704220" y="2073468"/>
                    <a:pt x="700858" y="2176149"/>
                  </a:cubicBezTo>
                  <a:cubicBezTo>
                    <a:pt x="686867" y="2602202"/>
                    <a:pt x="720862" y="2951098"/>
                    <a:pt x="932276" y="3269074"/>
                  </a:cubicBezTo>
                  <a:cubicBezTo>
                    <a:pt x="1061505" y="3463450"/>
                    <a:pt x="1222788" y="3599797"/>
                    <a:pt x="1471586" y="3724968"/>
                  </a:cubicBezTo>
                  <a:cubicBezTo>
                    <a:pt x="1566369" y="3772654"/>
                    <a:pt x="1671714" y="3789664"/>
                    <a:pt x="1773602" y="3806102"/>
                  </a:cubicBezTo>
                  <a:cubicBezTo>
                    <a:pt x="1875750" y="3822593"/>
                    <a:pt x="1981382" y="3839646"/>
                    <a:pt x="2074266" y="3887877"/>
                  </a:cubicBezTo>
                  <a:cubicBezTo>
                    <a:pt x="2158256" y="3931491"/>
                    <a:pt x="2258942" y="4037219"/>
                    <a:pt x="2375532" y="4159643"/>
                  </a:cubicBezTo>
                  <a:cubicBezTo>
                    <a:pt x="2574253" y="4368298"/>
                    <a:pt x="2799522" y="4604989"/>
                    <a:pt x="3001549" y="4590684"/>
                  </a:cubicBezTo>
                  <a:cubicBezTo>
                    <a:pt x="3083940" y="4584932"/>
                    <a:pt x="3155468" y="4538175"/>
                    <a:pt x="3220219" y="4447751"/>
                  </a:cubicBezTo>
                  <a:cubicBezTo>
                    <a:pt x="3324799" y="4301716"/>
                    <a:pt x="3413762" y="3958394"/>
                    <a:pt x="3322367" y="3783325"/>
                  </a:cubicBezTo>
                  <a:cubicBezTo>
                    <a:pt x="3282128" y="3706236"/>
                    <a:pt x="3213101" y="3653153"/>
                    <a:pt x="3140029" y="3596928"/>
                  </a:cubicBezTo>
                  <a:cubicBezTo>
                    <a:pt x="3073173" y="3545499"/>
                    <a:pt x="3004036" y="3492321"/>
                    <a:pt x="2957580" y="3418538"/>
                  </a:cubicBezTo>
                  <a:cubicBezTo>
                    <a:pt x="2872662" y="3283639"/>
                    <a:pt x="2742873" y="2975788"/>
                    <a:pt x="2859545" y="2776111"/>
                  </a:cubicBezTo>
                  <a:cubicBezTo>
                    <a:pt x="2994690" y="2544966"/>
                    <a:pt x="3261319" y="2604183"/>
                    <a:pt x="3496562" y="2656419"/>
                  </a:cubicBezTo>
                  <a:cubicBezTo>
                    <a:pt x="3578994" y="2674728"/>
                    <a:pt x="3656862" y="2692012"/>
                    <a:pt x="3723703" y="2695660"/>
                  </a:cubicBezTo>
                  <a:cubicBezTo>
                    <a:pt x="4122785" y="2717440"/>
                    <a:pt x="4296789" y="2443665"/>
                    <a:pt x="4481136" y="2153795"/>
                  </a:cubicBezTo>
                  <a:cubicBezTo>
                    <a:pt x="4623181" y="1930439"/>
                    <a:pt x="4770063" y="1699500"/>
                    <a:pt x="5028808" y="1618817"/>
                  </a:cubicBezTo>
                  <a:cubicBezTo>
                    <a:pt x="5174050" y="1573536"/>
                    <a:pt x="5338285" y="1588430"/>
                    <a:pt x="5497163" y="1602831"/>
                  </a:cubicBezTo>
                  <a:cubicBezTo>
                    <a:pt x="5648704" y="1616576"/>
                    <a:pt x="5805383" y="1630773"/>
                    <a:pt x="5943602" y="1592269"/>
                  </a:cubicBezTo>
                  <a:cubicBezTo>
                    <a:pt x="6314538" y="1488932"/>
                    <a:pt x="6492941" y="1154301"/>
                    <a:pt x="6665470" y="830696"/>
                  </a:cubicBezTo>
                  <a:cubicBezTo>
                    <a:pt x="6680554" y="802427"/>
                    <a:pt x="6695502" y="774362"/>
                    <a:pt x="6710450" y="746734"/>
                  </a:cubicBezTo>
                  <a:cubicBezTo>
                    <a:pt x="6781978" y="614595"/>
                    <a:pt x="6878674" y="493004"/>
                    <a:pt x="6972172" y="375417"/>
                  </a:cubicBezTo>
                  <a:cubicBezTo>
                    <a:pt x="7072107" y="249727"/>
                    <a:pt x="7166521" y="131005"/>
                    <a:pt x="7233472" y="0"/>
                  </a:cubicBezTo>
                  <a:lnTo>
                    <a:pt x="7257807" y="12434"/>
                  </a:lnTo>
                  <a:cubicBezTo>
                    <a:pt x="7189599" y="145885"/>
                    <a:pt x="7089938" y="271206"/>
                    <a:pt x="6993556" y="392428"/>
                  </a:cubicBezTo>
                  <a:cubicBezTo>
                    <a:pt x="6900795" y="509086"/>
                    <a:pt x="6804864" y="629721"/>
                    <a:pt x="6734483" y="759742"/>
                  </a:cubicBezTo>
                  <a:cubicBezTo>
                    <a:pt x="6719549" y="787328"/>
                    <a:pt x="6704615" y="815311"/>
                    <a:pt x="6689572" y="843540"/>
                  </a:cubicBezTo>
                  <a:cubicBezTo>
                    <a:pt x="6522495" y="1156924"/>
                    <a:pt x="6333133" y="1512106"/>
                    <a:pt x="5950926" y="1618585"/>
                  </a:cubicBezTo>
                  <a:cubicBezTo>
                    <a:pt x="5807884" y="1658441"/>
                    <a:pt x="5648650" y="1643985"/>
                    <a:pt x="5494677" y="1630035"/>
                  </a:cubicBezTo>
                  <a:cubicBezTo>
                    <a:pt x="5338476" y="1615879"/>
                    <a:pt x="5176947" y="1601232"/>
                    <a:pt x="5036924" y="1644887"/>
                  </a:cubicBezTo>
                  <a:cubicBezTo>
                    <a:pt x="4787730" y="1722591"/>
                    <a:pt x="4643567" y="1949240"/>
                    <a:pt x="4504173" y="2168443"/>
                  </a:cubicBezTo>
                  <a:cubicBezTo>
                    <a:pt x="4330319" y="2441807"/>
                    <a:pt x="4150699" y="2724135"/>
                    <a:pt x="3766743" y="2724162"/>
                  </a:cubicBezTo>
                  <a:cubicBezTo>
                    <a:pt x="3752178" y="2724162"/>
                    <a:pt x="3737367" y="2723752"/>
                    <a:pt x="3722187" y="2722932"/>
                  </a:cubicBezTo>
                  <a:cubicBezTo>
                    <a:pt x="3653104" y="2719161"/>
                    <a:pt x="3574171" y="2701631"/>
                    <a:pt x="3490619" y="2683076"/>
                  </a:cubicBezTo>
                  <a:cubicBezTo>
                    <a:pt x="3264489" y="2632877"/>
                    <a:pt x="3008204" y="2575969"/>
                    <a:pt x="2883115" y="2789883"/>
                  </a:cubicBezTo>
                  <a:cubicBezTo>
                    <a:pt x="2773069" y="2978220"/>
                    <a:pt x="2898814" y="3273911"/>
                    <a:pt x="2980685" y="3403959"/>
                  </a:cubicBezTo>
                  <a:cubicBezTo>
                    <a:pt x="3024531" y="3473615"/>
                    <a:pt x="3091701" y="3525277"/>
                    <a:pt x="3156657" y="3575244"/>
                  </a:cubicBezTo>
                  <a:cubicBezTo>
                    <a:pt x="3228868" y="3630786"/>
                    <a:pt x="3303539" y="3688227"/>
                    <a:pt x="3346551" y="3770645"/>
                  </a:cubicBezTo>
                  <a:cubicBezTo>
                    <a:pt x="3445939" y="3961018"/>
                    <a:pt x="3349680" y="4313821"/>
                    <a:pt x="3242395" y="4463628"/>
                  </a:cubicBezTo>
                  <a:cubicBezTo>
                    <a:pt x="3173572" y="4559736"/>
                    <a:pt x="3093163" y="4611643"/>
                    <a:pt x="3003408" y="4617915"/>
                  </a:cubicBezTo>
                  <a:cubicBezTo>
                    <a:pt x="2997054" y="4618407"/>
                    <a:pt x="2990619" y="4618612"/>
                    <a:pt x="2984211" y="4618612"/>
                  </a:cubicBezTo>
                  <a:close/>
                </a:path>
              </a:pathLst>
            </a:custGeom>
            <a:grpFill/>
            <a:ln w="13656"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6DAF484D-7615-4309-A93D-0C8EE672F435}"/>
                </a:ext>
              </a:extLst>
            </p:cNvPr>
            <p:cNvSpPr/>
            <p:nvPr/>
          </p:nvSpPr>
          <p:spPr>
            <a:xfrm>
              <a:off x="2834793" y="3960783"/>
              <a:ext cx="5451713" cy="3183582"/>
            </a:xfrm>
            <a:custGeom>
              <a:avLst/>
              <a:gdLst>
                <a:gd name="connsiteX0" fmla="*/ 5461021 w 5451712"/>
                <a:gd name="connsiteY0" fmla="*/ 3184673 h 3183581"/>
                <a:gd name="connsiteX1" fmla="*/ 5433694 w 5451712"/>
                <a:gd name="connsiteY1" fmla="*/ 3184673 h 3183581"/>
                <a:gd name="connsiteX2" fmla="*/ 5052757 w 5451712"/>
                <a:gd name="connsiteY2" fmla="*/ 1800690 h 3183581"/>
                <a:gd name="connsiteX3" fmla="*/ 4559329 w 5451712"/>
                <a:gd name="connsiteY3" fmla="*/ 1681558 h 3183581"/>
                <a:gd name="connsiteX4" fmla="*/ 4412994 w 5451712"/>
                <a:gd name="connsiteY4" fmla="*/ 1681681 h 3183581"/>
                <a:gd name="connsiteX5" fmla="*/ 3573198 w 5451712"/>
                <a:gd name="connsiteY5" fmla="*/ 1506803 h 3183581"/>
                <a:gd name="connsiteX6" fmla="*/ 2974329 w 5451712"/>
                <a:gd name="connsiteY6" fmla="*/ 545443 h 3183581"/>
                <a:gd name="connsiteX7" fmla="*/ 2549014 w 5451712"/>
                <a:gd name="connsiteY7" fmla="*/ 28459 h 3183581"/>
                <a:gd name="connsiteX8" fmla="*/ 2077379 w 5451712"/>
                <a:gd name="connsiteY8" fmla="*/ 445782 h 3183581"/>
                <a:gd name="connsiteX9" fmla="*/ 1876964 w 5451712"/>
                <a:gd name="connsiteY9" fmla="*/ 762691 h 3183581"/>
                <a:gd name="connsiteX10" fmla="*/ 1401722 w 5451712"/>
                <a:gd name="connsiteY10" fmla="*/ 907333 h 3183581"/>
                <a:gd name="connsiteX11" fmla="*/ 632265 w 5451712"/>
                <a:gd name="connsiteY11" fmla="*/ 610536 h 3183581"/>
                <a:gd name="connsiteX12" fmla="*/ 529940 w 5451712"/>
                <a:gd name="connsiteY12" fmla="*/ 416091 h 3183581"/>
                <a:gd name="connsiteX13" fmla="*/ 321080 w 5451712"/>
                <a:gd name="connsiteY13" fmla="*/ 164848 h 3183581"/>
                <a:gd name="connsiteX14" fmla="*/ 80535 w 5451712"/>
                <a:gd name="connsiteY14" fmla="*/ 198610 h 3183581"/>
                <a:gd name="connsiteX15" fmla="*/ 40146 w 5451712"/>
                <a:gd name="connsiteY15" fmla="*/ 486144 h 3183581"/>
                <a:gd name="connsiteX16" fmla="*/ 130052 w 5451712"/>
                <a:gd name="connsiteY16" fmla="*/ 722794 h 3183581"/>
                <a:gd name="connsiteX17" fmla="*/ 227854 w 5451712"/>
                <a:gd name="connsiteY17" fmla="*/ 1006379 h 3183581"/>
                <a:gd name="connsiteX18" fmla="*/ 157187 w 5451712"/>
                <a:gd name="connsiteY18" fmla="*/ 1507390 h 3183581"/>
                <a:gd name="connsiteX19" fmla="*/ 155411 w 5451712"/>
                <a:gd name="connsiteY19" fmla="*/ 1987182 h 3183581"/>
                <a:gd name="connsiteX20" fmla="*/ 362030 w 5451712"/>
                <a:gd name="connsiteY20" fmla="*/ 2155324 h 3183581"/>
                <a:gd name="connsiteX21" fmla="*/ 547183 w 5451712"/>
                <a:gd name="connsiteY21" fmla="*/ 2298585 h 3183581"/>
                <a:gd name="connsiteX22" fmla="*/ 853258 w 5451712"/>
                <a:gd name="connsiteY22" fmla="*/ 2758237 h 3183581"/>
                <a:gd name="connsiteX23" fmla="*/ 778491 w 5451712"/>
                <a:gd name="connsiteY23" fmla="*/ 3184072 h 3183581"/>
                <a:gd name="connsiteX24" fmla="*/ 770443 w 5451712"/>
                <a:gd name="connsiteY24" fmla="*/ 3157947 h 3183581"/>
                <a:gd name="connsiteX25" fmla="*/ 826928 w 5451712"/>
                <a:gd name="connsiteY25" fmla="*/ 2765574 h 3183581"/>
                <a:gd name="connsiteX26" fmla="*/ 527712 w 5451712"/>
                <a:gd name="connsiteY26" fmla="*/ 2317755 h 3183581"/>
                <a:gd name="connsiteX27" fmla="*/ 346740 w 5451712"/>
                <a:gd name="connsiteY27" fmla="*/ 2177992 h 3183581"/>
                <a:gd name="connsiteX28" fmla="*/ 134438 w 5451712"/>
                <a:gd name="connsiteY28" fmla="*/ 2004726 h 3183581"/>
                <a:gd name="connsiteX29" fmla="*/ 132033 w 5451712"/>
                <a:gd name="connsiteY29" fmla="*/ 1496691 h 3183581"/>
                <a:gd name="connsiteX30" fmla="*/ 200664 w 5451712"/>
                <a:gd name="connsiteY30" fmla="*/ 1009180 h 3183581"/>
                <a:gd name="connsiteX31" fmla="*/ 105471 w 5451712"/>
                <a:gd name="connsiteY31" fmla="*/ 734750 h 3183581"/>
                <a:gd name="connsiteX32" fmla="*/ 13270 w 5451712"/>
                <a:gd name="connsiteY32" fmla="*/ 491185 h 3183581"/>
                <a:gd name="connsiteX33" fmla="*/ 61407 w 5451712"/>
                <a:gd name="connsiteY33" fmla="*/ 179058 h 3183581"/>
                <a:gd name="connsiteX34" fmla="*/ 326723 w 5451712"/>
                <a:gd name="connsiteY34" fmla="*/ 138109 h 3183581"/>
                <a:gd name="connsiteX35" fmla="*/ 555299 w 5451712"/>
                <a:gd name="connsiteY35" fmla="*/ 405994 h 3183581"/>
                <a:gd name="connsiteX36" fmla="*/ 652856 w 5451712"/>
                <a:gd name="connsiteY36" fmla="*/ 592595 h 3183581"/>
                <a:gd name="connsiteX37" fmla="*/ 1402541 w 5451712"/>
                <a:gd name="connsiteY37" fmla="*/ 880006 h 3183581"/>
                <a:gd name="connsiteX38" fmla="*/ 1857452 w 5451712"/>
                <a:gd name="connsiteY38" fmla="*/ 743522 h 3183581"/>
                <a:gd name="connsiteX39" fmla="*/ 2052867 w 5451712"/>
                <a:gd name="connsiteY39" fmla="*/ 433635 h 3183581"/>
                <a:gd name="connsiteX40" fmla="*/ 2547606 w 5451712"/>
                <a:gd name="connsiteY40" fmla="*/ 1146 h 3183581"/>
                <a:gd name="connsiteX41" fmla="*/ 3001519 w 5451712"/>
                <a:gd name="connsiteY41" fmla="*/ 542943 h 3183581"/>
                <a:gd name="connsiteX42" fmla="*/ 3585208 w 5451712"/>
                <a:gd name="connsiteY42" fmla="*/ 1482263 h 3183581"/>
                <a:gd name="connsiteX43" fmla="*/ 4413950 w 5451712"/>
                <a:gd name="connsiteY43" fmla="*/ 1654368 h 3183581"/>
                <a:gd name="connsiteX44" fmla="*/ 4558769 w 5451712"/>
                <a:gd name="connsiteY44" fmla="*/ 1654218 h 3183581"/>
                <a:gd name="connsiteX45" fmla="*/ 5071339 w 5451712"/>
                <a:gd name="connsiteY45" fmla="*/ 1780659 h 3183581"/>
                <a:gd name="connsiteX46" fmla="*/ 5461021 w 5451712"/>
                <a:gd name="connsiteY46" fmla="*/ 3184673 h 3183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451712" h="3183581">
                  <a:moveTo>
                    <a:pt x="5461021" y="3184673"/>
                  </a:moveTo>
                  <a:lnTo>
                    <a:pt x="5433694" y="3184673"/>
                  </a:lnTo>
                  <a:cubicBezTo>
                    <a:pt x="5433694" y="2501091"/>
                    <a:pt x="5305531" y="2035455"/>
                    <a:pt x="5052757" y="1800690"/>
                  </a:cubicBezTo>
                  <a:cubicBezTo>
                    <a:pt x="4917092" y="1674699"/>
                    <a:pt x="4735164" y="1678197"/>
                    <a:pt x="4559329" y="1681558"/>
                  </a:cubicBezTo>
                  <a:cubicBezTo>
                    <a:pt x="4511029" y="1682487"/>
                    <a:pt x="4461089" y="1683457"/>
                    <a:pt x="4412994" y="1681681"/>
                  </a:cubicBezTo>
                  <a:cubicBezTo>
                    <a:pt x="4188763" y="1673483"/>
                    <a:pt x="3857752" y="1646429"/>
                    <a:pt x="3573198" y="1506803"/>
                  </a:cubicBezTo>
                  <a:cubicBezTo>
                    <a:pt x="3178570" y="1313192"/>
                    <a:pt x="3005099" y="883244"/>
                    <a:pt x="2974329" y="545443"/>
                  </a:cubicBezTo>
                  <a:cubicBezTo>
                    <a:pt x="2945991" y="234258"/>
                    <a:pt x="2925400" y="9139"/>
                    <a:pt x="2549014" y="28459"/>
                  </a:cubicBezTo>
                  <a:cubicBezTo>
                    <a:pt x="2277398" y="42177"/>
                    <a:pt x="2180237" y="238234"/>
                    <a:pt x="2077379" y="445782"/>
                  </a:cubicBezTo>
                  <a:cubicBezTo>
                    <a:pt x="2021796" y="557959"/>
                    <a:pt x="1964314" y="673947"/>
                    <a:pt x="1876964" y="762691"/>
                  </a:cubicBezTo>
                  <a:cubicBezTo>
                    <a:pt x="1778805" y="862421"/>
                    <a:pt x="1610171" y="913850"/>
                    <a:pt x="1401722" y="907333"/>
                  </a:cubicBezTo>
                  <a:cubicBezTo>
                    <a:pt x="1102096" y="898069"/>
                    <a:pt x="771291" y="770466"/>
                    <a:pt x="632265" y="610536"/>
                  </a:cubicBezTo>
                  <a:cubicBezTo>
                    <a:pt x="586042" y="557357"/>
                    <a:pt x="557526" y="485542"/>
                    <a:pt x="529940" y="416091"/>
                  </a:cubicBezTo>
                  <a:cubicBezTo>
                    <a:pt x="483784" y="299870"/>
                    <a:pt x="440184" y="190098"/>
                    <a:pt x="321080" y="164848"/>
                  </a:cubicBezTo>
                  <a:cubicBezTo>
                    <a:pt x="208767" y="141032"/>
                    <a:pt x="127824" y="152400"/>
                    <a:pt x="80535" y="198610"/>
                  </a:cubicBezTo>
                  <a:cubicBezTo>
                    <a:pt x="27603" y="250326"/>
                    <a:pt x="14022" y="347064"/>
                    <a:pt x="40146" y="486144"/>
                  </a:cubicBezTo>
                  <a:cubicBezTo>
                    <a:pt x="56009" y="570597"/>
                    <a:pt x="93652" y="647973"/>
                    <a:pt x="130052" y="722794"/>
                  </a:cubicBezTo>
                  <a:cubicBezTo>
                    <a:pt x="172859" y="810787"/>
                    <a:pt x="217115" y="901786"/>
                    <a:pt x="227854" y="1006379"/>
                  </a:cubicBezTo>
                  <a:cubicBezTo>
                    <a:pt x="245207" y="1175328"/>
                    <a:pt x="218782" y="1362626"/>
                    <a:pt x="157187" y="1507390"/>
                  </a:cubicBezTo>
                  <a:cubicBezTo>
                    <a:pt x="80180" y="1688390"/>
                    <a:pt x="31142" y="1838633"/>
                    <a:pt x="155411" y="1987182"/>
                  </a:cubicBezTo>
                  <a:cubicBezTo>
                    <a:pt x="210707" y="2053299"/>
                    <a:pt x="287632" y="2105166"/>
                    <a:pt x="362030" y="2155324"/>
                  </a:cubicBezTo>
                  <a:cubicBezTo>
                    <a:pt x="426548" y="2198828"/>
                    <a:pt x="493253" y="2243809"/>
                    <a:pt x="547183" y="2298585"/>
                  </a:cubicBezTo>
                  <a:cubicBezTo>
                    <a:pt x="621853" y="2374431"/>
                    <a:pt x="801145" y="2571034"/>
                    <a:pt x="853258" y="2758237"/>
                  </a:cubicBezTo>
                  <a:cubicBezTo>
                    <a:pt x="885599" y="2874445"/>
                    <a:pt x="911669" y="3143000"/>
                    <a:pt x="778491" y="3184072"/>
                  </a:cubicBezTo>
                  <a:lnTo>
                    <a:pt x="770443" y="3157947"/>
                  </a:lnTo>
                  <a:cubicBezTo>
                    <a:pt x="876950" y="3125114"/>
                    <a:pt x="859392" y="2882219"/>
                    <a:pt x="826928" y="2765574"/>
                  </a:cubicBezTo>
                  <a:cubicBezTo>
                    <a:pt x="776524" y="2584520"/>
                    <a:pt x="600894" y="2392084"/>
                    <a:pt x="527712" y="2317755"/>
                  </a:cubicBezTo>
                  <a:cubicBezTo>
                    <a:pt x="475696" y="2264932"/>
                    <a:pt x="410138" y="2220718"/>
                    <a:pt x="346740" y="2177992"/>
                  </a:cubicBezTo>
                  <a:cubicBezTo>
                    <a:pt x="270771" y="2126768"/>
                    <a:pt x="192220" y="2073808"/>
                    <a:pt x="134438" y="2004726"/>
                  </a:cubicBezTo>
                  <a:cubicBezTo>
                    <a:pt x="-10436" y="1831542"/>
                    <a:pt x="68566" y="1645869"/>
                    <a:pt x="132033" y="1496691"/>
                  </a:cubicBezTo>
                  <a:cubicBezTo>
                    <a:pt x="191892" y="1355985"/>
                    <a:pt x="217552" y="1173729"/>
                    <a:pt x="200664" y="1009180"/>
                  </a:cubicBezTo>
                  <a:cubicBezTo>
                    <a:pt x="190417" y="909382"/>
                    <a:pt x="147240" y="820597"/>
                    <a:pt x="105471" y="734750"/>
                  </a:cubicBezTo>
                  <a:cubicBezTo>
                    <a:pt x="68279" y="658289"/>
                    <a:pt x="29817" y="579232"/>
                    <a:pt x="13270" y="491185"/>
                  </a:cubicBezTo>
                  <a:cubicBezTo>
                    <a:pt x="-14658" y="342582"/>
                    <a:pt x="1547" y="237565"/>
                    <a:pt x="61407" y="179058"/>
                  </a:cubicBezTo>
                  <a:cubicBezTo>
                    <a:pt x="115637" y="126071"/>
                    <a:pt x="204900" y="112284"/>
                    <a:pt x="326723" y="138109"/>
                  </a:cubicBezTo>
                  <a:cubicBezTo>
                    <a:pt x="460160" y="166392"/>
                    <a:pt x="508529" y="288201"/>
                    <a:pt x="555299" y="405994"/>
                  </a:cubicBezTo>
                  <a:cubicBezTo>
                    <a:pt x="582038" y="473327"/>
                    <a:pt x="609679" y="542943"/>
                    <a:pt x="652856" y="592595"/>
                  </a:cubicBezTo>
                  <a:cubicBezTo>
                    <a:pt x="787427" y="747388"/>
                    <a:pt x="1109720" y="870947"/>
                    <a:pt x="1402541" y="880006"/>
                  </a:cubicBezTo>
                  <a:cubicBezTo>
                    <a:pt x="1603148" y="886387"/>
                    <a:pt x="1764705" y="837745"/>
                    <a:pt x="1857452" y="743522"/>
                  </a:cubicBezTo>
                  <a:cubicBezTo>
                    <a:pt x="1941742" y="657879"/>
                    <a:pt x="1998240" y="543899"/>
                    <a:pt x="2052867" y="433635"/>
                  </a:cubicBezTo>
                  <a:cubicBezTo>
                    <a:pt x="2154687" y="228151"/>
                    <a:pt x="2259977" y="15670"/>
                    <a:pt x="2547606" y="1146"/>
                  </a:cubicBezTo>
                  <a:cubicBezTo>
                    <a:pt x="2950254" y="-18994"/>
                    <a:pt x="2972908" y="228874"/>
                    <a:pt x="3001519" y="542943"/>
                  </a:cubicBezTo>
                  <a:cubicBezTo>
                    <a:pt x="3031606" y="873365"/>
                    <a:pt x="3200746" y="1293625"/>
                    <a:pt x="3585208" y="1482263"/>
                  </a:cubicBezTo>
                  <a:cubicBezTo>
                    <a:pt x="3865076" y="1619594"/>
                    <a:pt x="4192234" y="1646252"/>
                    <a:pt x="4413950" y="1654368"/>
                  </a:cubicBezTo>
                  <a:cubicBezTo>
                    <a:pt x="4461322" y="1656076"/>
                    <a:pt x="4510852" y="1655147"/>
                    <a:pt x="4558769" y="1654218"/>
                  </a:cubicBezTo>
                  <a:cubicBezTo>
                    <a:pt x="4740097" y="1650829"/>
                    <a:pt x="4927586" y="1647153"/>
                    <a:pt x="5071339" y="1780659"/>
                  </a:cubicBezTo>
                  <a:cubicBezTo>
                    <a:pt x="5329920" y="2020794"/>
                    <a:pt x="5461021" y="2493180"/>
                    <a:pt x="5461021" y="3184673"/>
                  </a:cubicBezTo>
                  <a:close/>
                </a:path>
              </a:pathLst>
            </a:custGeom>
            <a:grpFill/>
            <a:ln w="13656"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389DBA8A-88AA-4D8F-A22F-6BFFAC4D444E}"/>
                </a:ext>
              </a:extLst>
            </p:cNvPr>
            <p:cNvSpPr/>
            <p:nvPr/>
          </p:nvSpPr>
          <p:spPr>
            <a:xfrm>
              <a:off x="4663042" y="-141817"/>
              <a:ext cx="7104989" cy="3675465"/>
            </a:xfrm>
            <a:custGeom>
              <a:avLst/>
              <a:gdLst>
                <a:gd name="connsiteX0" fmla="*/ 2501234 w 7104988"/>
                <a:gd name="connsiteY0" fmla="*/ 3685440 h 3675465"/>
                <a:gd name="connsiteX1" fmla="*/ 2486587 w 7104988"/>
                <a:gd name="connsiteY1" fmla="*/ 3685208 h 3675465"/>
                <a:gd name="connsiteX2" fmla="*/ 1954027 w 7104988"/>
                <a:gd name="connsiteY2" fmla="*/ 3346067 h 3675465"/>
                <a:gd name="connsiteX3" fmla="*/ 1686633 w 7104988"/>
                <a:gd name="connsiteY3" fmla="*/ 3035989 h 3675465"/>
                <a:gd name="connsiteX4" fmla="*/ 1128496 w 7104988"/>
                <a:gd name="connsiteY4" fmla="*/ 3182120 h 3675465"/>
                <a:gd name="connsiteX5" fmla="*/ 919622 w 7104988"/>
                <a:gd name="connsiteY5" fmla="*/ 3376755 h 3675465"/>
                <a:gd name="connsiteX6" fmla="*/ 696690 w 7104988"/>
                <a:gd name="connsiteY6" fmla="*/ 3582212 h 3675465"/>
                <a:gd name="connsiteX7" fmla="*/ 138128 w 7104988"/>
                <a:gd name="connsiteY7" fmla="*/ 3538899 h 3675465"/>
                <a:gd name="connsiteX8" fmla="*/ 14871 w 7104988"/>
                <a:gd name="connsiteY8" fmla="*/ 3120552 h 3675465"/>
                <a:gd name="connsiteX9" fmla="*/ 346209 w 7104988"/>
                <a:gd name="connsiteY9" fmla="*/ 2861138 h 3675465"/>
                <a:gd name="connsiteX10" fmla="*/ 381256 w 7104988"/>
                <a:gd name="connsiteY10" fmla="*/ 2852270 h 3675465"/>
                <a:gd name="connsiteX11" fmla="*/ 1166083 w 7104988"/>
                <a:gd name="connsiteY11" fmla="*/ 2565598 h 3675465"/>
                <a:gd name="connsiteX12" fmla="*/ 1425525 w 7104988"/>
                <a:gd name="connsiteY12" fmla="*/ 2197546 h 3675465"/>
                <a:gd name="connsiteX13" fmla="*/ 1441484 w 7104988"/>
                <a:gd name="connsiteY13" fmla="*/ 2161871 h 3675465"/>
                <a:gd name="connsiteX14" fmla="*/ 1954450 w 7104988"/>
                <a:gd name="connsiteY14" fmla="*/ 1862901 h 3675465"/>
                <a:gd name="connsiteX15" fmla="*/ 2258681 w 7104988"/>
                <a:gd name="connsiteY15" fmla="*/ 1890897 h 3675465"/>
                <a:gd name="connsiteX16" fmla="*/ 2966747 w 7104988"/>
                <a:gd name="connsiteY16" fmla="*/ 1835150 h 3675465"/>
                <a:gd name="connsiteX17" fmla="*/ 3158951 w 7104988"/>
                <a:gd name="connsiteY17" fmla="*/ 1474463 h 3675465"/>
                <a:gd name="connsiteX18" fmla="*/ 3232009 w 7104988"/>
                <a:gd name="connsiteY18" fmla="*/ 1282478 h 3675465"/>
                <a:gd name="connsiteX19" fmla="*/ 3418707 w 7104988"/>
                <a:gd name="connsiteY19" fmla="*/ 1035825 h 3675465"/>
                <a:gd name="connsiteX20" fmla="*/ 3555915 w 7104988"/>
                <a:gd name="connsiteY20" fmla="*/ 871646 h 3675465"/>
                <a:gd name="connsiteX21" fmla="*/ 3840593 w 7104988"/>
                <a:gd name="connsiteY21" fmla="*/ 446631 h 3675465"/>
                <a:gd name="connsiteX22" fmla="*/ 3892760 w 7104988"/>
                <a:gd name="connsiteY22" fmla="*/ 372862 h 3675465"/>
                <a:gd name="connsiteX23" fmla="*/ 4070808 w 7104988"/>
                <a:gd name="connsiteY23" fmla="*/ 9332 h 3675465"/>
                <a:gd name="connsiteX24" fmla="*/ 4096509 w 7104988"/>
                <a:gd name="connsiteY24" fmla="*/ 0 h 3675465"/>
                <a:gd name="connsiteX25" fmla="*/ 3914867 w 7104988"/>
                <a:gd name="connsiteY25" fmla="*/ 388930 h 3675465"/>
                <a:gd name="connsiteX26" fmla="*/ 3863479 w 7104988"/>
                <a:gd name="connsiteY26" fmla="*/ 461551 h 3675465"/>
                <a:gd name="connsiteX27" fmla="*/ 3578432 w 7104988"/>
                <a:gd name="connsiteY27" fmla="*/ 887113 h 3675465"/>
                <a:gd name="connsiteX28" fmla="*/ 3438778 w 7104988"/>
                <a:gd name="connsiteY28" fmla="*/ 1054339 h 3675465"/>
                <a:gd name="connsiteX29" fmla="*/ 3256317 w 7104988"/>
                <a:gd name="connsiteY29" fmla="*/ 1294925 h 3675465"/>
                <a:gd name="connsiteX30" fmla="*/ 3184898 w 7104988"/>
                <a:gd name="connsiteY30" fmla="*/ 1483002 h 3675465"/>
                <a:gd name="connsiteX31" fmla="*/ 2982966 w 7104988"/>
                <a:gd name="connsiteY31" fmla="*/ 1857108 h 3675465"/>
                <a:gd name="connsiteX32" fmla="*/ 2255074 w 7104988"/>
                <a:gd name="connsiteY32" fmla="*/ 1917965 h 3675465"/>
                <a:gd name="connsiteX33" fmla="*/ 1954696 w 7104988"/>
                <a:gd name="connsiteY33" fmla="*/ 1890200 h 3675465"/>
                <a:gd name="connsiteX34" fmla="*/ 1466406 w 7104988"/>
                <a:gd name="connsiteY34" fmla="*/ 2173075 h 3675465"/>
                <a:gd name="connsiteX35" fmla="*/ 1450488 w 7104988"/>
                <a:gd name="connsiteY35" fmla="*/ 2208654 h 3675465"/>
                <a:gd name="connsiteX36" fmla="*/ 1180731 w 7104988"/>
                <a:gd name="connsiteY36" fmla="*/ 2588662 h 3675465"/>
                <a:gd name="connsiteX37" fmla="*/ 387964 w 7104988"/>
                <a:gd name="connsiteY37" fmla="*/ 2878737 h 3675465"/>
                <a:gd name="connsiteX38" fmla="*/ 352931 w 7104988"/>
                <a:gd name="connsiteY38" fmla="*/ 2887591 h 3675465"/>
                <a:gd name="connsiteX39" fmla="*/ 40886 w 7104988"/>
                <a:gd name="connsiteY39" fmla="*/ 3128928 h 3675465"/>
                <a:gd name="connsiteX40" fmla="*/ 159088 w 7104988"/>
                <a:gd name="connsiteY40" fmla="*/ 3521328 h 3675465"/>
                <a:gd name="connsiteX41" fmla="*/ 682862 w 7104988"/>
                <a:gd name="connsiteY41" fmla="*/ 3558629 h 3675465"/>
                <a:gd name="connsiteX42" fmla="*/ 898949 w 7104988"/>
                <a:gd name="connsiteY42" fmla="*/ 3358870 h 3675465"/>
                <a:gd name="connsiteX43" fmla="*/ 1114463 w 7104988"/>
                <a:gd name="connsiteY43" fmla="*/ 3158646 h 3675465"/>
                <a:gd name="connsiteX44" fmla="*/ 1698575 w 7104988"/>
                <a:gd name="connsiteY44" fmla="*/ 3011368 h 3675465"/>
                <a:gd name="connsiteX45" fmla="*/ 1977774 w 7104988"/>
                <a:gd name="connsiteY45" fmla="*/ 3332486 h 3675465"/>
                <a:gd name="connsiteX46" fmla="*/ 2487475 w 7104988"/>
                <a:gd name="connsiteY46" fmla="*/ 3657853 h 3675465"/>
                <a:gd name="connsiteX47" fmla="*/ 2818622 w 7104988"/>
                <a:gd name="connsiteY47" fmla="*/ 3479914 h 3675465"/>
                <a:gd name="connsiteX48" fmla="*/ 2940131 w 7104988"/>
                <a:gd name="connsiteY48" fmla="*/ 3140924 h 3675465"/>
                <a:gd name="connsiteX49" fmla="*/ 3339883 w 7104988"/>
                <a:gd name="connsiteY49" fmla="*/ 2627890 h 3675465"/>
                <a:gd name="connsiteX50" fmla="*/ 4023055 w 7104988"/>
                <a:gd name="connsiteY50" fmla="*/ 2713901 h 3675465"/>
                <a:gd name="connsiteX51" fmla="*/ 4794274 w 7104988"/>
                <a:gd name="connsiteY51" fmla="*/ 2635842 h 3675465"/>
                <a:gd name="connsiteX52" fmla="*/ 5003420 w 7104988"/>
                <a:gd name="connsiteY52" fmla="*/ 2296250 h 3675465"/>
                <a:gd name="connsiteX53" fmla="*/ 5248337 w 7104988"/>
                <a:gd name="connsiteY53" fmla="*/ 1936629 h 3675465"/>
                <a:gd name="connsiteX54" fmla="*/ 5771346 w 7104988"/>
                <a:gd name="connsiteY54" fmla="*/ 1990353 h 3675465"/>
                <a:gd name="connsiteX55" fmla="*/ 6001384 w 7104988"/>
                <a:gd name="connsiteY55" fmla="*/ 2537766 h 3675465"/>
                <a:gd name="connsiteX56" fmla="*/ 6185690 w 7104988"/>
                <a:gd name="connsiteY56" fmla="*/ 3040416 h 3675465"/>
                <a:gd name="connsiteX57" fmla="*/ 7053264 w 7104988"/>
                <a:gd name="connsiteY57" fmla="*/ 3170560 h 3675465"/>
                <a:gd name="connsiteX58" fmla="*/ 7100690 w 7104988"/>
                <a:gd name="connsiteY58" fmla="*/ 3161133 h 3675465"/>
                <a:gd name="connsiteX59" fmla="*/ 7105950 w 7104988"/>
                <a:gd name="connsiteY59" fmla="*/ 3187954 h 3675465"/>
                <a:gd name="connsiteX60" fmla="*/ 7058620 w 7104988"/>
                <a:gd name="connsiteY60" fmla="*/ 3197354 h 3675465"/>
                <a:gd name="connsiteX61" fmla="*/ 6164129 w 7104988"/>
                <a:gd name="connsiteY61" fmla="*/ 3057195 h 3675465"/>
                <a:gd name="connsiteX62" fmla="*/ 5974644 w 7104988"/>
                <a:gd name="connsiteY62" fmla="*/ 2543381 h 3675465"/>
                <a:gd name="connsiteX63" fmla="*/ 5752491 w 7104988"/>
                <a:gd name="connsiteY63" fmla="*/ 2010124 h 3675465"/>
                <a:gd name="connsiteX64" fmla="*/ 5262738 w 7104988"/>
                <a:gd name="connsiteY64" fmla="*/ 1959843 h 3675465"/>
                <a:gd name="connsiteX65" fmla="*/ 5028438 w 7104988"/>
                <a:gd name="connsiteY65" fmla="*/ 2307250 h 3675465"/>
                <a:gd name="connsiteX66" fmla="*/ 4812213 w 7104988"/>
                <a:gd name="connsiteY66" fmla="*/ 2656473 h 3675465"/>
                <a:gd name="connsiteX67" fmla="*/ 4013394 w 7104988"/>
                <a:gd name="connsiteY67" fmla="*/ 2739465 h 3675465"/>
                <a:gd name="connsiteX68" fmla="*/ 3344609 w 7104988"/>
                <a:gd name="connsiteY68" fmla="*/ 2654807 h 3675465"/>
                <a:gd name="connsiteX69" fmla="*/ 2966707 w 7104988"/>
                <a:gd name="connsiteY69" fmla="*/ 3147305 h 3675465"/>
                <a:gd name="connsiteX70" fmla="*/ 2841454 w 7104988"/>
                <a:gd name="connsiteY70" fmla="*/ 3494944 h 3675465"/>
                <a:gd name="connsiteX71" fmla="*/ 2501234 w 7104988"/>
                <a:gd name="connsiteY71" fmla="*/ 3685440 h 36754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7104988" h="3675465">
                  <a:moveTo>
                    <a:pt x="2501234" y="3685440"/>
                  </a:moveTo>
                  <a:cubicBezTo>
                    <a:pt x="2496383" y="3685440"/>
                    <a:pt x="2491492" y="3685358"/>
                    <a:pt x="2486587" y="3685208"/>
                  </a:cubicBezTo>
                  <a:cubicBezTo>
                    <a:pt x="2286527" y="3678800"/>
                    <a:pt x="2062556" y="3536180"/>
                    <a:pt x="1954027" y="3346067"/>
                  </a:cubicBezTo>
                  <a:cubicBezTo>
                    <a:pt x="1897310" y="3246734"/>
                    <a:pt x="1811599" y="3096627"/>
                    <a:pt x="1686633" y="3035989"/>
                  </a:cubicBezTo>
                  <a:cubicBezTo>
                    <a:pt x="1513135" y="2951795"/>
                    <a:pt x="1253338" y="3107353"/>
                    <a:pt x="1128496" y="3182120"/>
                  </a:cubicBezTo>
                  <a:cubicBezTo>
                    <a:pt x="1044042" y="3232688"/>
                    <a:pt x="983608" y="3302672"/>
                    <a:pt x="919622" y="3376755"/>
                  </a:cubicBezTo>
                  <a:cubicBezTo>
                    <a:pt x="855391" y="3451126"/>
                    <a:pt x="788986" y="3528023"/>
                    <a:pt x="696690" y="3582212"/>
                  </a:cubicBezTo>
                  <a:cubicBezTo>
                    <a:pt x="528069" y="3681204"/>
                    <a:pt x="281335" y="3709884"/>
                    <a:pt x="138128" y="3538899"/>
                  </a:cubicBezTo>
                  <a:cubicBezTo>
                    <a:pt x="17849" y="3395310"/>
                    <a:pt x="-25915" y="3246734"/>
                    <a:pt x="14871" y="3120552"/>
                  </a:cubicBezTo>
                  <a:cubicBezTo>
                    <a:pt x="54699" y="2997322"/>
                    <a:pt x="172369" y="2905203"/>
                    <a:pt x="346209" y="2861138"/>
                  </a:cubicBezTo>
                  <a:lnTo>
                    <a:pt x="381256" y="2852270"/>
                  </a:lnTo>
                  <a:cubicBezTo>
                    <a:pt x="640628" y="2786686"/>
                    <a:pt x="934625" y="2712357"/>
                    <a:pt x="1166083" y="2565598"/>
                  </a:cubicBezTo>
                  <a:cubicBezTo>
                    <a:pt x="1299097" y="2481281"/>
                    <a:pt x="1363370" y="2337036"/>
                    <a:pt x="1425525" y="2197546"/>
                  </a:cubicBezTo>
                  <a:cubicBezTo>
                    <a:pt x="1430840" y="2185631"/>
                    <a:pt x="1436141" y="2173730"/>
                    <a:pt x="1441484" y="2161871"/>
                  </a:cubicBezTo>
                  <a:cubicBezTo>
                    <a:pt x="1536049" y="1951918"/>
                    <a:pt x="1684666" y="1865292"/>
                    <a:pt x="1954450" y="1862901"/>
                  </a:cubicBezTo>
                  <a:cubicBezTo>
                    <a:pt x="2042798" y="1862272"/>
                    <a:pt x="2147692" y="1876100"/>
                    <a:pt x="2258681" y="1890897"/>
                  </a:cubicBezTo>
                  <a:cubicBezTo>
                    <a:pt x="2509856" y="1924414"/>
                    <a:pt x="2794520" y="1962371"/>
                    <a:pt x="2966747" y="1835150"/>
                  </a:cubicBezTo>
                  <a:cubicBezTo>
                    <a:pt x="3063621" y="1763581"/>
                    <a:pt x="3114272" y="1609990"/>
                    <a:pt x="3158951" y="1474463"/>
                  </a:cubicBezTo>
                  <a:cubicBezTo>
                    <a:pt x="3182452" y="1403208"/>
                    <a:pt x="3204642" y="1335916"/>
                    <a:pt x="3232009" y="1282478"/>
                  </a:cubicBezTo>
                  <a:cubicBezTo>
                    <a:pt x="3283029" y="1182844"/>
                    <a:pt x="3352002" y="1108105"/>
                    <a:pt x="3418707" y="1035825"/>
                  </a:cubicBezTo>
                  <a:cubicBezTo>
                    <a:pt x="3465627" y="984997"/>
                    <a:pt x="3514118" y="932448"/>
                    <a:pt x="3555915" y="871646"/>
                  </a:cubicBezTo>
                  <a:cubicBezTo>
                    <a:pt x="3655152" y="727291"/>
                    <a:pt x="3745604" y="592228"/>
                    <a:pt x="3840593" y="446631"/>
                  </a:cubicBezTo>
                  <a:cubicBezTo>
                    <a:pt x="3853368" y="427065"/>
                    <a:pt x="3871623" y="401951"/>
                    <a:pt x="3892760" y="372862"/>
                  </a:cubicBezTo>
                  <a:cubicBezTo>
                    <a:pt x="3970095" y="266478"/>
                    <a:pt x="4099529" y="88430"/>
                    <a:pt x="4070808" y="9332"/>
                  </a:cubicBezTo>
                  <a:lnTo>
                    <a:pt x="4096509" y="0"/>
                  </a:lnTo>
                  <a:cubicBezTo>
                    <a:pt x="4130176" y="92761"/>
                    <a:pt x="4005715" y="263937"/>
                    <a:pt x="3914867" y="388930"/>
                  </a:cubicBezTo>
                  <a:cubicBezTo>
                    <a:pt x="3893935" y="417705"/>
                    <a:pt x="3875872" y="442572"/>
                    <a:pt x="3863479" y="461551"/>
                  </a:cubicBezTo>
                  <a:cubicBezTo>
                    <a:pt x="3768354" y="607340"/>
                    <a:pt x="3677779" y="742567"/>
                    <a:pt x="3578432" y="887113"/>
                  </a:cubicBezTo>
                  <a:cubicBezTo>
                    <a:pt x="3535529" y="949527"/>
                    <a:pt x="3486354" y="1002815"/>
                    <a:pt x="3438778" y="1054339"/>
                  </a:cubicBezTo>
                  <a:cubicBezTo>
                    <a:pt x="3370311" y="1128532"/>
                    <a:pt x="3305641" y="1198612"/>
                    <a:pt x="3256317" y="1294925"/>
                  </a:cubicBezTo>
                  <a:cubicBezTo>
                    <a:pt x="3229919" y="1346464"/>
                    <a:pt x="3208058" y="1412786"/>
                    <a:pt x="3184898" y="1483002"/>
                  </a:cubicBezTo>
                  <a:cubicBezTo>
                    <a:pt x="3138934" y="1622397"/>
                    <a:pt x="3086835" y="1780387"/>
                    <a:pt x="2982966" y="1857108"/>
                  </a:cubicBezTo>
                  <a:cubicBezTo>
                    <a:pt x="2801857" y="1990900"/>
                    <a:pt x="2511345" y="1952137"/>
                    <a:pt x="2255074" y="1917965"/>
                  </a:cubicBezTo>
                  <a:cubicBezTo>
                    <a:pt x="2145069" y="1903290"/>
                    <a:pt x="2041076" y="1889340"/>
                    <a:pt x="1954696" y="1890200"/>
                  </a:cubicBezTo>
                  <a:cubicBezTo>
                    <a:pt x="1693943" y="1892523"/>
                    <a:pt x="1557035" y="1971839"/>
                    <a:pt x="1466406" y="2173075"/>
                  </a:cubicBezTo>
                  <a:cubicBezTo>
                    <a:pt x="1461077" y="2184907"/>
                    <a:pt x="1455789" y="2196767"/>
                    <a:pt x="1450488" y="2208654"/>
                  </a:cubicBezTo>
                  <a:cubicBezTo>
                    <a:pt x="1386694" y="2351847"/>
                    <a:pt x="1320713" y="2499918"/>
                    <a:pt x="1180731" y="2588662"/>
                  </a:cubicBezTo>
                  <a:cubicBezTo>
                    <a:pt x="945556" y="2737757"/>
                    <a:pt x="649319" y="2812660"/>
                    <a:pt x="387964" y="2878737"/>
                  </a:cubicBezTo>
                  <a:lnTo>
                    <a:pt x="352931" y="2887591"/>
                  </a:lnTo>
                  <a:cubicBezTo>
                    <a:pt x="188533" y="2929264"/>
                    <a:pt x="77709" y="3014975"/>
                    <a:pt x="40886" y="3128928"/>
                  </a:cubicBezTo>
                  <a:cubicBezTo>
                    <a:pt x="3093" y="3245846"/>
                    <a:pt x="45080" y="3385199"/>
                    <a:pt x="159088" y="3521328"/>
                  </a:cubicBezTo>
                  <a:cubicBezTo>
                    <a:pt x="292088" y="3680152"/>
                    <a:pt x="523834" y="3651992"/>
                    <a:pt x="682862" y="3558629"/>
                  </a:cubicBezTo>
                  <a:cubicBezTo>
                    <a:pt x="771265" y="3506722"/>
                    <a:pt x="836180" y="3431559"/>
                    <a:pt x="898949" y="3358870"/>
                  </a:cubicBezTo>
                  <a:cubicBezTo>
                    <a:pt x="961528" y="3286399"/>
                    <a:pt x="1026238" y="3211469"/>
                    <a:pt x="1114463" y="3158646"/>
                  </a:cubicBezTo>
                  <a:cubicBezTo>
                    <a:pt x="1243418" y="3081420"/>
                    <a:pt x="1511782" y="2920738"/>
                    <a:pt x="1698575" y="3011368"/>
                  </a:cubicBezTo>
                  <a:cubicBezTo>
                    <a:pt x="1831152" y="3075695"/>
                    <a:pt x="1919390" y="3230229"/>
                    <a:pt x="1977774" y="3332486"/>
                  </a:cubicBezTo>
                  <a:cubicBezTo>
                    <a:pt x="2081917" y="3514906"/>
                    <a:pt x="2296282" y="3651732"/>
                    <a:pt x="2487475" y="3657853"/>
                  </a:cubicBezTo>
                  <a:cubicBezTo>
                    <a:pt x="2625011" y="3662308"/>
                    <a:pt x="2739032" y="3600686"/>
                    <a:pt x="2818622" y="3479914"/>
                  </a:cubicBezTo>
                  <a:cubicBezTo>
                    <a:pt x="2881788" y="3384065"/>
                    <a:pt x="2911438" y="3260466"/>
                    <a:pt x="2940131" y="3140924"/>
                  </a:cubicBezTo>
                  <a:cubicBezTo>
                    <a:pt x="2994676" y="2913578"/>
                    <a:pt x="3051078" y="2678513"/>
                    <a:pt x="3339883" y="2627890"/>
                  </a:cubicBezTo>
                  <a:cubicBezTo>
                    <a:pt x="3546255" y="2591709"/>
                    <a:pt x="3776101" y="2620648"/>
                    <a:pt x="4023055" y="2713901"/>
                  </a:cubicBezTo>
                  <a:cubicBezTo>
                    <a:pt x="4355950" y="2839591"/>
                    <a:pt x="4586603" y="2816240"/>
                    <a:pt x="4794274" y="2635842"/>
                  </a:cubicBezTo>
                  <a:cubicBezTo>
                    <a:pt x="4890983" y="2551839"/>
                    <a:pt x="4948152" y="2421899"/>
                    <a:pt x="5003420" y="2296250"/>
                  </a:cubicBezTo>
                  <a:cubicBezTo>
                    <a:pt x="5068007" y="2149437"/>
                    <a:pt x="5128987" y="2010780"/>
                    <a:pt x="5248337" y="1936629"/>
                  </a:cubicBezTo>
                  <a:cubicBezTo>
                    <a:pt x="5396175" y="1844769"/>
                    <a:pt x="5645479" y="1870361"/>
                    <a:pt x="5771346" y="1990353"/>
                  </a:cubicBezTo>
                  <a:cubicBezTo>
                    <a:pt x="5914977" y="2127261"/>
                    <a:pt x="5958904" y="2335943"/>
                    <a:pt x="6001384" y="2537766"/>
                  </a:cubicBezTo>
                  <a:cubicBezTo>
                    <a:pt x="6039095" y="2716893"/>
                    <a:pt x="6078076" y="2902128"/>
                    <a:pt x="6185690" y="3040416"/>
                  </a:cubicBezTo>
                  <a:cubicBezTo>
                    <a:pt x="6390081" y="3303055"/>
                    <a:pt x="6757806" y="3229600"/>
                    <a:pt x="7053264" y="3170560"/>
                  </a:cubicBezTo>
                  <a:cubicBezTo>
                    <a:pt x="7069360" y="3167349"/>
                    <a:pt x="7085168" y="3164180"/>
                    <a:pt x="7100690" y="3161133"/>
                  </a:cubicBezTo>
                  <a:lnTo>
                    <a:pt x="7105950" y="3187954"/>
                  </a:lnTo>
                  <a:cubicBezTo>
                    <a:pt x="7090469" y="3190987"/>
                    <a:pt x="7074688" y="3194144"/>
                    <a:pt x="7058620" y="3197354"/>
                  </a:cubicBezTo>
                  <a:cubicBezTo>
                    <a:pt x="6771742" y="3254659"/>
                    <a:pt x="6378877" y="3333142"/>
                    <a:pt x="6164129" y="3057195"/>
                  </a:cubicBezTo>
                  <a:cubicBezTo>
                    <a:pt x="6052635" y="2913920"/>
                    <a:pt x="6012971" y="2725556"/>
                    <a:pt x="5974644" y="2543381"/>
                  </a:cubicBezTo>
                  <a:cubicBezTo>
                    <a:pt x="5931099" y="2336544"/>
                    <a:pt x="5889986" y="2141171"/>
                    <a:pt x="5752491" y="2010124"/>
                  </a:cubicBezTo>
                  <a:cubicBezTo>
                    <a:pt x="5634630" y="1897797"/>
                    <a:pt x="5401203" y="1873791"/>
                    <a:pt x="5262738" y="1959843"/>
                  </a:cubicBezTo>
                  <a:cubicBezTo>
                    <a:pt x="5150589" y="2029526"/>
                    <a:pt x="5091248" y="2164426"/>
                    <a:pt x="5028438" y="2307250"/>
                  </a:cubicBezTo>
                  <a:cubicBezTo>
                    <a:pt x="4971953" y="2435659"/>
                    <a:pt x="4913542" y="2568454"/>
                    <a:pt x="4812213" y="2656473"/>
                  </a:cubicBezTo>
                  <a:cubicBezTo>
                    <a:pt x="4540256" y="2892714"/>
                    <a:pt x="4255798" y="2830997"/>
                    <a:pt x="4013394" y="2739465"/>
                  </a:cubicBezTo>
                  <a:cubicBezTo>
                    <a:pt x="3771101" y="2647961"/>
                    <a:pt x="3546104" y="2619473"/>
                    <a:pt x="3344609" y="2654807"/>
                  </a:cubicBezTo>
                  <a:cubicBezTo>
                    <a:pt x="3073472" y="2702342"/>
                    <a:pt x="3021606" y="2918470"/>
                    <a:pt x="2966707" y="3147305"/>
                  </a:cubicBezTo>
                  <a:cubicBezTo>
                    <a:pt x="2937480" y="3269128"/>
                    <a:pt x="2907243" y="3395092"/>
                    <a:pt x="2841454" y="3494944"/>
                  </a:cubicBezTo>
                  <a:cubicBezTo>
                    <a:pt x="2759172" y="3619814"/>
                    <a:pt x="2641776" y="3685440"/>
                    <a:pt x="2501234" y="3685440"/>
                  </a:cubicBezTo>
                  <a:close/>
                </a:path>
              </a:pathLst>
            </a:custGeom>
            <a:grpFill/>
            <a:ln w="13656"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C3C42344-6E88-4B6B-9BE1-BD0BF825A3D6}"/>
                </a:ext>
              </a:extLst>
            </p:cNvPr>
            <p:cNvSpPr/>
            <p:nvPr/>
          </p:nvSpPr>
          <p:spPr>
            <a:xfrm>
              <a:off x="1477529" y="-56721"/>
              <a:ext cx="2678034" cy="3866754"/>
            </a:xfrm>
            <a:custGeom>
              <a:avLst/>
              <a:gdLst>
                <a:gd name="connsiteX0" fmla="*/ 2457148 w 2678034"/>
                <a:gd name="connsiteY0" fmla="*/ 3878299 h 3866753"/>
                <a:gd name="connsiteX1" fmla="*/ 2167114 w 2678034"/>
                <a:gd name="connsiteY1" fmla="*/ 3801880 h 3866753"/>
                <a:gd name="connsiteX2" fmla="*/ 1764616 w 2678034"/>
                <a:gd name="connsiteY2" fmla="*/ 3570981 h 3866753"/>
                <a:gd name="connsiteX3" fmla="*/ 1266229 w 2678034"/>
                <a:gd name="connsiteY3" fmla="*/ 3303629 h 3866753"/>
                <a:gd name="connsiteX4" fmla="*/ 590202 w 2678034"/>
                <a:gd name="connsiteY4" fmla="*/ 2636060 h 3866753"/>
                <a:gd name="connsiteX5" fmla="*/ 660309 w 2678034"/>
                <a:gd name="connsiteY5" fmla="*/ 2045759 h 3866753"/>
                <a:gd name="connsiteX6" fmla="*/ 738041 w 2678034"/>
                <a:gd name="connsiteY6" fmla="*/ 1583538 h 3866753"/>
                <a:gd name="connsiteX7" fmla="*/ 451997 w 2678034"/>
                <a:gd name="connsiteY7" fmla="*/ 722318 h 3866753"/>
                <a:gd name="connsiteX8" fmla="*/ 242 w 2678034"/>
                <a:gd name="connsiteY8" fmla="*/ 55665 h 3866753"/>
                <a:gd name="connsiteX9" fmla="*/ 27542 w 2678034"/>
                <a:gd name="connsiteY9" fmla="*/ 56717 h 3866753"/>
                <a:gd name="connsiteX10" fmla="*/ 470114 w 2678034"/>
                <a:gd name="connsiteY10" fmla="*/ 701850 h 3866753"/>
                <a:gd name="connsiteX11" fmla="*/ 765381 w 2678034"/>
                <a:gd name="connsiteY11" fmla="*/ 1583470 h 3866753"/>
                <a:gd name="connsiteX12" fmla="*/ 686789 w 2678034"/>
                <a:gd name="connsiteY12" fmla="*/ 2052549 h 3866753"/>
                <a:gd name="connsiteX13" fmla="*/ 617297 w 2678034"/>
                <a:gd name="connsiteY13" fmla="*/ 2632303 h 3866753"/>
                <a:gd name="connsiteX14" fmla="*/ 1274877 w 2678034"/>
                <a:gd name="connsiteY14" fmla="*/ 3277695 h 3866753"/>
                <a:gd name="connsiteX15" fmla="*/ 1779482 w 2678034"/>
                <a:gd name="connsiteY15" fmla="*/ 3548040 h 3866753"/>
                <a:gd name="connsiteX16" fmla="*/ 2178044 w 2678034"/>
                <a:gd name="connsiteY16" fmla="*/ 3776821 h 3866753"/>
                <a:gd name="connsiteX17" fmla="*/ 2607992 w 2678034"/>
                <a:gd name="connsiteY17" fmla="*/ 3795307 h 3866753"/>
                <a:gd name="connsiteX18" fmla="*/ 2503590 w 2678034"/>
                <a:gd name="connsiteY18" fmla="*/ 3425179 h 3866753"/>
                <a:gd name="connsiteX19" fmla="*/ 2479214 w 2678034"/>
                <a:gd name="connsiteY19" fmla="*/ 3395912 h 3866753"/>
                <a:gd name="connsiteX20" fmla="*/ 2361258 w 2678034"/>
                <a:gd name="connsiteY20" fmla="*/ 3275865 h 3866753"/>
                <a:gd name="connsiteX21" fmla="*/ 2132395 w 2678034"/>
                <a:gd name="connsiteY21" fmla="*/ 2994917 h 3866753"/>
                <a:gd name="connsiteX22" fmla="*/ 2254847 w 2678034"/>
                <a:gd name="connsiteY22" fmla="*/ 2466360 h 3866753"/>
                <a:gd name="connsiteX23" fmla="*/ 2404967 w 2678034"/>
                <a:gd name="connsiteY23" fmla="*/ 2117861 h 3866753"/>
                <a:gd name="connsiteX24" fmla="*/ 2337306 w 2678034"/>
                <a:gd name="connsiteY24" fmla="*/ 1585629 h 3866753"/>
                <a:gd name="connsiteX25" fmla="*/ 2245760 w 2678034"/>
                <a:gd name="connsiteY25" fmla="*/ 1394177 h 3866753"/>
                <a:gd name="connsiteX26" fmla="*/ 2111422 w 2678034"/>
                <a:gd name="connsiteY26" fmla="*/ 1062442 h 3866753"/>
                <a:gd name="connsiteX27" fmla="*/ 2146988 w 2678034"/>
                <a:gd name="connsiteY27" fmla="*/ 469968 h 3866753"/>
                <a:gd name="connsiteX28" fmla="*/ 2318559 w 2678034"/>
                <a:gd name="connsiteY28" fmla="*/ 278160 h 3866753"/>
                <a:gd name="connsiteX29" fmla="*/ 2458610 w 2678034"/>
                <a:gd name="connsiteY29" fmla="*/ 131046 h 3866753"/>
                <a:gd name="connsiteX30" fmla="*/ 2487043 w 2678034"/>
                <a:gd name="connsiteY30" fmla="*/ 3074 h 3866753"/>
                <a:gd name="connsiteX31" fmla="*/ 2514193 w 2678034"/>
                <a:gd name="connsiteY31" fmla="*/ 0 h 3866753"/>
                <a:gd name="connsiteX32" fmla="*/ 2481988 w 2678034"/>
                <a:gd name="connsiteY32" fmla="*/ 145188 h 3866753"/>
                <a:gd name="connsiteX33" fmla="*/ 2336158 w 2678034"/>
                <a:gd name="connsiteY33" fmla="*/ 299052 h 3866753"/>
                <a:gd name="connsiteX34" fmla="*/ 2171172 w 2678034"/>
                <a:gd name="connsiteY34" fmla="*/ 482688 h 3866753"/>
                <a:gd name="connsiteX35" fmla="*/ 2138229 w 2678034"/>
                <a:gd name="connsiteY35" fmla="*/ 1057045 h 3866753"/>
                <a:gd name="connsiteX36" fmla="*/ 2270013 w 2678034"/>
                <a:gd name="connsiteY36" fmla="*/ 1381551 h 3866753"/>
                <a:gd name="connsiteX37" fmla="*/ 2362706 w 2678034"/>
                <a:gd name="connsiteY37" fmla="*/ 1575531 h 3866753"/>
                <a:gd name="connsiteX38" fmla="*/ 2432212 w 2678034"/>
                <a:gd name="connsiteY38" fmla="*/ 2119992 h 3866753"/>
                <a:gd name="connsiteX39" fmla="*/ 2277596 w 2678034"/>
                <a:gd name="connsiteY39" fmla="*/ 2481486 h 3866753"/>
                <a:gd name="connsiteX40" fmla="*/ 2158492 w 2678034"/>
                <a:gd name="connsiteY40" fmla="*/ 2986828 h 3866753"/>
                <a:gd name="connsiteX41" fmla="*/ 2380099 w 2678034"/>
                <a:gd name="connsiteY41" fmla="*/ 3256066 h 3866753"/>
                <a:gd name="connsiteX42" fmla="*/ 2500338 w 2678034"/>
                <a:gd name="connsiteY42" fmla="*/ 3378586 h 3866753"/>
                <a:gd name="connsiteX43" fmla="*/ 2524495 w 2678034"/>
                <a:gd name="connsiteY43" fmla="*/ 3407580 h 3866753"/>
                <a:gd name="connsiteX44" fmla="*/ 2627722 w 2678034"/>
                <a:gd name="connsiteY44" fmla="*/ 3814177 h 3866753"/>
                <a:gd name="connsiteX45" fmla="*/ 2457148 w 2678034"/>
                <a:gd name="connsiteY45" fmla="*/ 3878299 h 3866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2678034" h="3866753">
                  <a:moveTo>
                    <a:pt x="2457148" y="3878299"/>
                  </a:moveTo>
                  <a:cubicBezTo>
                    <a:pt x="2342607" y="3878299"/>
                    <a:pt x="2220101" y="3824957"/>
                    <a:pt x="2167114" y="3801880"/>
                  </a:cubicBezTo>
                  <a:cubicBezTo>
                    <a:pt x="2027091" y="3740913"/>
                    <a:pt x="1893654" y="3654519"/>
                    <a:pt x="1764616" y="3570981"/>
                  </a:cubicBezTo>
                  <a:cubicBezTo>
                    <a:pt x="1606161" y="3468382"/>
                    <a:pt x="1442309" y="3362299"/>
                    <a:pt x="1266229" y="3303629"/>
                  </a:cubicBezTo>
                  <a:cubicBezTo>
                    <a:pt x="919560" y="3188118"/>
                    <a:pt x="649652" y="3065625"/>
                    <a:pt x="590202" y="2636060"/>
                  </a:cubicBezTo>
                  <a:cubicBezTo>
                    <a:pt x="561659" y="2429756"/>
                    <a:pt x="611804" y="2234546"/>
                    <a:pt x="660309" y="2045759"/>
                  </a:cubicBezTo>
                  <a:cubicBezTo>
                    <a:pt x="698731" y="1896212"/>
                    <a:pt x="738451" y="1741583"/>
                    <a:pt x="738041" y="1583538"/>
                  </a:cubicBezTo>
                  <a:cubicBezTo>
                    <a:pt x="737248" y="1282027"/>
                    <a:pt x="702652" y="943925"/>
                    <a:pt x="451997" y="722318"/>
                  </a:cubicBezTo>
                  <a:cubicBezTo>
                    <a:pt x="290645" y="579658"/>
                    <a:pt x="-9732" y="314095"/>
                    <a:pt x="242" y="55665"/>
                  </a:cubicBezTo>
                  <a:lnTo>
                    <a:pt x="27542" y="56717"/>
                  </a:lnTo>
                  <a:cubicBezTo>
                    <a:pt x="18087" y="302194"/>
                    <a:pt x="323383" y="572129"/>
                    <a:pt x="470114" y="701850"/>
                  </a:cubicBezTo>
                  <a:cubicBezTo>
                    <a:pt x="728873" y="930617"/>
                    <a:pt x="764575" y="1275892"/>
                    <a:pt x="765381" y="1583470"/>
                  </a:cubicBezTo>
                  <a:cubicBezTo>
                    <a:pt x="765805" y="1744985"/>
                    <a:pt x="725634" y="1901350"/>
                    <a:pt x="686789" y="2052549"/>
                  </a:cubicBezTo>
                  <a:cubicBezTo>
                    <a:pt x="638954" y="2238769"/>
                    <a:pt x="589478" y="2431327"/>
                    <a:pt x="617297" y="2632303"/>
                  </a:cubicBezTo>
                  <a:cubicBezTo>
                    <a:pt x="674574" y="3046291"/>
                    <a:pt x="937336" y="3165232"/>
                    <a:pt x="1274877" y="3277695"/>
                  </a:cubicBezTo>
                  <a:cubicBezTo>
                    <a:pt x="1454251" y="3337473"/>
                    <a:pt x="1619592" y="3444512"/>
                    <a:pt x="1779482" y="3548040"/>
                  </a:cubicBezTo>
                  <a:cubicBezTo>
                    <a:pt x="1907604" y="3630977"/>
                    <a:pt x="2040085" y="3716756"/>
                    <a:pt x="2178044" y="3776821"/>
                  </a:cubicBezTo>
                  <a:cubicBezTo>
                    <a:pt x="2256199" y="3810843"/>
                    <a:pt x="2494066" y="3914466"/>
                    <a:pt x="2607992" y="3795307"/>
                  </a:cubicBezTo>
                  <a:cubicBezTo>
                    <a:pt x="2717846" y="3680398"/>
                    <a:pt x="2594014" y="3532887"/>
                    <a:pt x="2503590" y="3425179"/>
                  </a:cubicBezTo>
                  <a:cubicBezTo>
                    <a:pt x="2494982" y="3414931"/>
                    <a:pt x="2486783" y="3405148"/>
                    <a:pt x="2479214" y="3395912"/>
                  </a:cubicBezTo>
                  <a:cubicBezTo>
                    <a:pt x="2451095" y="3361548"/>
                    <a:pt x="2407454" y="3319929"/>
                    <a:pt x="2361258" y="3275865"/>
                  </a:cubicBezTo>
                  <a:cubicBezTo>
                    <a:pt x="2266857" y="3185809"/>
                    <a:pt x="2159859" y="3083743"/>
                    <a:pt x="2132395" y="2994917"/>
                  </a:cubicBezTo>
                  <a:cubicBezTo>
                    <a:pt x="2059733" y="2759796"/>
                    <a:pt x="2158916" y="2610633"/>
                    <a:pt x="2254847" y="2466360"/>
                  </a:cubicBezTo>
                  <a:cubicBezTo>
                    <a:pt x="2323260" y="2363488"/>
                    <a:pt x="2394009" y="2257105"/>
                    <a:pt x="2404967" y="2117861"/>
                  </a:cubicBezTo>
                  <a:cubicBezTo>
                    <a:pt x="2420748" y="1917527"/>
                    <a:pt x="2397985" y="1738454"/>
                    <a:pt x="2337306" y="1585629"/>
                  </a:cubicBezTo>
                  <a:cubicBezTo>
                    <a:pt x="2311236" y="1519976"/>
                    <a:pt x="2277952" y="1456031"/>
                    <a:pt x="2245760" y="1394177"/>
                  </a:cubicBezTo>
                  <a:cubicBezTo>
                    <a:pt x="2191599" y="1290102"/>
                    <a:pt x="2135578" y="1182475"/>
                    <a:pt x="2111422" y="1062442"/>
                  </a:cubicBezTo>
                  <a:cubicBezTo>
                    <a:pt x="2072754" y="870293"/>
                    <a:pt x="2043651" y="666284"/>
                    <a:pt x="2146988" y="469968"/>
                  </a:cubicBezTo>
                  <a:cubicBezTo>
                    <a:pt x="2191735" y="384940"/>
                    <a:pt x="2256213" y="330655"/>
                    <a:pt x="2318559" y="278160"/>
                  </a:cubicBezTo>
                  <a:cubicBezTo>
                    <a:pt x="2372065" y="233112"/>
                    <a:pt x="2422593" y="190550"/>
                    <a:pt x="2458610" y="131046"/>
                  </a:cubicBezTo>
                  <a:cubicBezTo>
                    <a:pt x="2483272" y="90288"/>
                    <a:pt x="2492304" y="49626"/>
                    <a:pt x="2487043" y="3074"/>
                  </a:cubicBezTo>
                  <a:lnTo>
                    <a:pt x="2514193" y="0"/>
                  </a:lnTo>
                  <a:cubicBezTo>
                    <a:pt x="2520177" y="52864"/>
                    <a:pt x="2509943" y="99005"/>
                    <a:pt x="2481988" y="145188"/>
                  </a:cubicBezTo>
                  <a:cubicBezTo>
                    <a:pt x="2443634" y="208545"/>
                    <a:pt x="2388994" y="254550"/>
                    <a:pt x="2336158" y="299052"/>
                  </a:cubicBezTo>
                  <a:cubicBezTo>
                    <a:pt x="2275820" y="349852"/>
                    <a:pt x="2213433" y="402388"/>
                    <a:pt x="2171172" y="482688"/>
                  </a:cubicBezTo>
                  <a:cubicBezTo>
                    <a:pt x="2072016" y="671080"/>
                    <a:pt x="2100532" y="869719"/>
                    <a:pt x="2138229" y="1057045"/>
                  </a:cubicBezTo>
                  <a:cubicBezTo>
                    <a:pt x="2161621" y="1173293"/>
                    <a:pt x="2216726" y="1279171"/>
                    <a:pt x="2270013" y="1381551"/>
                  </a:cubicBezTo>
                  <a:cubicBezTo>
                    <a:pt x="2302518" y="1444007"/>
                    <a:pt x="2336131" y="1508580"/>
                    <a:pt x="2362706" y="1575531"/>
                  </a:cubicBezTo>
                  <a:cubicBezTo>
                    <a:pt x="2424943" y="1732278"/>
                    <a:pt x="2448335" y="1915450"/>
                    <a:pt x="2432212" y="2119992"/>
                  </a:cubicBezTo>
                  <a:cubicBezTo>
                    <a:pt x="2420680" y="2266314"/>
                    <a:pt x="2347949" y="2375690"/>
                    <a:pt x="2277596" y="2481486"/>
                  </a:cubicBezTo>
                  <a:cubicBezTo>
                    <a:pt x="2180941" y="2626837"/>
                    <a:pt x="2089656" y="2764114"/>
                    <a:pt x="2158492" y="2986828"/>
                  </a:cubicBezTo>
                  <a:cubicBezTo>
                    <a:pt x="2183838" y="3068863"/>
                    <a:pt x="2288104" y="3168320"/>
                    <a:pt x="2380099" y="3256066"/>
                  </a:cubicBezTo>
                  <a:cubicBezTo>
                    <a:pt x="2426924" y="3300732"/>
                    <a:pt x="2471153" y="3342911"/>
                    <a:pt x="2500338" y="3378586"/>
                  </a:cubicBezTo>
                  <a:cubicBezTo>
                    <a:pt x="2507825" y="3387741"/>
                    <a:pt x="2515969" y="3397428"/>
                    <a:pt x="2524495" y="3407580"/>
                  </a:cubicBezTo>
                  <a:cubicBezTo>
                    <a:pt x="2616081" y="3516683"/>
                    <a:pt x="2754491" y="3681546"/>
                    <a:pt x="2627722" y="3814177"/>
                  </a:cubicBezTo>
                  <a:cubicBezTo>
                    <a:pt x="2582291" y="3861753"/>
                    <a:pt x="2520956" y="3878299"/>
                    <a:pt x="2457148" y="3878299"/>
                  </a:cubicBezTo>
                  <a:close/>
                </a:path>
              </a:pathLst>
            </a:custGeom>
            <a:grpFill/>
            <a:ln w="13656" cap="flat">
              <a:noFill/>
              <a:prstDash val="solid"/>
              <a:miter/>
            </a:ln>
          </p:spPr>
          <p:txBody>
            <a:bodyPr rtlCol="0" anchor="ctr"/>
            <a:lstStyle/>
            <a:p>
              <a:endParaRPr lang="en-US"/>
            </a:p>
          </p:txBody>
        </p:sp>
        <p:sp>
          <p:nvSpPr>
            <p:cNvPr id="11" name="Freeform: Shape 10">
              <a:extLst>
                <a:ext uri="{FF2B5EF4-FFF2-40B4-BE49-F238E27FC236}">
                  <a16:creationId xmlns:a16="http://schemas.microsoft.com/office/drawing/2014/main" id="{CABD2240-859B-4C4A-97B3-35C0F66F856D}"/>
                </a:ext>
              </a:extLst>
            </p:cNvPr>
            <p:cNvSpPr/>
            <p:nvPr/>
          </p:nvSpPr>
          <p:spPr>
            <a:xfrm>
              <a:off x="2042495" y="-294588"/>
              <a:ext cx="1407334" cy="3224572"/>
            </a:xfrm>
            <a:custGeom>
              <a:avLst/>
              <a:gdLst>
                <a:gd name="connsiteX0" fmla="*/ 855810 w 1407334"/>
                <a:gd name="connsiteY0" fmla="*/ 3232743 h 3224571"/>
                <a:gd name="connsiteX1" fmla="*/ 440509 w 1407334"/>
                <a:gd name="connsiteY1" fmla="*/ 2955334 h 3224571"/>
                <a:gd name="connsiteX2" fmla="*/ 445456 w 1407334"/>
                <a:gd name="connsiteY2" fmla="*/ 2324575 h 3224571"/>
                <a:gd name="connsiteX3" fmla="*/ 456782 w 1407334"/>
                <a:gd name="connsiteY3" fmla="*/ 2276425 h 3224571"/>
                <a:gd name="connsiteX4" fmla="*/ 528324 w 1407334"/>
                <a:gd name="connsiteY4" fmla="*/ 1708135 h 3224571"/>
                <a:gd name="connsiteX5" fmla="*/ 532615 w 1407334"/>
                <a:gd name="connsiteY5" fmla="*/ 1533871 h 3224571"/>
                <a:gd name="connsiteX6" fmla="*/ 518104 w 1407334"/>
                <a:gd name="connsiteY6" fmla="*/ 1105564 h 3224571"/>
                <a:gd name="connsiteX7" fmla="*/ 194923 w 1407334"/>
                <a:gd name="connsiteY7" fmla="*/ 670041 h 3224571"/>
                <a:gd name="connsiteX8" fmla="*/ 183022 w 1407334"/>
                <a:gd name="connsiteY8" fmla="*/ 660217 h 3224571"/>
                <a:gd name="connsiteX9" fmla="*/ 0 w 1407334"/>
                <a:gd name="connsiteY9" fmla="*/ 221197 h 3224571"/>
                <a:gd name="connsiteX10" fmla="*/ 27327 w 1407334"/>
                <a:gd name="connsiteY10" fmla="*/ 221197 h 3224571"/>
                <a:gd name="connsiteX11" fmla="*/ 200415 w 1407334"/>
                <a:gd name="connsiteY11" fmla="*/ 639148 h 3224571"/>
                <a:gd name="connsiteX12" fmla="*/ 212303 w 1407334"/>
                <a:gd name="connsiteY12" fmla="*/ 648959 h 3224571"/>
                <a:gd name="connsiteX13" fmla="*/ 544953 w 1407334"/>
                <a:gd name="connsiteY13" fmla="*/ 1100495 h 3224571"/>
                <a:gd name="connsiteX14" fmla="*/ 559914 w 1407334"/>
                <a:gd name="connsiteY14" fmla="*/ 1534855 h 3224571"/>
                <a:gd name="connsiteX15" fmla="*/ 555637 w 1407334"/>
                <a:gd name="connsiteY15" fmla="*/ 1708135 h 3224571"/>
                <a:gd name="connsiteX16" fmla="*/ 483385 w 1407334"/>
                <a:gd name="connsiteY16" fmla="*/ 2282573 h 3224571"/>
                <a:gd name="connsiteX17" fmla="*/ 472031 w 1407334"/>
                <a:gd name="connsiteY17" fmla="*/ 2330874 h 3224571"/>
                <a:gd name="connsiteX18" fmla="*/ 464011 w 1407334"/>
                <a:gd name="connsiteY18" fmla="*/ 2941438 h 3224571"/>
                <a:gd name="connsiteX19" fmla="*/ 885145 w 1407334"/>
                <a:gd name="connsiteY19" fmla="*/ 3204432 h 3224571"/>
                <a:gd name="connsiteX20" fmla="*/ 1129529 w 1407334"/>
                <a:gd name="connsiteY20" fmla="*/ 2793299 h 3224571"/>
                <a:gd name="connsiteX21" fmla="*/ 1132248 w 1407334"/>
                <a:gd name="connsiteY21" fmla="*/ 2701112 h 3224571"/>
                <a:gd name="connsiteX22" fmla="*/ 1258813 w 1407334"/>
                <a:gd name="connsiteY22" fmla="*/ 2408769 h 3224571"/>
                <a:gd name="connsiteX23" fmla="*/ 1276193 w 1407334"/>
                <a:gd name="connsiteY23" fmla="*/ 2385514 h 3224571"/>
                <a:gd name="connsiteX24" fmla="*/ 1375690 w 1407334"/>
                <a:gd name="connsiteY24" fmla="*/ 1909274 h 3224571"/>
                <a:gd name="connsiteX25" fmla="*/ 1148139 w 1407334"/>
                <a:gd name="connsiteY25" fmla="*/ 1494015 h 3224571"/>
                <a:gd name="connsiteX26" fmla="*/ 978371 w 1407334"/>
                <a:gd name="connsiteY26" fmla="*/ 1256955 h 3224571"/>
                <a:gd name="connsiteX27" fmla="*/ 1049803 w 1407334"/>
                <a:gd name="connsiteY27" fmla="*/ 577103 h 3224571"/>
                <a:gd name="connsiteX28" fmla="*/ 1086298 w 1407334"/>
                <a:gd name="connsiteY28" fmla="*/ 532013 h 3224571"/>
                <a:gd name="connsiteX29" fmla="*/ 1285279 w 1407334"/>
                <a:gd name="connsiteY29" fmla="*/ 136293 h 3224571"/>
                <a:gd name="connsiteX30" fmla="*/ 1199896 w 1407334"/>
                <a:gd name="connsiteY30" fmla="*/ 23419 h 3224571"/>
                <a:gd name="connsiteX31" fmla="*/ 1213969 w 1407334"/>
                <a:gd name="connsiteY31" fmla="*/ 0 h 3224571"/>
                <a:gd name="connsiteX32" fmla="*/ 1312196 w 1407334"/>
                <a:gd name="connsiteY32" fmla="*/ 131634 h 3224571"/>
                <a:gd name="connsiteX33" fmla="*/ 1107408 w 1407334"/>
                <a:gd name="connsiteY33" fmla="*/ 549352 h 3224571"/>
                <a:gd name="connsiteX34" fmla="*/ 1071296 w 1407334"/>
                <a:gd name="connsiteY34" fmla="*/ 593963 h 3224571"/>
                <a:gd name="connsiteX35" fmla="*/ 1002623 w 1407334"/>
                <a:gd name="connsiteY35" fmla="*/ 1244384 h 3224571"/>
                <a:gd name="connsiteX36" fmla="*/ 1169263 w 1407334"/>
                <a:gd name="connsiteY36" fmla="*/ 1476704 h 3224571"/>
                <a:gd name="connsiteX37" fmla="*/ 1402907 w 1407334"/>
                <a:gd name="connsiteY37" fmla="*/ 1906924 h 3224571"/>
                <a:gd name="connsiteX38" fmla="*/ 1298123 w 1407334"/>
                <a:gd name="connsiteY38" fmla="*/ 2401828 h 3224571"/>
                <a:gd name="connsiteX39" fmla="*/ 1280674 w 1407334"/>
                <a:gd name="connsiteY39" fmla="*/ 2425165 h 3224571"/>
                <a:gd name="connsiteX40" fmla="*/ 1159534 w 1407334"/>
                <a:gd name="connsiteY40" fmla="*/ 2702560 h 3224571"/>
                <a:gd name="connsiteX41" fmla="*/ 1156856 w 1407334"/>
                <a:gd name="connsiteY41" fmla="*/ 2793805 h 3224571"/>
                <a:gd name="connsiteX42" fmla="*/ 887003 w 1407334"/>
                <a:gd name="connsiteY42" fmla="*/ 3231677 h 3224571"/>
                <a:gd name="connsiteX43" fmla="*/ 855810 w 1407334"/>
                <a:gd name="connsiteY43" fmla="*/ 3232743 h 3224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407334" h="3224571">
                  <a:moveTo>
                    <a:pt x="855810" y="3232743"/>
                  </a:moveTo>
                  <a:cubicBezTo>
                    <a:pt x="688911" y="3232743"/>
                    <a:pt x="549325" y="3139558"/>
                    <a:pt x="440509" y="2955334"/>
                  </a:cubicBezTo>
                  <a:cubicBezTo>
                    <a:pt x="337337" y="2780674"/>
                    <a:pt x="399833" y="2517052"/>
                    <a:pt x="445456" y="2324575"/>
                  </a:cubicBezTo>
                  <a:cubicBezTo>
                    <a:pt x="449391" y="2308001"/>
                    <a:pt x="453203" y="2291906"/>
                    <a:pt x="456782" y="2276425"/>
                  </a:cubicBezTo>
                  <a:cubicBezTo>
                    <a:pt x="506927" y="2059518"/>
                    <a:pt x="528324" y="1889558"/>
                    <a:pt x="528324" y="1708135"/>
                  </a:cubicBezTo>
                  <a:cubicBezTo>
                    <a:pt x="528324" y="1651637"/>
                    <a:pt x="530401" y="1594428"/>
                    <a:pt x="532615" y="1533871"/>
                  </a:cubicBezTo>
                  <a:cubicBezTo>
                    <a:pt x="537875" y="1389230"/>
                    <a:pt x="543327" y="1239657"/>
                    <a:pt x="518104" y="1105564"/>
                  </a:cubicBezTo>
                  <a:cubicBezTo>
                    <a:pt x="480530" y="905749"/>
                    <a:pt x="348172" y="796524"/>
                    <a:pt x="194923" y="670041"/>
                  </a:cubicBezTo>
                  <a:lnTo>
                    <a:pt x="183022" y="660217"/>
                  </a:lnTo>
                  <a:cubicBezTo>
                    <a:pt x="28311" y="532423"/>
                    <a:pt x="0" y="412103"/>
                    <a:pt x="0" y="221197"/>
                  </a:cubicBezTo>
                  <a:lnTo>
                    <a:pt x="27327" y="221197"/>
                  </a:lnTo>
                  <a:cubicBezTo>
                    <a:pt x="27327" y="407498"/>
                    <a:pt x="53233" y="517571"/>
                    <a:pt x="200415" y="639148"/>
                  </a:cubicBezTo>
                  <a:lnTo>
                    <a:pt x="212303" y="648959"/>
                  </a:lnTo>
                  <a:cubicBezTo>
                    <a:pt x="363106" y="773405"/>
                    <a:pt x="505534" y="890952"/>
                    <a:pt x="544953" y="1100495"/>
                  </a:cubicBezTo>
                  <a:cubicBezTo>
                    <a:pt x="570736" y="1237593"/>
                    <a:pt x="565229" y="1388711"/>
                    <a:pt x="559914" y="1534855"/>
                  </a:cubicBezTo>
                  <a:cubicBezTo>
                    <a:pt x="557714" y="1595166"/>
                    <a:pt x="555637" y="1652129"/>
                    <a:pt x="555637" y="1708135"/>
                  </a:cubicBezTo>
                  <a:cubicBezTo>
                    <a:pt x="555637" y="1891744"/>
                    <a:pt x="534022" y="2063535"/>
                    <a:pt x="483385" y="2282573"/>
                  </a:cubicBezTo>
                  <a:cubicBezTo>
                    <a:pt x="479792" y="2298109"/>
                    <a:pt x="475980" y="2314245"/>
                    <a:pt x="472031" y="2330874"/>
                  </a:cubicBezTo>
                  <a:cubicBezTo>
                    <a:pt x="427474" y="2518842"/>
                    <a:pt x="366453" y="2776261"/>
                    <a:pt x="464011" y="2941438"/>
                  </a:cubicBezTo>
                  <a:cubicBezTo>
                    <a:pt x="573865" y="3127411"/>
                    <a:pt x="715650" y="3215800"/>
                    <a:pt x="885145" y="3204432"/>
                  </a:cubicBezTo>
                  <a:cubicBezTo>
                    <a:pt x="1122288" y="3188391"/>
                    <a:pt x="1125977" y="2987539"/>
                    <a:pt x="1129529" y="2793299"/>
                  </a:cubicBezTo>
                  <a:cubicBezTo>
                    <a:pt x="1130090" y="2762625"/>
                    <a:pt x="1130677" y="2730926"/>
                    <a:pt x="1132248" y="2701112"/>
                  </a:cubicBezTo>
                  <a:cubicBezTo>
                    <a:pt x="1139271" y="2568235"/>
                    <a:pt x="1186834" y="2504796"/>
                    <a:pt x="1258813" y="2408769"/>
                  </a:cubicBezTo>
                  <a:lnTo>
                    <a:pt x="1276193" y="2385514"/>
                  </a:lnTo>
                  <a:cubicBezTo>
                    <a:pt x="1392947" y="2228562"/>
                    <a:pt x="1390720" y="2083114"/>
                    <a:pt x="1375690" y="1909274"/>
                  </a:cubicBezTo>
                  <a:cubicBezTo>
                    <a:pt x="1362368" y="1755424"/>
                    <a:pt x="1253457" y="1622534"/>
                    <a:pt x="1148139" y="1494015"/>
                  </a:cubicBezTo>
                  <a:cubicBezTo>
                    <a:pt x="1085492" y="1417568"/>
                    <a:pt x="1020700" y="1338525"/>
                    <a:pt x="978371" y="1256955"/>
                  </a:cubicBezTo>
                  <a:cubicBezTo>
                    <a:pt x="878778" y="1065052"/>
                    <a:pt x="911474" y="753716"/>
                    <a:pt x="1049803" y="577103"/>
                  </a:cubicBezTo>
                  <a:cubicBezTo>
                    <a:pt x="1060228" y="563795"/>
                    <a:pt x="1072648" y="548642"/>
                    <a:pt x="1086298" y="532013"/>
                  </a:cubicBezTo>
                  <a:cubicBezTo>
                    <a:pt x="1168907" y="431327"/>
                    <a:pt x="1307168" y="262830"/>
                    <a:pt x="1285279" y="136293"/>
                  </a:cubicBezTo>
                  <a:cubicBezTo>
                    <a:pt x="1277286" y="90069"/>
                    <a:pt x="1249358" y="53151"/>
                    <a:pt x="1199896" y="23419"/>
                  </a:cubicBezTo>
                  <a:lnTo>
                    <a:pt x="1213969" y="0"/>
                  </a:lnTo>
                  <a:cubicBezTo>
                    <a:pt x="1269853" y="33585"/>
                    <a:pt x="1302905" y="77882"/>
                    <a:pt x="1312196" y="131634"/>
                  </a:cubicBezTo>
                  <a:cubicBezTo>
                    <a:pt x="1336203" y="270495"/>
                    <a:pt x="1198516" y="438310"/>
                    <a:pt x="1107408" y="549352"/>
                  </a:cubicBezTo>
                  <a:cubicBezTo>
                    <a:pt x="1093909" y="565817"/>
                    <a:pt x="1081612" y="580792"/>
                    <a:pt x="1071296" y="593963"/>
                  </a:cubicBezTo>
                  <a:cubicBezTo>
                    <a:pt x="938856" y="763062"/>
                    <a:pt x="907403" y="1060925"/>
                    <a:pt x="1002623" y="1244384"/>
                  </a:cubicBezTo>
                  <a:cubicBezTo>
                    <a:pt x="1043641" y="1323427"/>
                    <a:pt x="1104662" y="1397879"/>
                    <a:pt x="1169263" y="1476704"/>
                  </a:cubicBezTo>
                  <a:cubicBezTo>
                    <a:pt x="1277218" y="1608447"/>
                    <a:pt x="1388861" y="1744657"/>
                    <a:pt x="1402907" y="1906924"/>
                  </a:cubicBezTo>
                  <a:cubicBezTo>
                    <a:pt x="1417923" y="2080450"/>
                    <a:pt x="1420397" y="2237457"/>
                    <a:pt x="1298123" y="2401828"/>
                  </a:cubicBezTo>
                  <a:lnTo>
                    <a:pt x="1280674" y="2425165"/>
                  </a:lnTo>
                  <a:cubicBezTo>
                    <a:pt x="1211688" y="2517188"/>
                    <a:pt x="1166120" y="2577991"/>
                    <a:pt x="1159534" y="2702560"/>
                  </a:cubicBezTo>
                  <a:cubicBezTo>
                    <a:pt x="1157990" y="2731896"/>
                    <a:pt x="1157430" y="2761969"/>
                    <a:pt x="1156856" y="2793805"/>
                  </a:cubicBezTo>
                  <a:cubicBezTo>
                    <a:pt x="1153235" y="2990750"/>
                    <a:pt x="1149150" y="3213969"/>
                    <a:pt x="887003" y="3231677"/>
                  </a:cubicBezTo>
                  <a:cubicBezTo>
                    <a:pt x="876510" y="3232387"/>
                    <a:pt x="866098" y="3232743"/>
                    <a:pt x="855810" y="3232743"/>
                  </a:cubicBezTo>
                  <a:close/>
                </a:path>
              </a:pathLst>
            </a:custGeom>
            <a:grpFill/>
            <a:ln w="13656"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35F93B4B-6FCC-4627-B45B-4EF5E45B30B0}"/>
                </a:ext>
              </a:extLst>
            </p:cNvPr>
            <p:cNvSpPr/>
            <p:nvPr/>
          </p:nvSpPr>
          <p:spPr>
            <a:xfrm>
              <a:off x="3940507" y="-119313"/>
              <a:ext cx="3757446" cy="2350112"/>
            </a:xfrm>
            <a:custGeom>
              <a:avLst/>
              <a:gdLst>
                <a:gd name="connsiteX0" fmla="*/ 704203 w 3757446"/>
                <a:gd name="connsiteY0" fmla="*/ 2359949 h 2350111"/>
                <a:gd name="connsiteX1" fmla="*/ 446334 w 3757446"/>
                <a:gd name="connsiteY1" fmla="*/ 2308261 h 2350111"/>
                <a:gd name="connsiteX2" fmla="*/ 251711 w 3757446"/>
                <a:gd name="connsiteY2" fmla="*/ 1984096 h 2350111"/>
                <a:gd name="connsiteX3" fmla="*/ 163801 w 3757446"/>
                <a:gd name="connsiteY3" fmla="*/ 1593417 h 2350111"/>
                <a:gd name="connsiteX4" fmla="*/ 192098 w 3757446"/>
                <a:gd name="connsiteY4" fmla="*/ 516464 h 2350111"/>
                <a:gd name="connsiteX5" fmla="*/ 281266 w 3757446"/>
                <a:gd name="connsiteY5" fmla="*/ 439553 h 2350111"/>
                <a:gd name="connsiteX6" fmla="*/ 525062 w 3757446"/>
                <a:gd name="connsiteY6" fmla="*/ 47371 h 2350111"/>
                <a:gd name="connsiteX7" fmla="*/ 552225 w 3757446"/>
                <a:gd name="connsiteY7" fmla="*/ 44461 h 2350111"/>
                <a:gd name="connsiteX8" fmla="*/ 298727 w 3757446"/>
                <a:gd name="connsiteY8" fmla="*/ 460567 h 2350111"/>
                <a:gd name="connsiteX9" fmla="*/ 210721 w 3757446"/>
                <a:gd name="connsiteY9" fmla="*/ 536468 h 2350111"/>
                <a:gd name="connsiteX10" fmla="*/ 188887 w 3757446"/>
                <a:gd name="connsiteY10" fmla="*/ 1582582 h 2350111"/>
                <a:gd name="connsiteX11" fmla="*/ 279038 w 3757446"/>
                <a:gd name="connsiteY11" fmla="*/ 1984178 h 2350111"/>
                <a:gd name="connsiteX12" fmla="*/ 456486 w 3757446"/>
                <a:gd name="connsiteY12" fmla="*/ 2282888 h 2350111"/>
                <a:gd name="connsiteX13" fmla="*/ 1249921 w 3757446"/>
                <a:gd name="connsiteY13" fmla="*/ 2023596 h 2350111"/>
                <a:gd name="connsiteX14" fmla="*/ 1379875 w 3757446"/>
                <a:gd name="connsiteY14" fmla="*/ 1791277 h 2350111"/>
                <a:gd name="connsiteX15" fmla="*/ 1748309 w 3757446"/>
                <a:gd name="connsiteY15" fmla="*/ 1373763 h 2350111"/>
                <a:gd name="connsiteX16" fmla="*/ 2286034 w 3757446"/>
                <a:gd name="connsiteY16" fmla="*/ 1284541 h 2350111"/>
                <a:gd name="connsiteX17" fmla="*/ 2756767 w 3757446"/>
                <a:gd name="connsiteY17" fmla="*/ 1217057 h 2350111"/>
                <a:gd name="connsiteX18" fmla="*/ 3354214 w 3757446"/>
                <a:gd name="connsiteY18" fmla="*/ 698052 h 2350111"/>
                <a:gd name="connsiteX19" fmla="*/ 3403730 w 3757446"/>
                <a:gd name="connsiteY19" fmla="*/ 603268 h 2350111"/>
                <a:gd name="connsiteX20" fmla="*/ 3564604 w 3757446"/>
                <a:gd name="connsiteY20" fmla="*/ 323455 h 2350111"/>
                <a:gd name="connsiteX21" fmla="*/ 3609898 w 3757446"/>
                <a:gd name="connsiteY21" fmla="*/ 262980 h 2350111"/>
                <a:gd name="connsiteX22" fmla="*/ 3731311 w 3757446"/>
                <a:gd name="connsiteY22" fmla="*/ 792 h 2350111"/>
                <a:gd name="connsiteX23" fmla="*/ 3758638 w 3757446"/>
                <a:gd name="connsiteY23" fmla="*/ 0 h 2350111"/>
                <a:gd name="connsiteX24" fmla="*/ 3631541 w 3757446"/>
                <a:gd name="connsiteY24" fmla="*/ 279663 h 2350111"/>
                <a:gd name="connsiteX25" fmla="*/ 3586903 w 3757446"/>
                <a:gd name="connsiteY25" fmla="*/ 339236 h 2350111"/>
                <a:gd name="connsiteX26" fmla="*/ 3427997 w 3757446"/>
                <a:gd name="connsiteY26" fmla="*/ 615811 h 2350111"/>
                <a:gd name="connsiteX27" fmla="*/ 3378262 w 3757446"/>
                <a:gd name="connsiteY27" fmla="*/ 710977 h 2350111"/>
                <a:gd name="connsiteX28" fmla="*/ 2764732 w 3757446"/>
                <a:gd name="connsiteY28" fmla="*/ 1243195 h 2350111"/>
                <a:gd name="connsiteX29" fmla="*/ 2287810 w 3757446"/>
                <a:gd name="connsiteY29" fmla="*/ 1311827 h 2350111"/>
                <a:gd name="connsiteX30" fmla="*/ 1757901 w 3757446"/>
                <a:gd name="connsiteY30" fmla="*/ 1399355 h 2350111"/>
                <a:gd name="connsiteX31" fmla="*/ 1404400 w 3757446"/>
                <a:gd name="connsiteY31" fmla="*/ 1803287 h 2350111"/>
                <a:gd name="connsiteX32" fmla="*/ 1272097 w 3757446"/>
                <a:gd name="connsiteY32" fmla="*/ 2039542 h 2350111"/>
                <a:gd name="connsiteX33" fmla="*/ 704203 w 3757446"/>
                <a:gd name="connsiteY33" fmla="*/ 2359949 h 23501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757446" h="2350111">
                  <a:moveTo>
                    <a:pt x="704203" y="2359949"/>
                  </a:moveTo>
                  <a:cubicBezTo>
                    <a:pt x="619668" y="2359949"/>
                    <a:pt x="532987" y="2342966"/>
                    <a:pt x="446334" y="2308261"/>
                  </a:cubicBezTo>
                  <a:cubicBezTo>
                    <a:pt x="268695" y="2237115"/>
                    <a:pt x="251233" y="2158865"/>
                    <a:pt x="251711" y="1984096"/>
                  </a:cubicBezTo>
                  <a:cubicBezTo>
                    <a:pt x="252053" y="1857258"/>
                    <a:pt x="224125" y="1733112"/>
                    <a:pt x="163801" y="1593417"/>
                  </a:cubicBezTo>
                  <a:cubicBezTo>
                    <a:pt x="3816" y="1222919"/>
                    <a:pt x="-117925" y="805241"/>
                    <a:pt x="192098" y="516464"/>
                  </a:cubicBezTo>
                  <a:cubicBezTo>
                    <a:pt x="219739" y="490722"/>
                    <a:pt x="249621" y="465869"/>
                    <a:pt x="281266" y="439553"/>
                  </a:cubicBezTo>
                  <a:cubicBezTo>
                    <a:pt x="410289" y="332240"/>
                    <a:pt x="543713" y="221279"/>
                    <a:pt x="525062" y="47371"/>
                  </a:cubicBezTo>
                  <a:lnTo>
                    <a:pt x="552225" y="44461"/>
                  </a:lnTo>
                  <a:cubicBezTo>
                    <a:pt x="572447" y="232921"/>
                    <a:pt x="427027" y="353869"/>
                    <a:pt x="298727" y="460567"/>
                  </a:cubicBezTo>
                  <a:cubicBezTo>
                    <a:pt x="267397" y="486623"/>
                    <a:pt x="237802" y="511231"/>
                    <a:pt x="210721" y="536468"/>
                  </a:cubicBezTo>
                  <a:cubicBezTo>
                    <a:pt x="-86882" y="813672"/>
                    <a:pt x="32687" y="1220842"/>
                    <a:pt x="188887" y="1582582"/>
                  </a:cubicBezTo>
                  <a:cubicBezTo>
                    <a:pt x="250755" y="1725843"/>
                    <a:pt x="279407" y="1853446"/>
                    <a:pt x="279038" y="1984178"/>
                  </a:cubicBezTo>
                  <a:cubicBezTo>
                    <a:pt x="278574" y="2152634"/>
                    <a:pt x="292989" y="2217412"/>
                    <a:pt x="456486" y="2282888"/>
                  </a:cubicBezTo>
                  <a:cubicBezTo>
                    <a:pt x="752012" y="2401254"/>
                    <a:pt x="1048605" y="2304312"/>
                    <a:pt x="1249921" y="2023596"/>
                  </a:cubicBezTo>
                  <a:cubicBezTo>
                    <a:pt x="1301528" y="1951631"/>
                    <a:pt x="1341357" y="1870115"/>
                    <a:pt x="1379875" y="1791277"/>
                  </a:cubicBezTo>
                  <a:cubicBezTo>
                    <a:pt x="1461992" y="1623176"/>
                    <a:pt x="1546910" y="1449363"/>
                    <a:pt x="1748309" y="1373763"/>
                  </a:cubicBezTo>
                  <a:cubicBezTo>
                    <a:pt x="1922504" y="1308384"/>
                    <a:pt x="2107302" y="1296264"/>
                    <a:pt x="2286034" y="1284541"/>
                  </a:cubicBezTo>
                  <a:cubicBezTo>
                    <a:pt x="2442508" y="1274280"/>
                    <a:pt x="2604310" y="1263663"/>
                    <a:pt x="2756767" y="1217057"/>
                  </a:cubicBezTo>
                  <a:cubicBezTo>
                    <a:pt x="2992188" y="1145051"/>
                    <a:pt x="3221119" y="946180"/>
                    <a:pt x="3354214" y="698052"/>
                  </a:cubicBezTo>
                  <a:cubicBezTo>
                    <a:pt x="3370815" y="667076"/>
                    <a:pt x="3387198" y="635309"/>
                    <a:pt x="3403730" y="603268"/>
                  </a:cubicBezTo>
                  <a:cubicBezTo>
                    <a:pt x="3452687" y="508362"/>
                    <a:pt x="3503310" y="410217"/>
                    <a:pt x="3564604" y="323455"/>
                  </a:cubicBezTo>
                  <a:cubicBezTo>
                    <a:pt x="3578896" y="303219"/>
                    <a:pt x="3594650" y="282751"/>
                    <a:pt x="3609898" y="262980"/>
                  </a:cubicBezTo>
                  <a:cubicBezTo>
                    <a:pt x="3671015" y="183650"/>
                    <a:pt x="3734222" y="101629"/>
                    <a:pt x="3731311" y="792"/>
                  </a:cubicBezTo>
                  <a:lnTo>
                    <a:pt x="3758638" y="0"/>
                  </a:lnTo>
                  <a:cubicBezTo>
                    <a:pt x="3761822" y="110592"/>
                    <a:pt x="3695595" y="196535"/>
                    <a:pt x="3631541" y="279663"/>
                  </a:cubicBezTo>
                  <a:cubicBezTo>
                    <a:pt x="3615787" y="300131"/>
                    <a:pt x="3600894" y="319451"/>
                    <a:pt x="3586903" y="339236"/>
                  </a:cubicBezTo>
                  <a:cubicBezTo>
                    <a:pt x="3526715" y="424441"/>
                    <a:pt x="3476529" y="521725"/>
                    <a:pt x="3427997" y="615811"/>
                  </a:cubicBezTo>
                  <a:cubicBezTo>
                    <a:pt x="3411396" y="647989"/>
                    <a:pt x="3394945" y="679879"/>
                    <a:pt x="3378262" y="710977"/>
                  </a:cubicBezTo>
                  <a:cubicBezTo>
                    <a:pt x="3241914" y="965240"/>
                    <a:pt x="3006808" y="1169167"/>
                    <a:pt x="2764732" y="1243195"/>
                  </a:cubicBezTo>
                  <a:cubicBezTo>
                    <a:pt x="2609256" y="1290744"/>
                    <a:pt x="2445841" y="1301470"/>
                    <a:pt x="2287810" y="1311827"/>
                  </a:cubicBezTo>
                  <a:cubicBezTo>
                    <a:pt x="2111060" y="1323414"/>
                    <a:pt x="1928298" y="1335410"/>
                    <a:pt x="1757901" y="1399355"/>
                  </a:cubicBezTo>
                  <a:cubicBezTo>
                    <a:pt x="1566667" y="1471129"/>
                    <a:pt x="1487843" y="1632467"/>
                    <a:pt x="1404400" y="1803287"/>
                  </a:cubicBezTo>
                  <a:cubicBezTo>
                    <a:pt x="1365391" y="1883136"/>
                    <a:pt x="1325057" y="1965704"/>
                    <a:pt x="1272097" y="2039542"/>
                  </a:cubicBezTo>
                  <a:cubicBezTo>
                    <a:pt x="1121854" y="2249098"/>
                    <a:pt x="920100" y="2359949"/>
                    <a:pt x="704203" y="2359949"/>
                  </a:cubicBezTo>
                  <a:close/>
                </a:path>
              </a:pathLst>
            </a:custGeom>
            <a:grpFill/>
            <a:ln w="13656"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1D836C72-F500-4BC7-878E-8EB466F9687E}"/>
                </a:ext>
              </a:extLst>
            </p:cNvPr>
            <p:cNvSpPr/>
            <p:nvPr/>
          </p:nvSpPr>
          <p:spPr>
            <a:xfrm>
              <a:off x="4294905" y="-186401"/>
              <a:ext cx="2459419" cy="2090506"/>
            </a:xfrm>
            <a:custGeom>
              <a:avLst/>
              <a:gdLst>
                <a:gd name="connsiteX0" fmla="*/ 425364 w 2459419"/>
                <a:gd name="connsiteY0" fmla="*/ 2093786 h 2090506"/>
                <a:gd name="connsiteX1" fmla="*/ 297051 w 2459419"/>
                <a:gd name="connsiteY1" fmla="*/ 2062578 h 2090506"/>
                <a:gd name="connsiteX2" fmla="*/ 145182 w 2459419"/>
                <a:gd name="connsiteY2" fmla="*/ 1837842 h 2090506"/>
                <a:gd name="connsiteX3" fmla="*/ 125984 w 2459419"/>
                <a:gd name="connsiteY3" fmla="*/ 1681819 h 2090506"/>
                <a:gd name="connsiteX4" fmla="*/ 108482 w 2459419"/>
                <a:gd name="connsiteY4" fmla="*/ 1534705 h 2090506"/>
                <a:gd name="connsiteX5" fmla="*/ 59238 w 2459419"/>
                <a:gd name="connsiteY5" fmla="*/ 1386989 h 2090506"/>
                <a:gd name="connsiteX6" fmla="*/ 14818 w 2459419"/>
                <a:gd name="connsiteY6" fmla="*/ 1260616 h 2090506"/>
                <a:gd name="connsiteX7" fmla="*/ 71795 w 2459419"/>
                <a:gd name="connsiteY7" fmla="*/ 862272 h 2090506"/>
                <a:gd name="connsiteX8" fmla="*/ 251497 w 2459419"/>
                <a:gd name="connsiteY8" fmla="*/ 697792 h 2090506"/>
                <a:gd name="connsiteX9" fmla="*/ 421388 w 2459419"/>
                <a:gd name="connsiteY9" fmla="*/ 546415 h 2090506"/>
                <a:gd name="connsiteX10" fmla="*/ 510187 w 2459419"/>
                <a:gd name="connsiteY10" fmla="*/ 75463 h 2090506"/>
                <a:gd name="connsiteX11" fmla="*/ 532363 w 2459419"/>
                <a:gd name="connsiteY11" fmla="*/ 59491 h 2090506"/>
                <a:gd name="connsiteX12" fmla="*/ 443004 w 2459419"/>
                <a:gd name="connsiteY12" fmla="*/ 563139 h 2090506"/>
                <a:gd name="connsiteX13" fmla="*/ 267756 w 2459419"/>
                <a:gd name="connsiteY13" fmla="*/ 719749 h 2090506"/>
                <a:gd name="connsiteX14" fmla="*/ 94053 w 2459419"/>
                <a:gd name="connsiteY14" fmla="*/ 878122 h 2090506"/>
                <a:gd name="connsiteX15" fmla="*/ 41203 w 2459419"/>
                <a:gd name="connsiteY15" fmla="*/ 1253552 h 2090506"/>
                <a:gd name="connsiteX16" fmla="*/ 84625 w 2459419"/>
                <a:gd name="connsiteY16" fmla="*/ 1376920 h 2090506"/>
                <a:gd name="connsiteX17" fmla="*/ 135180 w 2459419"/>
                <a:gd name="connsiteY17" fmla="*/ 1528925 h 2090506"/>
                <a:gd name="connsiteX18" fmla="*/ 153229 w 2459419"/>
                <a:gd name="connsiteY18" fmla="*/ 1679838 h 2090506"/>
                <a:gd name="connsiteX19" fmla="*/ 171812 w 2459419"/>
                <a:gd name="connsiteY19" fmla="*/ 1831803 h 2090506"/>
                <a:gd name="connsiteX20" fmla="*/ 310072 w 2459419"/>
                <a:gd name="connsiteY20" fmla="*/ 2038572 h 2090506"/>
                <a:gd name="connsiteX21" fmla="*/ 552816 w 2459419"/>
                <a:gd name="connsiteY21" fmla="*/ 2041687 h 2090506"/>
                <a:gd name="connsiteX22" fmla="*/ 844149 w 2459419"/>
                <a:gd name="connsiteY22" fmla="*/ 1546278 h 2090506"/>
                <a:gd name="connsiteX23" fmla="*/ 856227 w 2459419"/>
                <a:gd name="connsiteY23" fmla="*/ 1482524 h 2090506"/>
                <a:gd name="connsiteX24" fmla="*/ 863974 w 2459419"/>
                <a:gd name="connsiteY24" fmla="*/ 1440427 h 2090506"/>
                <a:gd name="connsiteX25" fmla="*/ 997534 w 2459419"/>
                <a:gd name="connsiteY25" fmla="*/ 1203080 h 2090506"/>
                <a:gd name="connsiteX26" fmla="*/ 1323817 w 2459419"/>
                <a:gd name="connsiteY26" fmla="*/ 1136580 h 2090506"/>
                <a:gd name="connsiteX27" fmla="*/ 1469046 w 2459419"/>
                <a:gd name="connsiteY27" fmla="*/ 1119760 h 2090506"/>
                <a:gd name="connsiteX28" fmla="*/ 2325238 w 2459419"/>
                <a:gd name="connsiteY28" fmla="*/ 593731 h 2090506"/>
                <a:gd name="connsiteX29" fmla="*/ 2411892 w 2459419"/>
                <a:gd name="connsiteY29" fmla="*/ 7433 h 2090506"/>
                <a:gd name="connsiteX30" fmla="*/ 2438180 w 2459419"/>
                <a:gd name="connsiteY30" fmla="*/ 0 h 2090506"/>
                <a:gd name="connsiteX31" fmla="*/ 2348316 w 2459419"/>
                <a:gd name="connsiteY31" fmla="*/ 608365 h 2090506"/>
                <a:gd name="connsiteX32" fmla="*/ 1473541 w 2459419"/>
                <a:gd name="connsiteY32" fmla="*/ 1146691 h 2090506"/>
                <a:gd name="connsiteX33" fmla="*/ 1326372 w 2459419"/>
                <a:gd name="connsiteY33" fmla="*/ 1163770 h 2090506"/>
                <a:gd name="connsiteX34" fmla="*/ 1009230 w 2459419"/>
                <a:gd name="connsiteY34" fmla="*/ 1227783 h 2090506"/>
                <a:gd name="connsiteX35" fmla="*/ 890891 w 2459419"/>
                <a:gd name="connsiteY35" fmla="*/ 1445196 h 2090506"/>
                <a:gd name="connsiteX36" fmla="*/ 883034 w 2459419"/>
                <a:gd name="connsiteY36" fmla="*/ 1487798 h 2090506"/>
                <a:gd name="connsiteX37" fmla="*/ 871011 w 2459419"/>
                <a:gd name="connsiteY37" fmla="*/ 1551265 h 2090506"/>
                <a:gd name="connsiteX38" fmla="*/ 562258 w 2459419"/>
                <a:gd name="connsiteY38" fmla="*/ 2067333 h 2090506"/>
                <a:gd name="connsiteX39" fmla="*/ 425364 w 2459419"/>
                <a:gd name="connsiteY39" fmla="*/ 2093786 h 2090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459419" h="2090506">
                  <a:moveTo>
                    <a:pt x="425364" y="2093786"/>
                  </a:moveTo>
                  <a:cubicBezTo>
                    <a:pt x="378608" y="2093786"/>
                    <a:pt x="335376" y="2083374"/>
                    <a:pt x="297051" y="2062578"/>
                  </a:cubicBezTo>
                  <a:cubicBezTo>
                    <a:pt x="221765" y="2021711"/>
                    <a:pt x="169256" y="1943993"/>
                    <a:pt x="145182" y="1837842"/>
                  </a:cubicBezTo>
                  <a:cubicBezTo>
                    <a:pt x="133568" y="1786631"/>
                    <a:pt x="129714" y="1733358"/>
                    <a:pt x="125984" y="1681819"/>
                  </a:cubicBezTo>
                  <a:cubicBezTo>
                    <a:pt x="122446" y="1632959"/>
                    <a:pt x="118797" y="1582445"/>
                    <a:pt x="108482" y="1534705"/>
                  </a:cubicBezTo>
                  <a:cubicBezTo>
                    <a:pt x="97318" y="1483016"/>
                    <a:pt x="77957" y="1434210"/>
                    <a:pt x="59238" y="1386989"/>
                  </a:cubicBezTo>
                  <a:cubicBezTo>
                    <a:pt x="43225" y="1346587"/>
                    <a:pt x="26665" y="1304818"/>
                    <a:pt x="14818" y="1260616"/>
                  </a:cubicBezTo>
                  <a:cubicBezTo>
                    <a:pt x="-14995" y="1149396"/>
                    <a:pt x="-1687" y="965472"/>
                    <a:pt x="71795" y="862272"/>
                  </a:cubicBezTo>
                  <a:cubicBezTo>
                    <a:pt x="119111" y="795827"/>
                    <a:pt x="186418" y="745983"/>
                    <a:pt x="251497" y="697792"/>
                  </a:cubicBezTo>
                  <a:cubicBezTo>
                    <a:pt x="312258" y="652798"/>
                    <a:pt x="375082" y="606274"/>
                    <a:pt x="421388" y="546415"/>
                  </a:cubicBezTo>
                  <a:cubicBezTo>
                    <a:pt x="498737" y="446412"/>
                    <a:pt x="597400" y="196521"/>
                    <a:pt x="510187" y="75463"/>
                  </a:cubicBezTo>
                  <a:lnTo>
                    <a:pt x="532363" y="59491"/>
                  </a:lnTo>
                  <a:cubicBezTo>
                    <a:pt x="628744" y="193283"/>
                    <a:pt x="527034" y="454501"/>
                    <a:pt x="443004" y="563139"/>
                  </a:cubicBezTo>
                  <a:cubicBezTo>
                    <a:pt x="394389" y="625991"/>
                    <a:pt x="330007" y="673649"/>
                    <a:pt x="267756" y="719749"/>
                  </a:cubicBezTo>
                  <a:cubicBezTo>
                    <a:pt x="201461" y="768828"/>
                    <a:pt x="138841" y="815202"/>
                    <a:pt x="94053" y="878122"/>
                  </a:cubicBezTo>
                  <a:cubicBezTo>
                    <a:pt x="25189" y="974845"/>
                    <a:pt x="13001" y="1148303"/>
                    <a:pt x="41203" y="1253552"/>
                  </a:cubicBezTo>
                  <a:cubicBezTo>
                    <a:pt x="52639" y="1296223"/>
                    <a:pt x="68898" y="1337241"/>
                    <a:pt x="84625" y="1376920"/>
                  </a:cubicBezTo>
                  <a:cubicBezTo>
                    <a:pt x="103754" y="1425165"/>
                    <a:pt x="123525" y="1475050"/>
                    <a:pt x="135180" y="1528925"/>
                  </a:cubicBezTo>
                  <a:cubicBezTo>
                    <a:pt x="145905" y="1578537"/>
                    <a:pt x="149636" y="1630035"/>
                    <a:pt x="153229" y="1679838"/>
                  </a:cubicBezTo>
                  <a:cubicBezTo>
                    <a:pt x="156891" y="1730365"/>
                    <a:pt x="160662" y="1782601"/>
                    <a:pt x="171812" y="1831803"/>
                  </a:cubicBezTo>
                  <a:cubicBezTo>
                    <a:pt x="194097" y="1930070"/>
                    <a:pt x="241905" y="2001571"/>
                    <a:pt x="310072" y="2038572"/>
                  </a:cubicBezTo>
                  <a:cubicBezTo>
                    <a:pt x="376544" y="2074657"/>
                    <a:pt x="460479" y="2075736"/>
                    <a:pt x="552816" y="2041687"/>
                  </a:cubicBezTo>
                  <a:cubicBezTo>
                    <a:pt x="766800" y="1962794"/>
                    <a:pt x="806123" y="1751052"/>
                    <a:pt x="844149" y="1546278"/>
                  </a:cubicBezTo>
                  <a:cubicBezTo>
                    <a:pt x="848138" y="1524785"/>
                    <a:pt x="852101" y="1503470"/>
                    <a:pt x="856227" y="1482524"/>
                  </a:cubicBezTo>
                  <a:cubicBezTo>
                    <a:pt x="859000" y="1468437"/>
                    <a:pt x="861501" y="1454364"/>
                    <a:pt x="863974" y="1440427"/>
                  </a:cubicBezTo>
                  <a:cubicBezTo>
                    <a:pt x="881354" y="1342611"/>
                    <a:pt x="897777" y="1250219"/>
                    <a:pt x="997534" y="1203080"/>
                  </a:cubicBezTo>
                  <a:cubicBezTo>
                    <a:pt x="1092768" y="1158086"/>
                    <a:pt x="1210219" y="1147155"/>
                    <a:pt x="1323817" y="1136580"/>
                  </a:cubicBezTo>
                  <a:cubicBezTo>
                    <a:pt x="1375247" y="1131784"/>
                    <a:pt x="1423820" y="1127261"/>
                    <a:pt x="1469046" y="1119760"/>
                  </a:cubicBezTo>
                  <a:cubicBezTo>
                    <a:pt x="1823817" y="1060802"/>
                    <a:pt x="2159883" y="854334"/>
                    <a:pt x="2325238" y="593731"/>
                  </a:cubicBezTo>
                  <a:cubicBezTo>
                    <a:pt x="2441077" y="411174"/>
                    <a:pt x="2470207" y="213915"/>
                    <a:pt x="2411892" y="7433"/>
                  </a:cubicBezTo>
                  <a:lnTo>
                    <a:pt x="2438180" y="0"/>
                  </a:lnTo>
                  <a:cubicBezTo>
                    <a:pt x="2497876" y="211264"/>
                    <a:pt x="2466791" y="421626"/>
                    <a:pt x="2348316" y="608365"/>
                  </a:cubicBezTo>
                  <a:cubicBezTo>
                    <a:pt x="2178998" y="875212"/>
                    <a:pt x="1835636" y="1086530"/>
                    <a:pt x="1473541" y="1146691"/>
                  </a:cubicBezTo>
                  <a:cubicBezTo>
                    <a:pt x="1427345" y="1154370"/>
                    <a:pt x="1378293" y="1158933"/>
                    <a:pt x="1326372" y="1163770"/>
                  </a:cubicBezTo>
                  <a:cubicBezTo>
                    <a:pt x="1215138" y="1174127"/>
                    <a:pt x="1100106" y="1184839"/>
                    <a:pt x="1009230" y="1227783"/>
                  </a:cubicBezTo>
                  <a:cubicBezTo>
                    <a:pt x="922221" y="1268883"/>
                    <a:pt x="907711" y="1350590"/>
                    <a:pt x="890891" y="1445196"/>
                  </a:cubicBezTo>
                  <a:cubicBezTo>
                    <a:pt x="888377" y="1459296"/>
                    <a:pt x="885849" y="1473534"/>
                    <a:pt x="883034" y="1487798"/>
                  </a:cubicBezTo>
                  <a:cubicBezTo>
                    <a:pt x="878922" y="1508649"/>
                    <a:pt x="874987" y="1529868"/>
                    <a:pt x="871011" y="1551265"/>
                  </a:cubicBezTo>
                  <a:cubicBezTo>
                    <a:pt x="833423" y="1753662"/>
                    <a:pt x="790820" y="1983057"/>
                    <a:pt x="562258" y="2067333"/>
                  </a:cubicBezTo>
                  <a:cubicBezTo>
                    <a:pt x="514395" y="2084959"/>
                    <a:pt x="468390" y="2093786"/>
                    <a:pt x="425364" y="2093786"/>
                  </a:cubicBezTo>
                  <a:close/>
                </a:path>
              </a:pathLst>
            </a:custGeom>
            <a:grpFill/>
            <a:ln w="13656"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943564B5-6865-48D4-B6CB-7279E2D7D77E}"/>
                </a:ext>
              </a:extLst>
            </p:cNvPr>
            <p:cNvSpPr/>
            <p:nvPr/>
          </p:nvSpPr>
          <p:spPr>
            <a:xfrm>
              <a:off x="4650556" y="-192181"/>
              <a:ext cx="1530305" cy="1352681"/>
            </a:xfrm>
            <a:custGeom>
              <a:avLst/>
              <a:gdLst>
                <a:gd name="connsiteX0" fmla="*/ 120897 w 1530305"/>
                <a:gd name="connsiteY0" fmla="*/ 1354908 h 1352680"/>
                <a:gd name="connsiteX1" fmla="*/ 104897 w 1530305"/>
                <a:gd name="connsiteY1" fmla="*/ 1353678 h 1352680"/>
                <a:gd name="connsiteX2" fmla="*/ 18407 w 1530305"/>
                <a:gd name="connsiteY2" fmla="*/ 1280838 h 1352680"/>
                <a:gd name="connsiteX3" fmla="*/ 73758 w 1530305"/>
                <a:gd name="connsiteY3" fmla="*/ 916284 h 1352680"/>
                <a:gd name="connsiteX4" fmla="*/ 351891 w 1530305"/>
                <a:gd name="connsiteY4" fmla="*/ 640542 h 1352680"/>
                <a:gd name="connsiteX5" fmla="*/ 662420 w 1530305"/>
                <a:gd name="connsiteY5" fmla="*/ 140050 h 1352680"/>
                <a:gd name="connsiteX6" fmla="*/ 689050 w 1530305"/>
                <a:gd name="connsiteY6" fmla="*/ 133956 h 1352680"/>
                <a:gd name="connsiteX7" fmla="*/ 368437 w 1530305"/>
                <a:gd name="connsiteY7" fmla="*/ 662294 h 1352680"/>
                <a:gd name="connsiteX8" fmla="*/ 98065 w 1530305"/>
                <a:gd name="connsiteY8" fmla="*/ 928772 h 1352680"/>
                <a:gd name="connsiteX9" fmla="*/ 43193 w 1530305"/>
                <a:gd name="connsiteY9" fmla="*/ 1269347 h 1352680"/>
                <a:gd name="connsiteX10" fmla="*/ 109119 w 1530305"/>
                <a:gd name="connsiteY10" fmla="*/ 1326679 h 1352680"/>
                <a:gd name="connsiteX11" fmla="*/ 214532 w 1530305"/>
                <a:gd name="connsiteY11" fmla="*/ 1279144 h 1352680"/>
                <a:gd name="connsiteX12" fmla="*/ 308223 w 1530305"/>
                <a:gd name="connsiteY12" fmla="*/ 1090315 h 1352680"/>
                <a:gd name="connsiteX13" fmla="*/ 410548 w 1530305"/>
                <a:gd name="connsiteY13" fmla="*/ 887727 h 1352680"/>
                <a:gd name="connsiteX14" fmla="*/ 745234 w 1530305"/>
                <a:gd name="connsiteY14" fmla="*/ 779007 h 1352680"/>
                <a:gd name="connsiteX15" fmla="*/ 868178 w 1530305"/>
                <a:gd name="connsiteY15" fmla="*/ 763445 h 1352680"/>
                <a:gd name="connsiteX16" fmla="*/ 1381540 w 1530305"/>
                <a:gd name="connsiteY16" fmla="*/ 420602 h 1352680"/>
                <a:gd name="connsiteX17" fmla="*/ 1494769 w 1530305"/>
                <a:gd name="connsiteY17" fmla="*/ 18910 h 1352680"/>
                <a:gd name="connsiteX18" fmla="*/ 1514513 w 1530305"/>
                <a:gd name="connsiteY18" fmla="*/ 0 h 1352680"/>
                <a:gd name="connsiteX19" fmla="*/ 1404536 w 1530305"/>
                <a:gd name="connsiteY19" fmla="*/ 435358 h 1352680"/>
                <a:gd name="connsiteX20" fmla="*/ 873465 w 1530305"/>
                <a:gd name="connsiteY20" fmla="*/ 790252 h 1352680"/>
                <a:gd name="connsiteX21" fmla="*/ 747857 w 1530305"/>
                <a:gd name="connsiteY21" fmla="*/ 806198 h 1352680"/>
                <a:gd name="connsiteX22" fmla="*/ 430496 w 1530305"/>
                <a:gd name="connsiteY22" fmla="*/ 906378 h 1352680"/>
                <a:gd name="connsiteX23" fmla="*/ 334074 w 1530305"/>
                <a:gd name="connsiteY23" fmla="*/ 1099142 h 1352680"/>
                <a:gd name="connsiteX24" fmla="*/ 234617 w 1530305"/>
                <a:gd name="connsiteY24" fmla="*/ 1297658 h 1352680"/>
                <a:gd name="connsiteX25" fmla="*/ 120897 w 1530305"/>
                <a:gd name="connsiteY25" fmla="*/ 1354908 h 13526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530305" h="1352680">
                  <a:moveTo>
                    <a:pt x="120897" y="1354908"/>
                  </a:moveTo>
                  <a:cubicBezTo>
                    <a:pt x="115500" y="1354908"/>
                    <a:pt x="110157" y="1354498"/>
                    <a:pt x="104897" y="1353678"/>
                  </a:cubicBezTo>
                  <a:cubicBezTo>
                    <a:pt x="78964" y="1349606"/>
                    <a:pt x="42906" y="1333675"/>
                    <a:pt x="18407" y="1280838"/>
                  </a:cubicBezTo>
                  <a:cubicBezTo>
                    <a:pt x="-31013" y="1174250"/>
                    <a:pt x="29953" y="1001530"/>
                    <a:pt x="73758" y="916284"/>
                  </a:cubicBezTo>
                  <a:cubicBezTo>
                    <a:pt x="127961" y="810802"/>
                    <a:pt x="241804" y="724258"/>
                    <a:pt x="351891" y="640542"/>
                  </a:cubicBezTo>
                  <a:cubicBezTo>
                    <a:pt x="529885" y="505206"/>
                    <a:pt x="713958" y="365265"/>
                    <a:pt x="662420" y="140050"/>
                  </a:cubicBezTo>
                  <a:lnTo>
                    <a:pt x="689050" y="133956"/>
                  </a:lnTo>
                  <a:cubicBezTo>
                    <a:pt x="744523" y="376346"/>
                    <a:pt x="553331" y="521711"/>
                    <a:pt x="368437" y="662294"/>
                  </a:cubicBezTo>
                  <a:cubicBezTo>
                    <a:pt x="255810" y="747923"/>
                    <a:pt x="149440" y="828811"/>
                    <a:pt x="98065" y="928772"/>
                  </a:cubicBezTo>
                  <a:cubicBezTo>
                    <a:pt x="44190" y="1033598"/>
                    <a:pt x="4047" y="1184894"/>
                    <a:pt x="43193" y="1269347"/>
                  </a:cubicBezTo>
                  <a:cubicBezTo>
                    <a:pt x="58564" y="1302495"/>
                    <a:pt x="81355" y="1322320"/>
                    <a:pt x="109119" y="1326679"/>
                  </a:cubicBezTo>
                  <a:cubicBezTo>
                    <a:pt x="142867" y="1331953"/>
                    <a:pt x="182191" y="1314191"/>
                    <a:pt x="214532" y="1279144"/>
                  </a:cubicBezTo>
                  <a:cubicBezTo>
                    <a:pt x="260701" y="1229122"/>
                    <a:pt x="283779" y="1161693"/>
                    <a:pt x="308223" y="1090315"/>
                  </a:cubicBezTo>
                  <a:cubicBezTo>
                    <a:pt x="332967" y="1018036"/>
                    <a:pt x="358559" y="943297"/>
                    <a:pt x="410548" y="887727"/>
                  </a:cubicBezTo>
                  <a:cubicBezTo>
                    <a:pt x="489167" y="803697"/>
                    <a:pt x="625201" y="790580"/>
                    <a:pt x="745234" y="779007"/>
                  </a:cubicBezTo>
                  <a:cubicBezTo>
                    <a:pt x="789627" y="774731"/>
                    <a:pt x="831560" y="770686"/>
                    <a:pt x="868178" y="763445"/>
                  </a:cubicBezTo>
                  <a:cubicBezTo>
                    <a:pt x="1091165" y="719380"/>
                    <a:pt x="1263885" y="604033"/>
                    <a:pt x="1381540" y="420602"/>
                  </a:cubicBezTo>
                  <a:cubicBezTo>
                    <a:pt x="1458753" y="300213"/>
                    <a:pt x="1557785" y="84700"/>
                    <a:pt x="1494769" y="18910"/>
                  </a:cubicBezTo>
                  <a:lnTo>
                    <a:pt x="1514513" y="0"/>
                  </a:lnTo>
                  <a:cubicBezTo>
                    <a:pt x="1614735" y="104648"/>
                    <a:pt x="1413171" y="421900"/>
                    <a:pt x="1404536" y="435358"/>
                  </a:cubicBezTo>
                  <a:cubicBezTo>
                    <a:pt x="1282713" y="625280"/>
                    <a:pt x="1104036" y="744685"/>
                    <a:pt x="873465" y="790252"/>
                  </a:cubicBezTo>
                  <a:cubicBezTo>
                    <a:pt x="835522" y="797754"/>
                    <a:pt x="792933" y="801853"/>
                    <a:pt x="747857" y="806198"/>
                  </a:cubicBezTo>
                  <a:cubicBezTo>
                    <a:pt x="632647" y="817306"/>
                    <a:pt x="502066" y="829890"/>
                    <a:pt x="430496" y="906378"/>
                  </a:cubicBezTo>
                  <a:cubicBezTo>
                    <a:pt x="382511" y="957657"/>
                    <a:pt x="357889" y="1029595"/>
                    <a:pt x="334074" y="1099142"/>
                  </a:cubicBezTo>
                  <a:cubicBezTo>
                    <a:pt x="309794" y="1170055"/>
                    <a:pt x="284694" y="1243400"/>
                    <a:pt x="234617" y="1297658"/>
                  </a:cubicBezTo>
                  <a:cubicBezTo>
                    <a:pt x="200828" y="1334303"/>
                    <a:pt x="159373" y="1354908"/>
                    <a:pt x="120897" y="1354908"/>
                  </a:cubicBezTo>
                  <a:close/>
                </a:path>
              </a:pathLst>
            </a:custGeom>
            <a:grpFill/>
            <a:ln w="13656"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6D0D8249-F8BE-4279-944D-B859F1FE3208}"/>
                </a:ext>
              </a:extLst>
            </p:cNvPr>
            <p:cNvSpPr/>
            <p:nvPr/>
          </p:nvSpPr>
          <p:spPr>
            <a:xfrm>
              <a:off x="2459027" y="-78897"/>
              <a:ext cx="532874" cy="532874"/>
            </a:xfrm>
            <a:custGeom>
              <a:avLst/>
              <a:gdLst>
                <a:gd name="connsiteX0" fmla="*/ 343169 w 532874"/>
                <a:gd name="connsiteY0" fmla="*/ 533926 h 532874"/>
                <a:gd name="connsiteX1" fmla="*/ 245790 w 532874"/>
                <a:gd name="connsiteY1" fmla="*/ 505397 h 532874"/>
                <a:gd name="connsiteX2" fmla="*/ 214555 w 532874"/>
                <a:gd name="connsiteY2" fmla="*/ 434129 h 532874"/>
                <a:gd name="connsiteX3" fmla="*/ 194729 w 532874"/>
                <a:gd name="connsiteY3" fmla="*/ 379775 h 532874"/>
                <a:gd name="connsiteX4" fmla="*/ 131167 w 532874"/>
                <a:gd name="connsiteY4" fmla="*/ 321952 h 532874"/>
                <a:gd name="connsiteX5" fmla="*/ 57384 w 532874"/>
                <a:gd name="connsiteY5" fmla="*/ 253074 h 532874"/>
                <a:gd name="connsiteX6" fmla="*/ 9713 w 532874"/>
                <a:gd name="connsiteY6" fmla="*/ 0 h 532874"/>
                <a:gd name="connsiteX7" fmla="*/ 36261 w 532874"/>
                <a:gd name="connsiteY7" fmla="*/ 6449 h 532874"/>
                <a:gd name="connsiteX8" fmla="*/ 79683 w 532874"/>
                <a:gd name="connsiteY8" fmla="*/ 237307 h 532874"/>
                <a:gd name="connsiteX9" fmla="*/ 147563 w 532874"/>
                <a:gd name="connsiteY9" fmla="*/ 300117 h 532874"/>
                <a:gd name="connsiteX10" fmla="*/ 216741 w 532874"/>
                <a:gd name="connsiteY10" fmla="*/ 363611 h 532874"/>
                <a:gd name="connsiteX11" fmla="*/ 241117 w 532874"/>
                <a:gd name="connsiteY11" fmla="*/ 427707 h 532874"/>
                <a:gd name="connsiteX12" fmla="*/ 264809 w 532874"/>
                <a:gd name="connsiteY12" fmla="*/ 485790 h 532874"/>
                <a:gd name="connsiteX13" fmla="*/ 404190 w 532874"/>
                <a:gd name="connsiteY13" fmla="*/ 494357 h 532874"/>
                <a:gd name="connsiteX14" fmla="*/ 461535 w 532874"/>
                <a:gd name="connsiteY14" fmla="*/ 339496 h 532874"/>
                <a:gd name="connsiteX15" fmla="*/ 467834 w 532874"/>
                <a:gd name="connsiteY15" fmla="*/ 286454 h 532874"/>
                <a:gd name="connsiteX16" fmla="*/ 483697 w 532874"/>
                <a:gd name="connsiteY16" fmla="*/ 213013 h 532874"/>
                <a:gd name="connsiteX17" fmla="*/ 508087 w 532874"/>
                <a:gd name="connsiteY17" fmla="*/ 31658 h 532874"/>
                <a:gd name="connsiteX18" fmla="*/ 535318 w 532874"/>
                <a:gd name="connsiteY18" fmla="*/ 29458 h 532874"/>
                <a:gd name="connsiteX19" fmla="*/ 510314 w 532874"/>
                <a:gd name="connsiteY19" fmla="*/ 219230 h 532874"/>
                <a:gd name="connsiteX20" fmla="*/ 494737 w 532874"/>
                <a:gd name="connsiteY20" fmla="*/ 291264 h 532874"/>
                <a:gd name="connsiteX21" fmla="*/ 488753 w 532874"/>
                <a:gd name="connsiteY21" fmla="*/ 342010 h 532874"/>
                <a:gd name="connsiteX22" fmla="*/ 418591 w 532874"/>
                <a:gd name="connsiteY22" fmla="*/ 517585 h 532874"/>
                <a:gd name="connsiteX23" fmla="*/ 343169 w 532874"/>
                <a:gd name="connsiteY23" fmla="*/ 533926 h 5328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532874" h="532874">
                  <a:moveTo>
                    <a:pt x="343169" y="533926"/>
                  </a:moveTo>
                  <a:cubicBezTo>
                    <a:pt x="305294" y="533926"/>
                    <a:pt x="265725" y="524744"/>
                    <a:pt x="245790" y="505397"/>
                  </a:cubicBezTo>
                  <a:cubicBezTo>
                    <a:pt x="227549" y="487703"/>
                    <a:pt x="220949" y="460458"/>
                    <a:pt x="214555" y="434129"/>
                  </a:cubicBezTo>
                  <a:cubicBezTo>
                    <a:pt x="209677" y="414030"/>
                    <a:pt x="204635" y="393247"/>
                    <a:pt x="194729" y="379775"/>
                  </a:cubicBezTo>
                  <a:cubicBezTo>
                    <a:pt x="178114" y="357176"/>
                    <a:pt x="155310" y="340069"/>
                    <a:pt x="131167" y="321952"/>
                  </a:cubicBezTo>
                  <a:cubicBezTo>
                    <a:pt x="104906" y="302249"/>
                    <a:pt x="77756" y="281863"/>
                    <a:pt x="57384" y="253074"/>
                  </a:cubicBezTo>
                  <a:cubicBezTo>
                    <a:pt x="3496" y="176901"/>
                    <a:pt x="-12545" y="91750"/>
                    <a:pt x="9713" y="0"/>
                  </a:cubicBezTo>
                  <a:lnTo>
                    <a:pt x="36261" y="6449"/>
                  </a:lnTo>
                  <a:cubicBezTo>
                    <a:pt x="15943" y="90179"/>
                    <a:pt x="30563" y="167855"/>
                    <a:pt x="79683" y="237307"/>
                  </a:cubicBezTo>
                  <a:cubicBezTo>
                    <a:pt x="97582" y="262598"/>
                    <a:pt x="121848" y="280825"/>
                    <a:pt x="147563" y="300117"/>
                  </a:cubicBezTo>
                  <a:cubicBezTo>
                    <a:pt x="172226" y="318631"/>
                    <a:pt x="197721" y="337774"/>
                    <a:pt x="216741" y="363611"/>
                  </a:cubicBezTo>
                  <a:cubicBezTo>
                    <a:pt x="229899" y="381497"/>
                    <a:pt x="235597" y="404984"/>
                    <a:pt x="241117" y="427707"/>
                  </a:cubicBezTo>
                  <a:cubicBezTo>
                    <a:pt x="246828" y="451303"/>
                    <a:pt x="252239" y="473602"/>
                    <a:pt x="264809" y="485790"/>
                  </a:cubicBezTo>
                  <a:cubicBezTo>
                    <a:pt x="288816" y="509072"/>
                    <a:pt x="372190" y="514196"/>
                    <a:pt x="404190" y="494357"/>
                  </a:cubicBezTo>
                  <a:cubicBezTo>
                    <a:pt x="449826" y="466074"/>
                    <a:pt x="456043" y="398822"/>
                    <a:pt x="461535" y="339496"/>
                  </a:cubicBezTo>
                  <a:cubicBezTo>
                    <a:pt x="463298" y="320462"/>
                    <a:pt x="464951" y="302495"/>
                    <a:pt x="467834" y="286454"/>
                  </a:cubicBezTo>
                  <a:cubicBezTo>
                    <a:pt x="472070" y="262844"/>
                    <a:pt x="477713" y="238646"/>
                    <a:pt x="483697" y="213013"/>
                  </a:cubicBezTo>
                  <a:cubicBezTo>
                    <a:pt x="497962" y="151924"/>
                    <a:pt x="512705" y="88744"/>
                    <a:pt x="508087" y="31658"/>
                  </a:cubicBezTo>
                  <a:lnTo>
                    <a:pt x="535318" y="29458"/>
                  </a:lnTo>
                  <a:cubicBezTo>
                    <a:pt x="540291" y="90807"/>
                    <a:pt x="525057" y="156105"/>
                    <a:pt x="510314" y="219230"/>
                  </a:cubicBezTo>
                  <a:cubicBezTo>
                    <a:pt x="504411" y="244494"/>
                    <a:pt x="498837" y="268364"/>
                    <a:pt x="494737" y="291264"/>
                  </a:cubicBezTo>
                  <a:cubicBezTo>
                    <a:pt x="492059" y="306170"/>
                    <a:pt x="490461" y="323578"/>
                    <a:pt x="488753" y="342010"/>
                  </a:cubicBezTo>
                  <a:cubicBezTo>
                    <a:pt x="482973" y="404438"/>
                    <a:pt x="475786" y="482128"/>
                    <a:pt x="418591" y="517585"/>
                  </a:cubicBezTo>
                  <a:cubicBezTo>
                    <a:pt x="401280" y="528324"/>
                    <a:pt x="372737" y="533926"/>
                    <a:pt x="343169" y="533926"/>
                  </a:cubicBezTo>
                  <a:close/>
                </a:path>
              </a:pathLst>
            </a:custGeom>
            <a:grpFill/>
            <a:ln w="13656"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E38C0624-CBCE-427A-B70A-E1BFC18779C0}"/>
                </a:ext>
              </a:extLst>
            </p:cNvPr>
            <p:cNvSpPr/>
            <p:nvPr/>
          </p:nvSpPr>
          <p:spPr>
            <a:xfrm>
              <a:off x="2638570" y="1324830"/>
              <a:ext cx="450894" cy="1284363"/>
            </a:xfrm>
            <a:custGeom>
              <a:avLst/>
              <a:gdLst>
                <a:gd name="connsiteX0" fmla="*/ 209357 w 450893"/>
                <a:gd name="connsiteY0" fmla="*/ 1292602 h 1284363"/>
                <a:gd name="connsiteX1" fmla="*/ 209357 w 450893"/>
                <a:gd name="connsiteY1" fmla="*/ 1292602 h 1284363"/>
                <a:gd name="connsiteX2" fmla="*/ 37580 w 450893"/>
                <a:gd name="connsiteY2" fmla="*/ 1141717 h 1284363"/>
                <a:gd name="connsiteX3" fmla="*/ 36542 w 450893"/>
                <a:gd name="connsiteY3" fmla="*/ 731131 h 1284363"/>
                <a:gd name="connsiteX4" fmla="*/ 41584 w 450893"/>
                <a:gd name="connsiteY4" fmla="*/ 709160 h 1284363"/>
                <a:gd name="connsiteX5" fmla="*/ 134440 w 450893"/>
                <a:gd name="connsiteY5" fmla="*/ 367929 h 1284363"/>
                <a:gd name="connsiteX6" fmla="*/ 158583 w 450893"/>
                <a:gd name="connsiteY6" fmla="*/ 197956 h 1284363"/>
                <a:gd name="connsiteX7" fmla="*/ 232858 w 450893"/>
                <a:gd name="connsiteY7" fmla="*/ 0 h 1284363"/>
                <a:gd name="connsiteX8" fmla="*/ 236643 w 450893"/>
                <a:gd name="connsiteY8" fmla="*/ 0 h 1284363"/>
                <a:gd name="connsiteX9" fmla="*/ 239881 w 450893"/>
                <a:gd name="connsiteY9" fmla="*/ 1940 h 1284363"/>
                <a:gd name="connsiteX10" fmla="*/ 299850 w 450893"/>
                <a:gd name="connsiteY10" fmla="*/ 30989 h 1284363"/>
                <a:gd name="connsiteX11" fmla="*/ 399265 w 450893"/>
                <a:gd name="connsiteY11" fmla="*/ 102640 h 1284363"/>
                <a:gd name="connsiteX12" fmla="*/ 458277 w 450893"/>
                <a:gd name="connsiteY12" fmla="*/ 256722 h 1284363"/>
                <a:gd name="connsiteX13" fmla="*/ 376884 w 450893"/>
                <a:gd name="connsiteY13" fmla="*/ 593185 h 1284363"/>
                <a:gd name="connsiteX14" fmla="*/ 309114 w 450893"/>
                <a:gd name="connsiteY14" fmla="*/ 947191 h 1284363"/>
                <a:gd name="connsiteX15" fmla="*/ 322668 w 450893"/>
                <a:gd name="connsiteY15" fmla="*/ 1018733 h 1284363"/>
                <a:gd name="connsiteX16" fmla="*/ 281691 w 450893"/>
                <a:gd name="connsiteY16" fmla="*/ 1269580 h 1284363"/>
                <a:gd name="connsiteX17" fmla="*/ 209357 w 450893"/>
                <a:gd name="connsiteY17" fmla="*/ 1292602 h 1284363"/>
                <a:gd name="connsiteX18" fmla="*/ 229606 w 450893"/>
                <a:gd name="connsiteY18" fmla="*/ 27614 h 1284363"/>
                <a:gd name="connsiteX19" fmla="*/ 185828 w 450893"/>
                <a:gd name="connsiteY19" fmla="*/ 200005 h 1284363"/>
                <a:gd name="connsiteX20" fmla="*/ 160442 w 450893"/>
                <a:gd name="connsiteY20" fmla="*/ 376332 h 1284363"/>
                <a:gd name="connsiteX21" fmla="*/ 68227 w 450893"/>
                <a:gd name="connsiteY21" fmla="*/ 715226 h 1284363"/>
                <a:gd name="connsiteX22" fmla="*/ 63172 w 450893"/>
                <a:gd name="connsiteY22" fmla="*/ 737252 h 1284363"/>
                <a:gd name="connsiteX23" fmla="*/ 61928 w 450893"/>
                <a:gd name="connsiteY23" fmla="*/ 1129297 h 1284363"/>
                <a:gd name="connsiteX24" fmla="*/ 209343 w 450893"/>
                <a:gd name="connsiteY24" fmla="*/ 1265262 h 1284363"/>
                <a:gd name="connsiteX25" fmla="*/ 209343 w 450893"/>
                <a:gd name="connsiteY25" fmla="*/ 1265262 h 1284363"/>
                <a:gd name="connsiteX26" fmla="*/ 267017 w 450893"/>
                <a:gd name="connsiteY26" fmla="*/ 1246516 h 1284363"/>
                <a:gd name="connsiteX27" fmla="*/ 296010 w 450893"/>
                <a:gd name="connsiteY27" fmla="*/ 1024785 h 1284363"/>
                <a:gd name="connsiteX28" fmla="*/ 281896 w 450893"/>
                <a:gd name="connsiteY28" fmla="*/ 949691 h 1284363"/>
                <a:gd name="connsiteX29" fmla="*/ 352536 w 450893"/>
                <a:gd name="connsiteY29" fmla="*/ 580751 h 1284363"/>
                <a:gd name="connsiteX30" fmla="*/ 430992 w 450893"/>
                <a:gd name="connsiteY30" fmla="*/ 258444 h 1284363"/>
                <a:gd name="connsiteX31" fmla="*/ 377677 w 450893"/>
                <a:gd name="connsiteY31" fmla="*/ 119391 h 1284363"/>
                <a:gd name="connsiteX32" fmla="*/ 289384 w 450893"/>
                <a:gd name="connsiteY32" fmla="*/ 56225 h 1284363"/>
                <a:gd name="connsiteX33" fmla="*/ 229606 w 450893"/>
                <a:gd name="connsiteY33" fmla="*/ 27614 h 1284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450893" h="1284363">
                  <a:moveTo>
                    <a:pt x="209357" y="1292602"/>
                  </a:moveTo>
                  <a:cubicBezTo>
                    <a:pt x="209357" y="1292602"/>
                    <a:pt x="209357" y="1292602"/>
                    <a:pt x="209357" y="1292602"/>
                  </a:cubicBezTo>
                  <a:cubicBezTo>
                    <a:pt x="147257" y="1292602"/>
                    <a:pt x="87862" y="1240422"/>
                    <a:pt x="37580" y="1141717"/>
                  </a:cubicBezTo>
                  <a:cubicBezTo>
                    <a:pt x="-28182" y="1012598"/>
                    <a:pt x="6209" y="863065"/>
                    <a:pt x="36542" y="731131"/>
                  </a:cubicBezTo>
                  <a:lnTo>
                    <a:pt x="41584" y="709160"/>
                  </a:lnTo>
                  <a:cubicBezTo>
                    <a:pt x="68664" y="590138"/>
                    <a:pt x="100787" y="472140"/>
                    <a:pt x="134440" y="367929"/>
                  </a:cubicBezTo>
                  <a:cubicBezTo>
                    <a:pt x="149292" y="321938"/>
                    <a:pt x="154020" y="258908"/>
                    <a:pt x="158583" y="197956"/>
                  </a:cubicBezTo>
                  <a:cubicBezTo>
                    <a:pt x="166549" y="91736"/>
                    <a:pt x="173422" y="0"/>
                    <a:pt x="232858" y="0"/>
                  </a:cubicBezTo>
                  <a:lnTo>
                    <a:pt x="236643" y="0"/>
                  </a:lnTo>
                  <a:lnTo>
                    <a:pt x="239881" y="1940"/>
                  </a:lnTo>
                  <a:cubicBezTo>
                    <a:pt x="262685" y="15604"/>
                    <a:pt x="281582" y="23433"/>
                    <a:pt x="299850" y="30989"/>
                  </a:cubicBezTo>
                  <a:cubicBezTo>
                    <a:pt x="334446" y="45308"/>
                    <a:pt x="364314" y="57673"/>
                    <a:pt x="399265" y="102640"/>
                  </a:cubicBezTo>
                  <a:cubicBezTo>
                    <a:pt x="438315" y="152908"/>
                    <a:pt x="454315" y="194663"/>
                    <a:pt x="458277" y="256722"/>
                  </a:cubicBezTo>
                  <a:cubicBezTo>
                    <a:pt x="464645" y="356643"/>
                    <a:pt x="434981" y="479286"/>
                    <a:pt x="376884" y="593185"/>
                  </a:cubicBezTo>
                  <a:cubicBezTo>
                    <a:pt x="314825" y="714858"/>
                    <a:pt x="296448" y="810802"/>
                    <a:pt x="309114" y="947191"/>
                  </a:cubicBezTo>
                  <a:cubicBezTo>
                    <a:pt x="310999" y="967467"/>
                    <a:pt x="316670" y="992376"/>
                    <a:pt x="322668" y="1018733"/>
                  </a:cubicBezTo>
                  <a:cubicBezTo>
                    <a:pt x="342589" y="1106233"/>
                    <a:pt x="367375" y="1215117"/>
                    <a:pt x="281691" y="1269580"/>
                  </a:cubicBezTo>
                  <a:cubicBezTo>
                    <a:pt x="257671" y="1284855"/>
                    <a:pt x="233336" y="1292602"/>
                    <a:pt x="209357" y="1292602"/>
                  </a:cubicBezTo>
                  <a:close/>
                  <a:moveTo>
                    <a:pt x="229606" y="27614"/>
                  </a:moveTo>
                  <a:cubicBezTo>
                    <a:pt x="198331" y="33298"/>
                    <a:pt x="191704" y="121700"/>
                    <a:pt x="185828" y="200005"/>
                  </a:cubicBezTo>
                  <a:cubicBezTo>
                    <a:pt x="181142" y="262557"/>
                    <a:pt x="176291" y="327239"/>
                    <a:pt x="160442" y="376332"/>
                  </a:cubicBezTo>
                  <a:cubicBezTo>
                    <a:pt x="127021" y="479792"/>
                    <a:pt x="95144" y="596983"/>
                    <a:pt x="68227" y="715226"/>
                  </a:cubicBezTo>
                  <a:lnTo>
                    <a:pt x="63172" y="737252"/>
                  </a:lnTo>
                  <a:cubicBezTo>
                    <a:pt x="33877" y="864650"/>
                    <a:pt x="675" y="1009045"/>
                    <a:pt x="61928" y="1129297"/>
                  </a:cubicBezTo>
                  <a:cubicBezTo>
                    <a:pt x="93532" y="1191329"/>
                    <a:pt x="144742" y="1265262"/>
                    <a:pt x="209343" y="1265262"/>
                  </a:cubicBezTo>
                  <a:lnTo>
                    <a:pt x="209343" y="1265262"/>
                  </a:lnTo>
                  <a:cubicBezTo>
                    <a:pt x="228048" y="1265262"/>
                    <a:pt x="247450" y="1258949"/>
                    <a:pt x="267017" y="1246516"/>
                  </a:cubicBezTo>
                  <a:cubicBezTo>
                    <a:pt x="336440" y="1202397"/>
                    <a:pt x="314962" y="1108037"/>
                    <a:pt x="296010" y="1024785"/>
                  </a:cubicBezTo>
                  <a:cubicBezTo>
                    <a:pt x="289807" y="997513"/>
                    <a:pt x="283946" y="971771"/>
                    <a:pt x="281896" y="949691"/>
                  </a:cubicBezTo>
                  <a:cubicBezTo>
                    <a:pt x="268697" y="807564"/>
                    <a:pt x="287840" y="707561"/>
                    <a:pt x="352536" y="580751"/>
                  </a:cubicBezTo>
                  <a:cubicBezTo>
                    <a:pt x="408474" y="471102"/>
                    <a:pt x="437072" y="353610"/>
                    <a:pt x="430992" y="258444"/>
                  </a:cubicBezTo>
                  <a:cubicBezTo>
                    <a:pt x="427371" y="201782"/>
                    <a:pt x="413420" y="165396"/>
                    <a:pt x="377677" y="119391"/>
                  </a:cubicBezTo>
                  <a:cubicBezTo>
                    <a:pt x="347180" y="80136"/>
                    <a:pt x="322941" y="70107"/>
                    <a:pt x="289384" y="56225"/>
                  </a:cubicBezTo>
                  <a:cubicBezTo>
                    <a:pt x="272058" y="49065"/>
                    <a:pt x="252506" y="40977"/>
                    <a:pt x="229606" y="27614"/>
                  </a:cubicBezTo>
                  <a:close/>
                </a:path>
              </a:pathLst>
            </a:custGeom>
            <a:grpFill/>
            <a:ln w="13656"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4E2AF61D-F6D5-480A-AE11-27FA66D566AD}"/>
                </a:ext>
              </a:extLst>
            </p:cNvPr>
            <p:cNvSpPr/>
            <p:nvPr/>
          </p:nvSpPr>
          <p:spPr>
            <a:xfrm>
              <a:off x="3337482" y="4951862"/>
              <a:ext cx="1967535" cy="2117833"/>
            </a:xfrm>
            <a:custGeom>
              <a:avLst/>
              <a:gdLst>
                <a:gd name="connsiteX0" fmla="*/ 1966571 w 1967535"/>
                <a:gd name="connsiteY0" fmla="*/ 2125618 h 2117833"/>
                <a:gd name="connsiteX1" fmla="*/ 1812502 w 1967535"/>
                <a:gd name="connsiteY1" fmla="*/ 2008919 h 2117833"/>
                <a:gd name="connsiteX2" fmla="*/ 1783317 w 1967535"/>
                <a:gd name="connsiteY2" fmla="*/ 1975511 h 2117833"/>
                <a:gd name="connsiteX3" fmla="*/ 1611240 w 1967535"/>
                <a:gd name="connsiteY3" fmla="*/ 1742987 h 2117833"/>
                <a:gd name="connsiteX4" fmla="*/ 1521976 w 1967535"/>
                <a:gd name="connsiteY4" fmla="*/ 1360506 h 2117833"/>
                <a:gd name="connsiteX5" fmla="*/ 1654662 w 1967535"/>
                <a:gd name="connsiteY5" fmla="*/ 897438 h 2117833"/>
                <a:gd name="connsiteX6" fmla="*/ 1776430 w 1967535"/>
                <a:gd name="connsiteY6" fmla="*/ 548871 h 2117833"/>
                <a:gd name="connsiteX7" fmla="*/ 1657846 w 1967535"/>
                <a:gd name="connsiteY7" fmla="*/ 38691 h 2117833"/>
                <a:gd name="connsiteX8" fmla="*/ 1360953 w 1967535"/>
                <a:gd name="connsiteY8" fmla="*/ 70719 h 2117833"/>
                <a:gd name="connsiteX9" fmla="*/ 1339856 w 1967535"/>
                <a:gd name="connsiteY9" fmla="*/ 76771 h 2117833"/>
                <a:gd name="connsiteX10" fmla="*/ 1159758 w 1967535"/>
                <a:gd name="connsiteY10" fmla="*/ 123924 h 2117833"/>
                <a:gd name="connsiteX11" fmla="*/ 957649 w 1967535"/>
                <a:gd name="connsiteY11" fmla="*/ 177471 h 2117833"/>
                <a:gd name="connsiteX12" fmla="*/ 277237 w 1967535"/>
                <a:gd name="connsiteY12" fmla="*/ 97430 h 2117833"/>
                <a:gd name="connsiteX13" fmla="*/ 86564 w 1967535"/>
                <a:gd name="connsiteY13" fmla="*/ 119019 h 2117833"/>
                <a:gd name="connsiteX14" fmla="*/ 70332 w 1967535"/>
                <a:gd name="connsiteY14" fmla="*/ 307643 h 2117833"/>
                <a:gd name="connsiteX15" fmla="*/ 73652 w 1967535"/>
                <a:gd name="connsiteY15" fmla="*/ 370822 h 2117833"/>
                <a:gd name="connsiteX16" fmla="*/ 44275 w 1967535"/>
                <a:gd name="connsiteY16" fmla="*/ 623036 h 2117833"/>
                <a:gd name="connsiteX17" fmla="*/ 32306 w 1967535"/>
                <a:gd name="connsiteY17" fmla="*/ 690041 h 2117833"/>
                <a:gd name="connsiteX18" fmla="*/ 206529 w 1967535"/>
                <a:gd name="connsiteY18" fmla="*/ 988806 h 2117833"/>
                <a:gd name="connsiteX19" fmla="*/ 290258 w 1967535"/>
                <a:gd name="connsiteY19" fmla="*/ 1045427 h 2117833"/>
                <a:gd name="connsiteX20" fmla="*/ 566711 w 1967535"/>
                <a:gd name="connsiteY20" fmla="*/ 1310498 h 2117833"/>
                <a:gd name="connsiteX21" fmla="*/ 715820 w 1967535"/>
                <a:gd name="connsiteY21" fmla="*/ 2056932 h 2117833"/>
                <a:gd name="connsiteX22" fmla="*/ 688493 w 1967535"/>
                <a:gd name="connsiteY22" fmla="*/ 2056959 h 2117833"/>
                <a:gd name="connsiteX23" fmla="*/ 542212 w 1967535"/>
                <a:gd name="connsiteY23" fmla="*/ 1322618 h 2117833"/>
                <a:gd name="connsiteX24" fmla="*/ 275242 w 1967535"/>
                <a:gd name="connsiteY24" fmla="*/ 1068259 h 2117833"/>
                <a:gd name="connsiteX25" fmla="*/ 190665 w 1967535"/>
                <a:gd name="connsiteY25" fmla="*/ 1011064 h 2117833"/>
                <a:gd name="connsiteX26" fmla="*/ 5362 w 1967535"/>
                <a:gd name="connsiteY26" fmla="*/ 685478 h 2117833"/>
                <a:gd name="connsiteX27" fmla="*/ 17399 w 1967535"/>
                <a:gd name="connsiteY27" fmla="*/ 618103 h 2117833"/>
                <a:gd name="connsiteX28" fmla="*/ 46325 w 1967535"/>
                <a:gd name="connsiteY28" fmla="*/ 370809 h 2117833"/>
                <a:gd name="connsiteX29" fmla="*/ 43073 w 1967535"/>
                <a:gd name="connsiteY29" fmla="*/ 309624 h 2117833"/>
                <a:gd name="connsiteX30" fmla="*/ 64115 w 1967535"/>
                <a:gd name="connsiteY30" fmla="*/ 103442 h 2117833"/>
                <a:gd name="connsiteX31" fmla="*/ 286842 w 1967535"/>
                <a:gd name="connsiteY31" fmla="*/ 71825 h 2117833"/>
                <a:gd name="connsiteX32" fmla="*/ 949970 w 1967535"/>
                <a:gd name="connsiteY32" fmla="*/ 151237 h 2117833"/>
                <a:gd name="connsiteX33" fmla="*/ 1153118 w 1967535"/>
                <a:gd name="connsiteY33" fmla="*/ 97417 h 2117833"/>
                <a:gd name="connsiteX34" fmla="*/ 1332410 w 1967535"/>
                <a:gd name="connsiteY34" fmla="*/ 50483 h 2117833"/>
                <a:gd name="connsiteX35" fmla="*/ 1353383 w 1967535"/>
                <a:gd name="connsiteY35" fmla="*/ 44471 h 2117833"/>
                <a:gd name="connsiteX36" fmla="*/ 1667656 w 1967535"/>
                <a:gd name="connsiteY36" fmla="*/ 13182 h 2117833"/>
                <a:gd name="connsiteX37" fmla="*/ 1803443 w 1967535"/>
                <a:gd name="connsiteY37" fmla="*/ 553038 h 2117833"/>
                <a:gd name="connsiteX38" fmla="*/ 1679557 w 1967535"/>
                <a:gd name="connsiteY38" fmla="*/ 908738 h 2117833"/>
                <a:gd name="connsiteX39" fmla="*/ 1549317 w 1967535"/>
                <a:gd name="connsiteY39" fmla="*/ 1360397 h 2117833"/>
                <a:gd name="connsiteX40" fmla="*/ 1635560 w 1967535"/>
                <a:gd name="connsiteY40" fmla="*/ 1730471 h 2117833"/>
                <a:gd name="connsiteX41" fmla="*/ 1803115 w 1967535"/>
                <a:gd name="connsiteY41" fmla="*/ 1956642 h 2117833"/>
                <a:gd name="connsiteX42" fmla="*/ 1833407 w 1967535"/>
                <a:gd name="connsiteY42" fmla="*/ 1991293 h 2117833"/>
                <a:gd name="connsiteX43" fmla="*/ 1971380 w 1967535"/>
                <a:gd name="connsiteY43" fmla="*/ 2098031 h 2117833"/>
                <a:gd name="connsiteX44" fmla="*/ 1974428 w 1967535"/>
                <a:gd name="connsiteY44" fmla="*/ 2125195 h 2117833"/>
                <a:gd name="connsiteX45" fmla="*/ 1966571 w 1967535"/>
                <a:gd name="connsiteY45" fmla="*/ 2125618 h 2117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967535" h="2117833">
                  <a:moveTo>
                    <a:pt x="1966571" y="2125618"/>
                  </a:moveTo>
                  <a:cubicBezTo>
                    <a:pt x="1911098" y="2125618"/>
                    <a:pt x="1856649" y="2061167"/>
                    <a:pt x="1812502" y="2008919"/>
                  </a:cubicBezTo>
                  <a:cubicBezTo>
                    <a:pt x="1801817" y="1996266"/>
                    <a:pt x="1791720" y="1984311"/>
                    <a:pt x="1783317" y="1975511"/>
                  </a:cubicBezTo>
                  <a:cubicBezTo>
                    <a:pt x="1706747" y="1895225"/>
                    <a:pt x="1650467" y="1819174"/>
                    <a:pt x="1611240" y="1742987"/>
                  </a:cubicBezTo>
                  <a:cubicBezTo>
                    <a:pt x="1549221" y="1622571"/>
                    <a:pt x="1522536" y="1508181"/>
                    <a:pt x="1521976" y="1360506"/>
                  </a:cubicBezTo>
                  <a:cubicBezTo>
                    <a:pt x="1521334" y="1190970"/>
                    <a:pt x="1589119" y="1041752"/>
                    <a:pt x="1654662" y="897438"/>
                  </a:cubicBezTo>
                  <a:cubicBezTo>
                    <a:pt x="1705258" y="786068"/>
                    <a:pt x="1757575" y="670885"/>
                    <a:pt x="1776430" y="548871"/>
                  </a:cubicBezTo>
                  <a:cubicBezTo>
                    <a:pt x="1801599" y="385988"/>
                    <a:pt x="1804946" y="95244"/>
                    <a:pt x="1657846" y="38691"/>
                  </a:cubicBezTo>
                  <a:cubicBezTo>
                    <a:pt x="1578147" y="8058"/>
                    <a:pt x="1447443" y="45769"/>
                    <a:pt x="1360953" y="70719"/>
                  </a:cubicBezTo>
                  <a:lnTo>
                    <a:pt x="1339856" y="76771"/>
                  </a:lnTo>
                  <a:cubicBezTo>
                    <a:pt x="1279846" y="93782"/>
                    <a:pt x="1218798" y="109099"/>
                    <a:pt x="1159758" y="123924"/>
                  </a:cubicBezTo>
                  <a:cubicBezTo>
                    <a:pt x="1093258" y="140621"/>
                    <a:pt x="1024504" y="157864"/>
                    <a:pt x="957649" y="177471"/>
                  </a:cubicBezTo>
                  <a:cubicBezTo>
                    <a:pt x="714973" y="248548"/>
                    <a:pt x="514325" y="186257"/>
                    <a:pt x="277237" y="97430"/>
                  </a:cubicBezTo>
                  <a:cubicBezTo>
                    <a:pt x="225152" y="77906"/>
                    <a:pt x="131106" y="54760"/>
                    <a:pt x="86564" y="119019"/>
                  </a:cubicBezTo>
                  <a:cubicBezTo>
                    <a:pt x="59360" y="158274"/>
                    <a:pt x="65440" y="241102"/>
                    <a:pt x="70332" y="307643"/>
                  </a:cubicBezTo>
                  <a:cubicBezTo>
                    <a:pt x="72039" y="330925"/>
                    <a:pt x="73652" y="352923"/>
                    <a:pt x="73652" y="370822"/>
                  </a:cubicBezTo>
                  <a:cubicBezTo>
                    <a:pt x="73652" y="462777"/>
                    <a:pt x="59387" y="540618"/>
                    <a:pt x="44275" y="623036"/>
                  </a:cubicBezTo>
                  <a:cubicBezTo>
                    <a:pt x="40286" y="644870"/>
                    <a:pt x="36200" y="667087"/>
                    <a:pt x="32306" y="690041"/>
                  </a:cubicBezTo>
                  <a:cubicBezTo>
                    <a:pt x="7070" y="838795"/>
                    <a:pt x="74704" y="894774"/>
                    <a:pt x="206529" y="988806"/>
                  </a:cubicBezTo>
                  <a:cubicBezTo>
                    <a:pt x="233842" y="1008290"/>
                    <a:pt x="262521" y="1027173"/>
                    <a:pt x="290258" y="1045427"/>
                  </a:cubicBezTo>
                  <a:cubicBezTo>
                    <a:pt x="396204" y="1115152"/>
                    <a:pt x="505758" y="1187240"/>
                    <a:pt x="566711" y="1310498"/>
                  </a:cubicBezTo>
                  <a:cubicBezTo>
                    <a:pt x="700776" y="1581595"/>
                    <a:pt x="715642" y="1922798"/>
                    <a:pt x="715820" y="2056932"/>
                  </a:cubicBezTo>
                  <a:lnTo>
                    <a:pt x="688493" y="2056959"/>
                  </a:lnTo>
                  <a:cubicBezTo>
                    <a:pt x="688138" y="1777528"/>
                    <a:pt x="634809" y="1509875"/>
                    <a:pt x="542212" y="1322618"/>
                  </a:cubicBezTo>
                  <a:cubicBezTo>
                    <a:pt x="484552" y="1206000"/>
                    <a:pt x="382883" y="1139076"/>
                    <a:pt x="275242" y="1068259"/>
                  </a:cubicBezTo>
                  <a:cubicBezTo>
                    <a:pt x="247287" y="1049854"/>
                    <a:pt x="218389" y="1030848"/>
                    <a:pt x="190665" y="1011064"/>
                  </a:cubicBezTo>
                  <a:cubicBezTo>
                    <a:pt x="70782" y="925558"/>
                    <a:pt x="-23919" y="858020"/>
                    <a:pt x="5362" y="685478"/>
                  </a:cubicBezTo>
                  <a:cubicBezTo>
                    <a:pt x="9283" y="662386"/>
                    <a:pt x="13369" y="640047"/>
                    <a:pt x="17399" y="618103"/>
                  </a:cubicBezTo>
                  <a:cubicBezTo>
                    <a:pt x="32265" y="536942"/>
                    <a:pt x="46325" y="460277"/>
                    <a:pt x="46325" y="370809"/>
                  </a:cubicBezTo>
                  <a:cubicBezTo>
                    <a:pt x="46325" y="353921"/>
                    <a:pt x="44740" y="332401"/>
                    <a:pt x="43073" y="309624"/>
                  </a:cubicBezTo>
                  <a:cubicBezTo>
                    <a:pt x="37881" y="238779"/>
                    <a:pt x="31404" y="150622"/>
                    <a:pt x="64115" y="103442"/>
                  </a:cubicBezTo>
                  <a:cubicBezTo>
                    <a:pt x="119206" y="23935"/>
                    <a:pt x="227297" y="49499"/>
                    <a:pt x="286842" y="71825"/>
                  </a:cubicBezTo>
                  <a:cubicBezTo>
                    <a:pt x="526841" y="161772"/>
                    <a:pt x="714918" y="220115"/>
                    <a:pt x="949970" y="151237"/>
                  </a:cubicBezTo>
                  <a:cubicBezTo>
                    <a:pt x="1017344" y="131494"/>
                    <a:pt x="1086372" y="114168"/>
                    <a:pt x="1153118" y="97417"/>
                  </a:cubicBezTo>
                  <a:cubicBezTo>
                    <a:pt x="1211967" y="82660"/>
                    <a:pt x="1272796" y="67384"/>
                    <a:pt x="1332410" y="50483"/>
                  </a:cubicBezTo>
                  <a:lnTo>
                    <a:pt x="1353383" y="44471"/>
                  </a:lnTo>
                  <a:cubicBezTo>
                    <a:pt x="1443384" y="18497"/>
                    <a:pt x="1579390" y="-20731"/>
                    <a:pt x="1667656" y="13182"/>
                  </a:cubicBezTo>
                  <a:cubicBezTo>
                    <a:pt x="1868755" y="90489"/>
                    <a:pt x="1810712" y="505926"/>
                    <a:pt x="1803443" y="553038"/>
                  </a:cubicBezTo>
                  <a:cubicBezTo>
                    <a:pt x="1784014" y="678769"/>
                    <a:pt x="1730904" y="795687"/>
                    <a:pt x="1679557" y="908738"/>
                  </a:cubicBezTo>
                  <a:cubicBezTo>
                    <a:pt x="1615230" y="1050360"/>
                    <a:pt x="1548688" y="1196818"/>
                    <a:pt x="1549317" y="1360397"/>
                  </a:cubicBezTo>
                  <a:cubicBezTo>
                    <a:pt x="1549863" y="1505380"/>
                    <a:pt x="1574854" y="1612610"/>
                    <a:pt x="1635560" y="1730471"/>
                  </a:cubicBezTo>
                  <a:cubicBezTo>
                    <a:pt x="1673572" y="1804295"/>
                    <a:pt x="1728376" y="1878269"/>
                    <a:pt x="1803115" y="1956642"/>
                  </a:cubicBezTo>
                  <a:cubicBezTo>
                    <a:pt x="1812078" y="1966043"/>
                    <a:pt x="1822449" y="1978312"/>
                    <a:pt x="1833407" y="1991293"/>
                  </a:cubicBezTo>
                  <a:cubicBezTo>
                    <a:pt x="1873209" y="2038390"/>
                    <a:pt x="1927808" y="2103292"/>
                    <a:pt x="1971380" y="2098031"/>
                  </a:cubicBezTo>
                  <a:lnTo>
                    <a:pt x="1974428" y="2125195"/>
                  </a:lnTo>
                  <a:cubicBezTo>
                    <a:pt x="1971777" y="2125495"/>
                    <a:pt x="1969167" y="2125618"/>
                    <a:pt x="1966571" y="2125618"/>
                  </a:cubicBezTo>
                  <a:close/>
                </a:path>
              </a:pathLst>
            </a:custGeom>
            <a:grpFill/>
            <a:ln w="13656" cap="flat">
              <a:noFill/>
              <a:prstDash val="solid"/>
              <a:miter/>
            </a:ln>
          </p:spPr>
          <p:txBody>
            <a:bodyPr rtlCol="0" anchor="ctr"/>
            <a:lstStyle/>
            <a:p>
              <a:endParaRPr lang="en-US"/>
            </a:p>
          </p:txBody>
        </p:sp>
        <p:sp>
          <p:nvSpPr>
            <p:cNvPr id="18" name="Freeform: Shape 17">
              <a:extLst>
                <a:ext uri="{FF2B5EF4-FFF2-40B4-BE49-F238E27FC236}">
                  <a16:creationId xmlns:a16="http://schemas.microsoft.com/office/drawing/2014/main" id="{F03D6290-E3F7-4DFE-A2F1-E016FB2D1034}"/>
                </a:ext>
              </a:extLst>
            </p:cNvPr>
            <p:cNvSpPr/>
            <p:nvPr/>
          </p:nvSpPr>
          <p:spPr>
            <a:xfrm>
              <a:off x="3929082" y="5470797"/>
              <a:ext cx="915450" cy="1557632"/>
            </a:xfrm>
            <a:custGeom>
              <a:avLst/>
              <a:gdLst>
                <a:gd name="connsiteX0" fmla="*/ 458988 w 915450"/>
                <a:gd name="connsiteY0" fmla="*/ 1565542 h 1557632"/>
                <a:gd name="connsiteX1" fmla="*/ 431661 w 915450"/>
                <a:gd name="connsiteY1" fmla="*/ 1565173 h 1557632"/>
                <a:gd name="connsiteX2" fmla="*/ 446677 w 915450"/>
                <a:gd name="connsiteY2" fmla="*/ 1402565 h 1557632"/>
                <a:gd name="connsiteX3" fmla="*/ 459193 w 915450"/>
                <a:gd name="connsiteY3" fmla="*/ 1176244 h 1557632"/>
                <a:gd name="connsiteX4" fmla="*/ 344146 w 915450"/>
                <a:gd name="connsiteY4" fmla="*/ 744793 h 1557632"/>
                <a:gd name="connsiteX5" fmla="*/ 183341 w 915450"/>
                <a:gd name="connsiteY5" fmla="*/ 533748 h 1557632"/>
                <a:gd name="connsiteX6" fmla="*/ 154457 w 915450"/>
                <a:gd name="connsiteY6" fmla="*/ 500737 h 1557632"/>
                <a:gd name="connsiteX7" fmla="*/ 104162 w 915450"/>
                <a:gd name="connsiteY7" fmla="*/ 448788 h 1557632"/>
                <a:gd name="connsiteX8" fmla="*/ 1358 w 915450"/>
                <a:gd name="connsiteY8" fmla="*/ 239833 h 1557632"/>
                <a:gd name="connsiteX9" fmla="*/ 115147 w 915450"/>
                <a:gd name="connsiteY9" fmla="*/ 58629 h 1557632"/>
                <a:gd name="connsiteX10" fmla="*/ 466421 w 915450"/>
                <a:gd name="connsiteY10" fmla="*/ 20357 h 1557632"/>
                <a:gd name="connsiteX11" fmla="*/ 655577 w 915450"/>
                <a:gd name="connsiteY11" fmla="*/ 402784 h 1557632"/>
                <a:gd name="connsiteX12" fmla="*/ 655632 w 915450"/>
                <a:gd name="connsiteY12" fmla="*/ 595725 h 1557632"/>
                <a:gd name="connsiteX13" fmla="*/ 658419 w 915450"/>
                <a:gd name="connsiteY13" fmla="*/ 827853 h 1557632"/>
                <a:gd name="connsiteX14" fmla="*/ 742641 w 915450"/>
                <a:gd name="connsiteY14" fmla="*/ 1201931 h 1557632"/>
                <a:gd name="connsiteX15" fmla="*/ 833666 w 915450"/>
                <a:gd name="connsiteY15" fmla="*/ 1356218 h 1557632"/>
                <a:gd name="connsiteX16" fmla="*/ 906028 w 915450"/>
                <a:gd name="connsiteY16" fmla="*/ 1466796 h 1557632"/>
                <a:gd name="connsiteX17" fmla="*/ 909307 w 915450"/>
                <a:gd name="connsiteY17" fmla="*/ 1465827 h 1557632"/>
                <a:gd name="connsiteX18" fmla="*/ 910632 w 915450"/>
                <a:gd name="connsiteY18" fmla="*/ 1476006 h 1557632"/>
                <a:gd name="connsiteX19" fmla="*/ 914458 w 915450"/>
                <a:gd name="connsiteY19" fmla="*/ 1484122 h 1557632"/>
                <a:gd name="connsiteX20" fmla="*/ 926537 w 915450"/>
                <a:gd name="connsiteY20" fmla="*/ 1510547 h 1557632"/>
                <a:gd name="connsiteX21" fmla="*/ 898486 w 915450"/>
                <a:gd name="connsiteY21" fmla="*/ 1503005 h 1557632"/>
                <a:gd name="connsiteX22" fmla="*/ 882663 w 915450"/>
                <a:gd name="connsiteY22" fmla="*/ 1481102 h 1557632"/>
                <a:gd name="connsiteX23" fmla="*/ 811600 w 915450"/>
                <a:gd name="connsiteY23" fmla="*/ 1372355 h 1557632"/>
                <a:gd name="connsiteX24" fmla="*/ 716844 w 915450"/>
                <a:gd name="connsiteY24" fmla="*/ 1210976 h 1557632"/>
                <a:gd name="connsiteX25" fmla="*/ 631188 w 915450"/>
                <a:gd name="connsiteY25" fmla="*/ 830203 h 1557632"/>
                <a:gd name="connsiteX26" fmla="*/ 628305 w 915450"/>
                <a:gd name="connsiteY26" fmla="*/ 595055 h 1557632"/>
                <a:gd name="connsiteX27" fmla="*/ 628278 w 915450"/>
                <a:gd name="connsiteY27" fmla="*/ 404136 h 1557632"/>
                <a:gd name="connsiteX28" fmla="*/ 458045 w 915450"/>
                <a:gd name="connsiteY28" fmla="*/ 46359 h 1557632"/>
                <a:gd name="connsiteX29" fmla="*/ 129999 w 915450"/>
                <a:gd name="connsiteY29" fmla="*/ 81543 h 1557632"/>
                <a:gd name="connsiteX30" fmla="*/ 28521 w 915450"/>
                <a:gd name="connsiteY30" fmla="*/ 242798 h 1557632"/>
                <a:gd name="connsiteX31" fmla="*/ 123263 w 915450"/>
                <a:gd name="connsiteY31" fmla="*/ 429222 h 1557632"/>
                <a:gd name="connsiteX32" fmla="*/ 175102 w 915450"/>
                <a:gd name="connsiteY32" fmla="*/ 482810 h 1557632"/>
                <a:gd name="connsiteX33" fmla="*/ 203864 w 915450"/>
                <a:gd name="connsiteY33" fmla="*/ 515685 h 1557632"/>
                <a:gd name="connsiteX34" fmla="*/ 368112 w 915450"/>
                <a:gd name="connsiteY34" fmla="*/ 731649 h 1557632"/>
                <a:gd name="connsiteX35" fmla="*/ 486410 w 915450"/>
                <a:gd name="connsiteY35" fmla="*/ 1173620 h 1557632"/>
                <a:gd name="connsiteX36" fmla="*/ 473785 w 915450"/>
                <a:gd name="connsiteY36" fmla="*/ 1406144 h 1557632"/>
                <a:gd name="connsiteX37" fmla="*/ 458988 w 915450"/>
                <a:gd name="connsiteY37" fmla="*/ 1565542 h 15576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915450" h="1557632">
                  <a:moveTo>
                    <a:pt x="458988" y="1565542"/>
                  </a:moveTo>
                  <a:lnTo>
                    <a:pt x="431661" y="1565173"/>
                  </a:lnTo>
                  <a:cubicBezTo>
                    <a:pt x="432398" y="1510711"/>
                    <a:pt x="439654" y="1455716"/>
                    <a:pt x="446677" y="1402565"/>
                  </a:cubicBezTo>
                  <a:cubicBezTo>
                    <a:pt x="456432" y="1328686"/>
                    <a:pt x="466516" y="1252294"/>
                    <a:pt x="459193" y="1176244"/>
                  </a:cubicBezTo>
                  <a:cubicBezTo>
                    <a:pt x="443001" y="1008115"/>
                    <a:pt x="399989" y="846832"/>
                    <a:pt x="344146" y="744793"/>
                  </a:cubicBezTo>
                  <a:cubicBezTo>
                    <a:pt x="303498" y="670532"/>
                    <a:pt x="242408" y="600999"/>
                    <a:pt x="183341" y="533748"/>
                  </a:cubicBezTo>
                  <a:cubicBezTo>
                    <a:pt x="173572" y="522626"/>
                    <a:pt x="163912" y="511627"/>
                    <a:pt x="154457" y="500737"/>
                  </a:cubicBezTo>
                  <a:cubicBezTo>
                    <a:pt x="138512" y="482373"/>
                    <a:pt x="121050" y="465294"/>
                    <a:pt x="104162" y="448788"/>
                  </a:cubicBezTo>
                  <a:cubicBezTo>
                    <a:pt x="45750" y="391702"/>
                    <a:pt x="-9422" y="337787"/>
                    <a:pt x="1358" y="239833"/>
                  </a:cubicBezTo>
                  <a:cubicBezTo>
                    <a:pt x="9679" y="164152"/>
                    <a:pt x="49030" y="101491"/>
                    <a:pt x="115147" y="58629"/>
                  </a:cubicBezTo>
                  <a:cubicBezTo>
                    <a:pt x="208441" y="-1818"/>
                    <a:pt x="349598" y="-17217"/>
                    <a:pt x="466421" y="20357"/>
                  </a:cubicBezTo>
                  <a:cubicBezTo>
                    <a:pt x="618754" y="69368"/>
                    <a:pt x="647530" y="241186"/>
                    <a:pt x="655577" y="402784"/>
                  </a:cubicBezTo>
                  <a:cubicBezTo>
                    <a:pt x="658775" y="466879"/>
                    <a:pt x="657176" y="532381"/>
                    <a:pt x="655632" y="595725"/>
                  </a:cubicBezTo>
                  <a:cubicBezTo>
                    <a:pt x="653760" y="672254"/>
                    <a:pt x="651834" y="751379"/>
                    <a:pt x="658419" y="827853"/>
                  </a:cubicBezTo>
                  <a:cubicBezTo>
                    <a:pt x="668284" y="942284"/>
                    <a:pt x="698193" y="1075134"/>
                    <a:pt x="742641" y="1201931"/>
                  </a:cubicBezTo>
                  <a:cubicBezTo>
                    <a:pt x="762685" y="1259140"/>
                    <a:pt x="798770" y="1308492"/>
                    <a:pt x="833666" y="1356218"/>
                  </a:cubicBezTo>
                  <a:cubicBezTo>
                    <a:pt x="859285" y="1391251"/>
                    <a:pt x="885656" y="1427336"/>
                    <a:pt x="906028" y="1466796"/>
                  </a:cubicBezTo>
                  <a:lnTo>
                    <a:pt x="909307" y="1465827"/>
                  </a:lnTo>
                  <a:cubicBezTo>
                    <a:pt x="910441" y="1469611"/>
                    <a:pt x="910715" y="1473068"/>
                    <a:pt x="910632" y="1476006"/>
                  </a:cubicBezTo>
                  <a:cubicBezTo>
                    <a:pt x="911944" y="1478684"/>
                    <a:pt x="913215" y="1481403"/>
                    <a:pt x="914458" y="1484122"/>
                  </a:cubicBezTo>
                  <a:lnTo>
                    <a:pt x="926537" y="1510547"/>
                  </a:lnTo>
                  <a:lnTo>
                    <a:pt x="898486" y="1503005"/>
                  </a:lnTo>
                  <a:cubicBezTo>
                    <a:pt x="887118" y="1499944"/>
                    <a:pt x="881803" y="1492580"/>
                    <a:pt x="882663" y="1481102"/>
                  </a:cubicBezTo>
                  <a:cubicBezTo>
                    <a:pt x="863316" y="1443104"/>
                    <a:pt x="838121" y="1408618"/>
                    <a:pt x="811600" y="1372355"/>
                  </a:cubicBezTo>
                  <a:cubicBezTo>
                    <a:pt x="775528" y="1323016"/>
                    <a:pt x="738241" y="1271997"/>
                    <a:pt x="716844" y="1210976"/>
                  </a:cubicBezTo>
                  <a:cubicBezTo>
                    <a:pt x="671659" y="1082061"/>
                    <a:pt x="641244" y="946848"/>
                    <a:pt x="631188" y="830203"/>
                  </a:cubicBezTo>
                  <a:cubicBezTo>
                    <a:pt x="624465" y="752212"/>
                    <a:pt x="626406" y="672322"/>
                    <a:pt x="628305" y="595055"/>
                  </a:cubicBezTo>
                  <a:cubicBezTo>
                    <a:pt x="629835" y="532203"/>
                    <a:pt x="631420" y="467234"/>
                    <a:pt x="628278" y="404136"/>
                  </a:cubicBezTo>
                  <a:cubicBezTo>
                    <a:pt x="620681" y="251857"/>
                    <a:pt x="594515" y="90273"/>
                    <a:pt x="458045" y="46359"/>
                  </a:cubicBezTo>
                  <a:cubicBezTo>
                    <a:pt x="348628" y="11162"/>
                    <a:pt x="216789" y="25303"/>
                    <a:pt x="129999" y="81543"/>
                  </a:cubicBezTo>
                  <a:cubicBezTo>
                    <a:pt x="71001" y="119786"/>
                    <a:pt x="35913" y="175533"/>
                    <a:pt x="28521" y="242798"/>
                  </a:cubicBezTo>
                  <a:cubicBezTo>
                    <a:pt x="19202" y="327512"/>
                    <a:pt x="67421" y="374651"/>
                    <a:pt x="123263" y="429222"/>
                  </a:cubicBezTo>
                  <a:cubicBezTo>
                    <a:pt x="140547" y="446110"/>
                    <a:pt x="158419" y="463599"/>
                    <a:pt x="175102" y="482810"/>
                  </a:cubicBezTo>
                  <a:cubicBezTo>
                    <a:pt x="184503" y="493659"/>
                    <a:pt x="194149" y="504617"/>
                    <a:pt x="203864" y="515685"/>
                  </a:cubicBezTo>
                  <a:cubicBezTo>
                    <a:pt x="263915" y="584056"/>
                    <a:pt x="326015" y="654751"/>
                    <a:pt x="368112" y="731649"/>
                  </a:cubicBezTo>
                  <a:cubicBezTo>
                    <a:pt x="451063" y="883176"/>
                    <a:pt x="478472" y="1091202"/>
                    <a:pt x="486410" y="1173620"/>
                  </a:cubicBezTo>
                  <a:cubicBezTo>
                    <a:pt x="494034" y="1252786"/>
                    <a:pt x="483746" y="1330750"/>
                    <a:pt x="473785" y="1406144"/>
                  </a:cubicBezTo>
                  <a:cubicBezTo>
                    <a:pt x="466844" y="1458517"/>
                    <a:pt x="459698" y="1512678"/>
                    <a:pt x="458988" y="1565542"/>
                  </a:cubicBezTo>
                  <a:close/>
                </a:path>
              </a:pathLst>
            </a:custGeom>
            <a:grpFill/>
            <a:ln w="13656" cap="flat">
              <a:noFill/>
              <a:prstDash val="solid"/>
              <a:miter/>
            </a:ln>
          </p:spPr>
          <p:txBody>
            <a:bodyPr rtlCol="0" anchor="ctr"/>
            <a:lstStyle/>
            <a:p>
              <a:endParaRPr lang="en-US"/>
            </a:p>
          </p:txBody>
        </p:sp>
        <p:sp>
          <p:nvSpPr>
            <p:cNvPr id="19" name="Freeform: Shape 18">
              <a:extLst>
                <a:ext uri="{FF2B5EF4-FFF2-40B4-BE49-F238E27FC236}">
                  <a16:creationId xmlns:a16="http://schemas.microsoft.com/office/drawing/2014/main" id="{3A0461E7-CFB1-4A88-8AAB-6F953B2BAEAE}"/>
                </a:ext>
              </a:extLst>
            </p:cNvPr>
            <p:cNvSpPr/>
            <p:nvPr/>
          </p:nvSpPr>
          <p:spPr>
            <a:xfrm>
              <a:off x="5131692" y="4380332"/>
              <a:ext cx="2855659" cy="2623380"/>
            </a:xfrm>
            <a:custGeom>
              <a:avLst/>
              <a:gdLst>
                <a:gd name="connsiteX0" fmla="*/ 293119 w 2855658"/>
                <a:gd name="connsiteY0" fmla="*/ 2635035 h 2623380"/>
                <a:gd name="connsiteX1" fmla="*/ 269139 w 2855658"/>
                <a:gd name="connsiteY1" fmla="*/ 2621931 h 2623380"/>
                <a:gd name="connsiteX2" fmla="*/ 202147 w 2855658"/>
                <a:gd name="connsiteY2" fmla="*/ 2485160 h 2623380"/>
                <a:gd name="connsiteX3" fmla="*/ 173673 w 2855658"/>
                <a:gd name="connsiteY3" fmla="*/ 2442531 h 2623380"/>
                <a:gd name="connsiteX4" fmla="*/ 52943 w 2855658"/>
                <a:gd name="connsiteY4" fmla="*/ 2192776 h 2623380"/>
                <a:gd name="connsiteX5" fmla="*/ 14917 w 2855658"/>
                <a:gd name="connsiteY5" fmla="*/ 1786918 h 2623380"/>
                <a:gd name="connsiteX6" fmla="*/ 102746 w 2855658"/>
                <a:gd name="connsiteY6" fmla="*/ 1639298 h 2623380"/>
                <a:gd name="connsiteX7" fmla="*/ 171350 w 2855658"/>
                <a:gd name="connsiteY7" fmla="*/ 1536767 h 2623380"/>
                <a:gd name="connsiteX8" fmla="*/ 185642 w 2855658"/>
                <a:gd name="connsiteY8" fmla="*/ 1507541 h 2623380"/>
                <a:gd name="connsiteX9" fmla="*/ 294635 w 2855658"/>
                <a:gd name="connsiteY9" fmla="*/ 1226061 h 2623380"/>
                <a:gd name="connsiteX10" fmla="*/ 176802 w 2855658"/>
                <a:gd name="connsiteY10" fmla="*/ 624623 h 2623380"/>
                <a:gd name="connsiteX11" fmla="*/ 48693 w 2855658"/>
                <a:gd name="connsiteY11" fmla="*/ 196452 h 2623380"/>
                <a:gd name="connsiteX12" fmla="*/ 130004 w 2855658"/>
                <a:gd name="connsiteY12" fmla="*/ 25468 h 2623380"/>
                <a:gd name="connsiteX13" fmla="*/ 248289 w 2855658"/>
                <a:gd name="connsiteY13" fmla="*/ 7336 h 2623380"/>
                <a:gd name="connsiteX14" fmla="*/ 372271 w 2855658"/>
                <a:gd name="connsiteY14" fmla="*/ 211550 h 2623380"/>
                <a:gd name="connsiteX15" fmla="*/ 382969 w 2855658"/>
                <a:gd name="connsiteY15" fmla="*/ 243727 h 2623380"/>
                <a:gd name="connsiteX16" fmla="*/ 433483 w 2855658"/>
                <a:gd name="connsiteY16" fmla="*/ 427050 h 2623380"/>
                <a:gd name="connsiteX17" fmla="*/ 456998 w 2855658"/>
                <a:gd name="connsiteY17" fmla="*/ 521532 h 2623380"/>
                <a:gd name="connsiteX18" fmla="*/ 768114 w 2855658"/>
                <a:gd name="connsiteY18" fmla="*/ 1090984 h 2623380"/>
                <a:gd name="connsiteX19" fmla="*/ 1418849 w 2855658"/>
                <a:gd name="connsiteY19" fmla="*/ 1465376 h 2623380"/>
                <a:gd name="connsiteX20" fmla="*/ 1851584 w 2855658"/>
                <a:gd name="connsiteY20" fmla="*/ 1486472 h 2623380"/>
                <a:gd name="connsiteX21" fmla="*/ 2077468 w 2855658"/>
                <a:gd name="connsiteY21" fmla="*/ 1487593 h 2623380"/>
                <a:gd name="connsiteX22" fmla="*/ 2751582 w 2855658"/>
                <a:gd name="connsiteY22" fmla="*/ 1978943 h 2623380"/>
                <a:gd name="connsiteX23" fmla="*/ 2863526 w 2855658"/>
                <a:gd name="connsiteY23" fmla="*/ 2601135 h 2623380"/>
                <a:gd name="connsiteX24" fmla="*/ 2836199 w 2855658"/>
                <a:gd name="connsiteY24" fmla="*/ 2601108 h 2623380"/>
                <a:gd name="connsiteX25" fmla="*/ 2726837 w 2855658"/>
                <a:gd name="connsiteY25" fmla="*/ 1990544 h 2623380"/>
                <a:gd name="connsiteX26" fmla="*/ 2076471 w 2855658"/>
                <a:gd name="connsiteY26" fmla="*/ 1514879 h 2623380"/>
                <a:gd name="connsiteX27" fmla="*/ 1851871 w 2855658"/>
                <a:gd name="connsiteY27" fmla="*/ 1513785 h 2623380"/>
                <a:gd name="connsiteX28" fmla="*/ 1414286 w 2855658"/>
                <a:gd name="connsiteY28" fmla="*/ 1492320 h 2623380"/>
                <a:gd name="connsiteX29" fmla="*/ 747537 w 2855658"/>
                <a:gd name="connsiteY29" fmla="*/ 1108951 h 2623380"/>
                <a:gd name="connsiteX30" fmla="*/ 430614 w 2855658"/>
                <a:gd name="connsiteY30" fmla="*/ 528638 h 2623380"/>
                <a:gd name="connsiteX31" fmla="*/ 406907 w 2855658"/>
                <a:gd name="connsiteY31" fmla="*/ 433362 h 2623380"/>
                <a:gd name="connsiteX32" fmla="*/ 357214 w 2855658"/>
                <a:gd name="connsiteY32" fmla="*/ 252827 h 2623380"/>
                <a:gd name="connsiteX33" fmla="*/ 346283 w 2855658"/>
                <a:gd name="connsiteY33" fmla="*/ 219939 h 2623380"/>
                <a:gd name="connsiteX34" fmla="*/ 239585 w 2855658"/>
                <a:gd name="connsiteY34" fmla="*/ 33215 h 2623380"/>
                <a:gd name="connsiteX35" fmla="*/ 146155 w 2855658"/>
                <a:gd name="connsiteY35" fmla="*/ 47493 h 2623380"/>
                <a:gd name="connsiteX36" fmla="*/ 76034 w 2855658"/>
                <a:gd name="connsiteY36" fmla="*/ 195960 h 2623380"/>
                <a:gd name="connsiteX37" fmla="*/ 200918 w 2855658"/>
                <a:gd name="connsiteY37" fmla="*/ 611698 h 2623380"/>
                <a:gd name="connsiteX38" fmla="*/ 321552 w 2855658"/>
                <a:gd name="connsiteY38" fmla="*/ 1230870 h 2623380"/>
                <a:gd name="connsiteX39" fmla="*/ 210195 w 2855658"/>
                <a:gd name="connsiteY39" fmla="*/ 1519510 h 2623380"/>
                <a:gd name="connsiteX40" fmla="*/ 195944 w 2855658"/>
                <a:gd name="connsiteY40" fmla="*/ 1548668 h 2623380"/>
                <a:gd name="connsiteX41" fmla="*/ 124471 w 2855658"/>
                <a:gd name="connsiteY41" fmla="*/ 1655844 h 2623380"/>
                <a:gd name="connsiteX42" fmla="*/ 41096 w 2855658"/>
                <a:gd name="connsiteY42" fmla="*/ 1794760 h 2623380"/>
                <a:gd name="connsiteX43" fmla="*/ 78534 w 2855658"/>
                <a:gd name="connsiteY43" fmla="*/ 2183116 h 2623380"/>
                <a:gd name="connsiteX44" fmla="*/ 197352 w 2855658"/>
                <a:gd name="connsiteY44" fmla="*/ 2428812 h 2623380"/>
                <a:gd name="connsiteX45" fmla="*/ 224542 w 2855658"/>
                <a:gd name="connsiteY45" fmla="*/ 2469434 h 2623380"/>
                <a:gd name="connsiteX46" fmla="*/ 293119 w 2855658"/>
                <a:gd name="connsiteY46" fmla="*/ 2635035 h 26233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2855658" h="2623380">
                  <a:moveTo>
                    <a:pt x="293119" y="2635035"/>
                  </a:moveTo>
                  <a:lnTo>
                    <a:pt x="269139" y="2621931"/>
                  </a:lnTo>
                  <a:cubicBezTo>
                    <a:pt x="281737" y="2598868"/>
                    <a:pt x="229966" y="2524894"/>
                    <a:pt x="202147" y="2485160"/>
                  </a:cubicBezTo>
                  <a:cubicBezTo>
                    <a:pt x="190301" y="2468231"/>
                    <a:pt x="180081" y="2453611"/>
                    <a:pt x="173673" y="2442531"/>
                  </a:cubicBezTo>
                  <a:cubicBezTo>
                    <a:pt x="121028" y="2351341"/>
                    <a:pt x="82674" y="2271983"/>
                    <a:pt x="52943" y="2192776"/>
                  </a:cubicBezTo>
                  <a:cubicBezTo>
                    <a:pt x="8714" y="2074984"/>
                    <a:pt x="-18545" y="1897742"/>
                    <a:pt x="14917" y="1786918"/>
                  </a:cubicBezTo>
                  <a:cubicBezTo>
                    <a:pt x="31259" y="1732783"/>
                    <a:pt x="67604" y="1685275"/>
                    <a:pt x="102746" y="1639298"/>
                  </a:cubicBezTo>
                  <a:cubicBezTo>
                    <a:pt x="129225" y="1604675"/>
                    <a:pt x="154230" y="1571964"/>
                    <a:pt x="171350" y="1536767"/>
                  </a:cubicBezTo>
                  <a:lnTo>
                    <a:pt x="185642" y="1507541"/>
                  </a:lnTo>
                  <a:cubicBezTo>
                    <a:pt x="228832" y="1419439"/>
                    <a:pt x="277788" y="1319587"/>
                    <a:pt x="294635" y="1226061"/>
                  </a:cubicBezTo>
                  <a:cubicBezTo>
                    <a:pt x="329695" y="1031493"/>
                    <a:pt x="292258" y="840369"/>
                    <a:pt x="176802" y="624623"/>
                  </a:cubicBezTo>
                  <a:cubicBezTo>
                    <a:pt x="90408" y="463162"/>
                    <a:pt x="50893" y="331105"/>
                    <a:pt x="48693" y="196452"/>
                  </a:cubicBezTo>
                  <a:cubicBezTo>
                    <a:pt x="47805" y="141675"/>
                    <a:pt x="75446" y="65365"/>
                    <a:pt x="130004" y="25468"/>
                  </a:cubicBezTo>
                  <a:cubicBezTo>
                    <a:pt x="165502" y="-493"/>
                    <a:pt x="206383" y="-6737"/>
                    <a:pt x="248289" y="7336"/>
                  </a:cubicBezTo>
                  <a:cubicBezTo>
                    <a:pt x="313231" y="29170"/>
                    <a:pt x="348756" y="138929"/>
                    <a:pt x="372271" y="211550"/>
                  </a:cubicBezTo>
                  <a:cubicBezTo>
                    <a:pt x="376179" y="223629"/>
                    <a:pt x="379717" y="234573"/>
                    <a:pt x="382969" y="243727"/>
                  </a:cubicBezTo>
                  <a:cubicBezTo>
                    <a:pt x="403738" y="302385"/>
                    <a:pt x="418850" y="365756"/>
                    <a:pt x="433483" y="427050"/>
                  </a:cubicBezTo>
                  <a:cubicBezTo>
                    <a:pt x="441340" y="459938"/>
                    <a:pt x="448745" y="491009"/>
                    <a:pt x="456998" y="521532"/>
                  </a:cubicBezTo>
                  <a:cubicBezTo>
                    <a:pt x="508550" y="712302"/>
                    <a:pt x="627763" y="930507"/>
                    <a:pt x="768114" y="1090984"/>
                  </a:cubicBezTo>
                  <a:cubicBezTo>
                    <a:pt x="935451" y="1282327"/>
                    <a:pt x="1184808" y="1425793"/>
                    <a:pt x="1418849" y="1465376"/>
                  </a:cubicBezTo>
                  <a:cubicBezTo>
                    <a:pt x="1562083" y="1489601"/>
                    <a:pt x="1709280" y="1488057"/>
                    <a:pt x="1851584" y="1486472"/>
                  </a:cubicBezTo>
                  <a:cubicBezTo>
                    <a:pt x="1925490" y="1485652"/>
                    <a:pt x="2001923" y="1484846"/>
                    <a:pt x="2077468" y="1487593"/>
                  </a:cubicBezTo>
                  <a:cubicBezTo>
                    <a:pt x="2389077" y="1498878"/>
                    <a:pt x="2640566" y="1742498"/>
                    <a:pt x="2751582" y="1978943"/>
                  </a:cubicBezTo>
                  <a:cubicBezTo>
                    <a:pt x="2834478" y="2155530"/>
                    <a:pt x="2863704" y="2424481"/>
                    <a:pt x="2863526" y="2601135"/>
                  </a:cubicBezTo>
                  <a:lnTo>
                    <a:pt x="2836199" y="2601108"/>
                  </a:lnTo>
                  <a:cubicBezTo>
                    <a:pt x="2836377" y="2427268"/>
                    <a:pt x="2807834" y="2163058"/>
                    <a:pt x="2726837" y="1990544"/>
                  </a:cubicBezTo>
                  <a:cubicBezTo>
                    <a:pt x="2619360" y="1761613"/>
                    <a:pt x="2376561" y="1525755"/>
                    <a:pt x="2076471" y="1514879"/>
                  </a:cubicBezTo>
                  <a:cubicBezTo>
                    <a:pt x="2001609" y="1512159"/>
                    <a:pt x="1925462" y="1512965"/>
                    <a:pt x="1851871" y="1513785"/>
                  </a:cubicBezTo>
                  <a:cubicBezTo>
                    <a:pt x="1708364" y="1515357"/>
                    <a:pt x="1559952" y="1516928"/>
                    <a:pt x="1414286" y="1492320"/>
                  </a:cubicBezTo>
                  <a:cubicBezTo>
                    <a:pt x="1174315" y="1451712"/>
                    <a:pt x="918822" y="1304817"/>
                    <a:pt x="747537" y="1108951"/>
                  </a:cubicBezTo>
                  <a:cubicBezTo>
                    <a:pt x="604631" y="945537"/>
                    <a:pt x="483191" y="723177"/>
                    <a:pt x="430614" y="528638"/>
                  </a:cubicBezTo>
                  <a:cubicBezTo>
                    <a:pt x="422266" y="497717"/>
                    <a:pt x="414450" y="465007"/>
                    <a:pt x="406907" y="433362"/>
                  </a:cubicBezTo>
                  <a:cubicBezTo>
                    <a:pt x="392452" y="372765"/>
                    <a:pt x="377504" y="310104"/>
                    <a:pt x="357214" y="252827"/>
                  </a:cubicBezTo>
                  <a:cubicBezTo>
                    <a:pt x="353894" y="243454"/>
                    <a:pt x="350273" y="232264"/>
                    <a:pt x="346283" y="219939"/>
                  </a:cubicBezTo>
                  <a:cubicBezTo>
                    <a:pt x="325788" y="156623"/>
                    <a:pt x="291479" y="50650"/>
                    <a:pt x="239585" y="33215"/>
                  </a:cubicBezTo>
                  <a:cubicBezTo>
                    <a:pt x="206001" y="21888"/>
                    <a:pt x="174561" y="26725"/>
                    <a:pt x="146155" y="47493"/>
                  </a:cubicBezTo>
                  <a:cubicBezTo>
                    <a:pt x="99084" y="81911"/>
                    <a:pt x="75255" y="148234"/>
                    <a:pt x="76034" y="195960"/>
                  </a:cubicBezTo>
                  <a:cubicBezTo>
                    <a:pt x="78165" y="326050"/>
                    <a:pt x="116682" y="454254"/>
                    <a:pt x="200918" y="611698"/>
                  </a:cubicBezTo>
                  <a:cubicBezTo>
                    <a:pt x="319421" y="833168"/>
                    <a:pt x="357747" y="1029908"/>
                    <a:pt x="321552" y="1230870"/>
                  </a:cubicBezTo>
                  <a:cubicBezTo>
                    <a:pt x="304022" y="1328127"/>
                    <a:pt x="254178" y="1429810"/>
                    <a:pt x="210195" y="1519510"/>
                  </a:cubicBezTo>
                  <a:lnTo>
                    <a:pt x="195944" y="1548668"/>
                  </a:lnTo>
                  <a:cubicBezTo>
                    <a:pt x="177635" y="1586325"/>
                    <a:pt x="150609" y="1621672"/>
                    <a:pt x="124471" y="1655844"/>
                  </a:cubicBezTo>
                  <a:cubicBezTo>
                    <a:pt x="90818" y="1699868"/>
                    <a:pt x="56003" y="1745394"/>
                    <a:pt x="41096" y="1794760"/>
                  </a:cubicBezTo>
                  <a:cubicBezTo>
                    <a:pt x="9383" y="1899777"/>
                    <a:pt x="35931" y="2069614"/>
                    <a:pt x="78534" y="2183116"/>
                  </a:cubicBezTo>
                  <a:cubicBezTo>
                    <a:pt x="107733" y="2260875"/>
                    <a:pt x="145485" y="2338962"/>
                    <a:pt x="197352" y="2428812"/>
                  </a:cubicBezTo>
                  <a:cubicBezTo>
                    <a:pt x="203158" y="2438869"/>
                    <a:pt x="213065" y="2453024"/>
                    <a:pt x="224542" y="2469434"/>
                  </a:cubicBezTo>
                  <a:cubicBezTo>
                    <a:pt x="275151" y="2541795"/>
                    <a:pt x="312329" y="2599892"/>
                    <a:pt x="293119" y="2635035"/>
                  </a:cubicBezTo>
                  <a:close/>
                </a:path>
              </a:pathLst>
            </a:custGeom>
            <a:grpFill/>
            <a:ln w="13656"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E96C6269-14E4-4035-84B8-0F8BF93F6DDA}"/>
                </a:ext>
              </a:extLst>
            </p:cNvPr>
            <p:cNvSpPr/>
            <p:nvPr/>
          </p:nvSpPr>
          <p:spPr>
            <a:xfrm>
              <a:off x="5485012" y="5921776"/>
              <a:ext cx="2049516" cy="1161392"/>
            </a:xfrm>
            <a:custGeom>
              <a:avLst/>
              <a:gdLst>
                <a:gd name="connsiteX0" fmla="*/ 2052481 w 2049516"/>
                <a:gd name="connsiteY0" fmla="*/ 1169026 h 1161392"/>
                <a:gd name="connsiteX1" fmla="*/ 2025155 w 2049516"/>
                <a:gd name="connsiteY1" fmla="*/ 1169026 h 1161392"/>
                <a:gd name="connsiteX2" fmla="*/ 2025168 w 2049516"/>
                <a:gd name="connsiteY2" fmla="*/ 1146864 h 1161392"/>
                <a:gd name="connsiteX3" fmla="*/ 1979068 w 2049516"/>
                <a:gd name="connsiteY3" fmla="*/ 729350 h 1161392"/>
                <a:gd name="connsiteX4" fmla="*/ 1657335 w 2049516"/>
                <a:gd name="connsiteY4" fmla="*/ 399241 h 1161392"/>
                <a:gd name="connsiteX5" fmla="*/ 1181915 w 2049516"/>
                <a:gd name="connsiteY5" fmla="*/ 304212 h 1161392"/>
                <a:gd name="connsiteX6" fmla="*/ 937709 w 2049516"/>
                <a:gd name="connsiteY6" fmla="*/ 274193 h 1161392"/>
                <a:gd name="connsiteX7" fmla="*/ 443311 w 2049516"/>
                <a:gd name="connsiteY7" fmla="*/ 129702 h 1161392"/>
                <a:gd name="connsiteX8" fmla="*/ 382194 w 2049516"/>
                <a:gd name="connsiteY8" fmla="*/ 93631 h 1161392"/>
                <a:gd name="connsiteX9" fmla="*/ 285689 w 2049516"/>
                <a:gd name="connsiteY9" fmla="*/ 43022 h 1161392"/>
                <a:gd name="connsiteX10" fmla="*/ 95016 w 2049516"/>
                <a:gd name="connsiteY10" fmla="*/ 61262 h 1161392"/>
                <a:gd name="connsiteX11" fmla="*/ 31549 w 2049516"/>
                <a:gd name="connsiteY11" fmla="*/ 304034 h 1161392"/>
                <a:gd name="connsiteX12" fmla="*/ 144792 w 2049516"/>
                <a:gd name="connsiteY12" fmla="*/ 618266 h 1161392"/>
                <a:gd name="connsiteX13" fmla="*/ 201481 w 2049516"/>
                <a:gd name="connsiteY13" fmla="*/ 741374 h 1161392"/>
                <a:gd name="connsiteX14" fmla="*/ 254946 w 2049516"/>
                <a:gd name="connsiteY14" fmla="*/ 944918 h 1161392"/>
                <a:gd name="connsiteX15" fmla="*/ 315448 w 2049516"/>
                <a:gd name="connsiteY15" fmla="*/ 1155458 h 1161392"/>
                <a:gd name="connsiteX16" fmla="*/ 291674 w 2049516"/>
                <a:gd name="connsiteY16" fmla="*/ 1168930 h 1161392"/>
                <a:gd name="connsiteX17" fmla="*/ 228152 w 2049516"/>
                <a:gd name="connsiteY17" fmla="*/ 950274 h 1161392"/>
                <a:gd name="connsiteX18" fmla="*/ 176286 w 2049516"/>
                <a:gd name="connsiteY18" fmla="*/ 751922 h 1161392"/>
                <a:gd name="connsiteX19" fmla="*/ 120184 w 2049516"/>
                <a:gd name="connsiteY19" fmla="*/ 630099 h 1161392"/>
                <a:gd name="connsiteX20" fmla="*/ 4482 w 2049516"/>
                <a:gd name="connsiteY20" fmla="*/ 307642 h 1161392"/>
                <a:gd name="connsiteX21" fmla="*/ 77527 w 2049516"/>
                <a:gd name="connsiteY21" fmla="*/ 40262 h 1161392"/>
                <a:gd name="connsiteX22" fmla="*/ 294161 w 2049516"/>
                <a:gd name="connsiteY22" fmla="*/ 17020 h 1161392"/>
                <a:gd name="connsiteX23" fmla="*/ 396841 w 2049516"/>
                <a:gd name="connsiteY23" fmla="*/ 70554 h 1161392"/>
                <a:gd name="connsiteX24" fmla="*/ 455676 w 2049516"/>
                <a:gd name="connsiteY24" fmla="*/ 105327 h 1161392"/>
                <a:gd name="connsiteX25" fmla="*/ 942491 w 2049516"/>
                <a:gd name="connsiteY25" fmla="*/ 247290 h 1161392"/>
                <a:gd name="connsiteX26" fmla="*/ 1184566 w 2049516"/>
                <a:gd name="connsiteY26" fmla="*/ 277022 h 1161392"/>
                <a:gd name="connsiteX27" fmla="*/ 1668197 w 2049516"/>
                <a:gd name="connsiteY27" fmla="*/ 374169 h 1161392"/>
                <a:gd name="connsiteX28" fmla="*/ 2005028 w 2049516"/>
                <a:gd name="connsiteY28" fmla="*/ 720838 h 1161392"/>
                <a:gd name="connsiteX29" fmla="*/ 2052495 w 2049516"/>
                <a:gd name="connsiteY29" fmla="*/ 1146878 h 1161392"/>
                <a:gd name="connsiteX30" fmla="*/ 2052481 w 2049516"/>
                <a:gd name="connsiteY30" fmla="*/ 1169026 h 1161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2049516" h="1161392">
                  <a:moveTo>
                    <a:pt x="2052481" y="1169026"/>
                  </a:moveTo>
                  <a:lnTo>
                    <a:pt x="2025155" y="1169026"/>
                  </a:lnTo>
                  <a:lnTo>
                    <a:pt x="2025168" y="1146864"/>
                  </a:lnTo>
                  <a:cubicBezTo>
                    <a:pt x="2025278" y="998602"/>
                    <a:pt x="2025387" y="870575"/>
                    <a:pt x="1979068" y="729350"/>
                  </a:cubicBezTo>
                  <a:cubicBezTo>
                    <a:pt x="1927297" y="571496"/>
                    <a:pt x="1834085" y="475852"/>
                    <a:pt x="1657335" y="399241"/>
                  </a:cubicBezTo>
                  <a:cubicBezTo>
                    <a:pt x="1511983" y="336226"/>
                    <a:pt x="1344196" y="319939"/>
                    <a:pt x="1181915" y="304212"/>
                  </a:cubicBezTo>
                  <a:cubicBezTo>
                    <a:pt x="1100645" y="296328"/>
                    <a:pt x="1016588" y="288185"/>
                    <a:pt x="937709" y="274193"/>
                  </a:cubicBezTo>
                  <a:cubicBezTo>
                    <a:pt x="774827" y="245323"/>
                    <a:pt x="602476" y="210358"/>
                    <a:pt x="443311" y="129702"/>
                  </a:cubicBezTo>
                  <a:cubicBezTo>
                    <a:pt x="422078" y="118949"/>
                    <a:pt x="401801" y="106078"/>
                    <a:pt x="382194" y="93631"/>
                  </a:cubicBezTo>
                  <a:cubicBezTo>
                    <a:pt x="350249" y="73355"/>
                    <a:pt x="320080" y="54198"/>
                    <a:pt x="285689" y="43022"/>
                  </a:cubicBezTo>
                  <a:cubicBezTo>
                    <a:pt x="206264" y="17170"/>
                    <a:pt x="140324" y="23497"/>
                    <a:pt x="95016" y="61262"/>
                  </a:cubicBezTo>
                  <a:cubicBezTo>
                    <a:pt x="40102" y="107049"/>
                    <a:pt x="16984" y="195519"/>
                    <a:pt x="31549" y="304034"/>
                  </a:cubicBezTo>
                  <a:cubicBezTo>
                    <a:pt x="46251" y="413451"/>
                    <a:pt x="96342" y="517567"/>
                    <a:pt x="144792" y="618266"/>
                  </a:cubicBezTo>
                  <a:cubicBezTo>
                    <a:pt x="164208" y="658642"/>
                    <a:pt x="184293" y="700397"/>
                    <a:pt x="201481" y="741374"/>
                  </a:cubicBezTo>
                  <a:cubicBezTo>
                    <a:pt x="225871" y="799553"/>
                    <a:pt x="240655" y="873458"/>
                    <a:pt x="254946" y="944918"/>
                  </a:cubicBezTo>
                  <a:cubicBezTo>
                    <a:pt x="271438" y="1027377"/>
                    <a:pt x="287015" y="1105272"/>
                    <a:pt x="315448" y="1155458"/>
                  </a:cubicBezTo>
                  <a:lnTo>
                    <a:pt x="291674" y="1168930"/>
                  </a:lnTo>
                  <a:cubicBezTo>
                    <a:pt x="261081" y="1114933"/>
                    <a:pt x="245082" y="1034947"/>
                    <a:pt x="228152" y="950274"/>
                  </a:cubicBezTo>
                  <a:cubicBezTo>
                    <a:pt x="214134" y="880113"/>
                    <a:pt x="199623" y="807573"/>
                    <a:pt x="176286" y="751922"/>
                  </a:cubicBezTo>
                  <a:cubicBezTo>
                    <a:pt x="159384" y="711601"/>
                    <a:pt x="139450" y="670173"/>
                    <a:pt x="120184" y="630099"/>
                  </a:cubicBezTo>
                  <a:cubicBezTo>
                    <a:pt x="70818" y="527473"/>
                    <a:pt x="19758" y="421362"/>
                    <a:pt x="4482" y="307642"/>
                  </a:cubicBezTo>
                  <a:cubicBezTo>
                    <a:pt x="-11368" y="189631"/>
                    <a:pt x="15249" y="92169"/>
                    <a:pt x="77527" y="40262"/>
                  </a:cubicBezTo>
                  <a:cubicBezTo>
                    <a:pt x="114418" y="9519"/>
                    <a:pt x="181929" y="-19461"/>
                    <a:pt x="294161" y="17020"/>
                  </a:cubicBezTo>
                  <a:cubicBezTo>
                    <a:pt x="331817" y="29276"/>
                    <a:pt x="364869" y="50263"/>
                    <a:pt x="396841" y="70554"/>
                  </a:cubicBezTo>
                  <a:cubicBezTo>
                    <a:pt x="415915" y="82646"/>
                    <a:pt x="435618" y="95161"/>
                    <a:pt x="455676" y="105327"/>
                  </a:cubicBezTo>
                  <a:cubicBezTo>
                    <a:pt x="611644" y="184356"/>
                    <a:pt x="774950" y="217572"/>
                    <a:pt x="942491" y="247290"/>
                  </a:cubicBezTo>
                  <a:cubicBezTo>
                    <a:pt x="1020304" y="261090"/>
                    <a:pt x="1103815" y="269193"/>
                    <a:pt x="1184566" y="277022"/>
                  </a:cubicBezTo>
                  <a:cubicBezTo>
                    <a:pt x="1348937" y="292953"/>
                    <a:pt x="1518924" y="309432"/>
                    <a:pt x="1668197" y="374169"/>
                  </a:cubicBezTo>
                  <a:cubicBezTo>
                    <a:pt x="1850522" y="453198"/>
                    <a:pt x="1951263" y="556876"/>
                    <a:pt x="2005028" y="720838"/>
                  </a:cubicBezTo>
                  <a:cubicBezTo>
                    <a:pt x="2052700" y="866217"/>
                    <a:pt x="2052604" y="996279"/>
                    <a:pt x="2052495" y="1146878"/>
                  </a:cubicBezTo>
                  <a:lnTo>
                    <a:pt x="2052481" y="1169026"/>
                  </a:lnTo>
                  <a:close/>
                </a:path>
              </a:pathLst>
            </a:custGeom>
            <a:grpFill/>
            <a:ln w="13656"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9036C9BA-279C-4675-A4C0-A395D32DBF3F}"/>
                </a:ext>
              </a:extLst>
            </p:cNvPr>
            <p:cNvSpPr/>
            <p:nvPr/>
          </p:nvSpPr>
          <p:spPr>
            <a:xfrm>
              <a:off x="5979208" y="6429880"/>
              <a:ext cx="1161392" cy="601191"/>
            </a:xfrm>
            <a:custGeom>
              <a:avLst/>
              <a:gdLst>
                <a:gd name="connsiteX0" fmla="*/ 1161867 w 1161392"/>
                <a:gd name="connsiteY0" fmla="*/ 608400 h 601191"/>
                <a:gd name="connsiteX1" fmla="*/ 1134882 w 1161392"/>
                <a:gd name="connsiteY1" fmla="*/ 604124 h 601191"/>
                <a:gd name="connsiteX2" fmla="*/ 1069516 w 1161392"/>
                <a:gd name="connsiteY2" fmla="*/ 377679 h 601191"/>
                <a:gd name="connsiteX3" fmla="*/ 1042585 w 1161392"/>
                <a:gd name="connsiteY3" fmla="*/ 322192 h 601191"/>
                <a:gd name="connsiteX4" fmla="*/ 875017 w 1161392"/>
                <a:gd name="connsiteY4" fmla="*/ 196229 h 601191"/>
                <a:gd name="connsiteX5" fmla="*/ 772855 w 1161392"/>
                <a:gd name="connsiteY5" fmla="*/ 191091 h 601191"/>
                <a:gd name="connsiteX6" fmla="*/ 409094 w 1161392"/>
                <a:gd name="connsiteY6" fmla="*/ 129086 h 601191"/>
                <a:gd name="connsiteX7" fmla="*/ 346488 w 1161392"/>
                <a:gd name="connsiteY7" fmla="*/ 98521 h 601191"/>
                <a:gd name="connsiteX8" fmla="*/ 64023 w 1161392"/>
                <a:gd name="connsiteY8" fmla="*/ 50208 h 601191"/>
                <a:gd name="connsiteX9" fmla="*/ 35180 w 1161392"/>
                <a:gd name="connsiteY9" fmla="*/ 207378 h 601191"/>
                <a:gd name="connsiteX10" fmla="*/ 35808 w 1161392"/>
                <a:gd name="connsiteY10" fmla="*/ 211218 h 601191"/>
                <a:gd name="connsiteX11" fmla="*/ 174643 w 1161392"/>
                <a:gd name="connsiteY11" fmla="*/ 572479 h 601191"/>
                <a:gd name="connsiteX12" fmla="*/ 168235 w 1161392"/>
                <a:gd name="connsiteY12" fmla="*/ 599026 h 601191"/>
                <a:gd name="connsiteX13" fmla="*/ 8837 w 1161392"/>
                <a:gd name="connsiteY13" fmla="*/ 215590 h 601191"/>
                <a:gd name="connsiteX14" fmla="*/ 8208 w 1161392"/>
                <a:gd name="connsiteY14" fmla="*/ 211764 h 601191"/>
                <a:gd name="connsiteX15" fmla="*/ 48515 w 1161392"/>
                <a:gd name="connsiteY15" fmla="*/ 27690 h 601191"/>
                <a:gd name="connsiteX16" fmla="*/ 358922 w 1161392"/>
                <a:gd name="connsiteY16" fmla="*/ 74173 h 601191"/>
                <a:gd name="connsiteX17" fmla="*/ 420038 w 1161392"/>
                <a:gd name="connsiteY17" fmla="*/ 104042 h 601191"/>
                <a:gd name="connsiteX18" fmla="*/ 773962 w 1161392"/>
                <a:gd name="connsiteY18" fmla="*/ 163778 h 601191"/>
                <a:gd name="connsiteX19" fmla="*/ 876903 w 1161392"/>
                <a:gd name="connsiteY19" fmla="*/ 168943 h 601191"/>
                <a:gd name="connsiteX20" fmla="*/ 1067467 w 1161392"/>
                <a:gd name="connsiteY20" fmla="*/ 310947 h 601191"/>
                <a:gd name="connsiteX21" fmla="*/ 1093933 w 1161392"/>
                <a:gd name="connsiteY21" fmla="*/ 365410 h 601191"/>
                <a:gd name="connsiteX22" fmla="*/ 1161867 w 1161392"/>
                <a:gd name="connsiteY22" fmla="*/ 608400 h 601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161392" h="601191">
                  <a:moveTo>
                    <a:pt x="1161867" y="608400"/>
                  </a:moveTo>
                  <a:lnTo>
                    <a:pt x="1134882" y="604124"/>
                  </a:lnTo>
                  <a:cubicBezTo>
                    <a:pt x="1146468" y="531106"/>
                    <a:pt x="1105574" y="449590"/>
                    <a:pt x="1069516" y="377679"/>
                  </a:cubicBezTo>
                  <a:cubicBezTo>
                    <a:pt x="1059788" y="358277"/>
                    <a:pt x="1050592" y="339941"/>
                    <a:pt x="1042585" y="322192"/>
                  </a:cubicBezTo>
                  <a:cubicBezTo>
                    <a:pt x="1007224" y="243873"/>
                    <a:pt x="950849" y="201475"/>
                    <a:pt x="875017" y="196229"/>
                  </a:cubicBezTo>
                  <a:cubicBezTo>
                    <a:pt x="840817" y="193851"/>
                    <a:pt x="806276" y="192457"/>
                    <a:pt x="772855" y="191091"/>
                  </a:cubicBezTo>
                  <a:cubicBezTo>
                    <a:pt x="647001" y="185981"/>
                    <a:pt x="528130" y="181144"/>
                    <a:pt x="409094" y="129086"/>
                  </a:cubicBezTo>
                  <a:cubicBezTo>
                    <a:pt x="389855" y="120683"/>
                    <a:pt x="368786" y="109917"/>
                    <a:pt x="346488" y="98521"/>
                  </a:cubicBezTo>
                  <a:cubicBezTo>
                    <a:pt x="256295" y="52448"/>
                    <a:pt x="144009" y="-4911"/>
                    <a:pt x="64023" y="50208"/>
                  </a:cubicBezTo>
                  <a:cubicBezTo>
                    <a:pt x="15026" y="83956"/>
                    <a:pt x="26203" y="152397"/>
                    <a:pt x="35180" y="207378"/>
                  </a:cubicBezTo>
                  <a:lnTo>
                    <a:pt x="35808" y="211218"/>
                  </a:lnTo>
                  <a:cubicBezTo>
                    <a:pt x="51371" y="306766"/>
                    <a:pt x="130947" y="561944"/>
                    <a:pt x="174643" y="572479"/>
                  </a:cubicBezTo>
                  <a:lnTo>
                    <a:pt x="168235" y="599026"/>
                  </a:lnTo>
                  <a:cubicBezTo>
                    <a:pt x="95121" y="581388"/>
                    <a:pt x="17513" y="268864"/>
                    <a:pt x="8837" y="215590"/>
                  </a:cubicBezTo>
                  <a:lnTo>
                    <a:pt x="8208" y="211764"/>
                  </a:lnTo>
                  <a:cubicBezTo>
                    <a:pt x="-1465" y="152464"/>
                    <a:pt x="-14733" y="71263"/>
                    <a:pt x="48515" y="27690"/>
                  </a:cubicBezTo>
                  <a:cubicBezTo>
                    <a:pt x="141919" y="-36665"/>
                    <a:pt x="262253" y="24780"/>
                    <a:pt x="358922" y="74173"/>
                  </a:cubicBezTo>
                  <a:cubicBezTo>
                    <a:pt x="380838" y="85364"/>
                    <a:pt x="401551" y="95953"/>
                    <a:pt x="420038" y="104042"/>
                  </a:cubicBezTo>
                  <a:cubicBezTo>
                    <a:pt x="534374" y="154050"/>
                    <a:pt x="650759" y="158777"/>
                    <a:pt x="773962" y="163778"/>
                  </a:cubicBezTo>
                  <a:cubicBezTo>
                    <a:pt x="807574" y="165144"/>
                    <a:pt x="842320" y="166552"/>
                    <a:pt x="876903" y="168943"/>
                  </a:cubicBezTo>
                  <a:cubicBezTo>
                    <a:pt x="962326" y="174873"/>
                    <a:pt x="1028225" y="223965"/>
                    <a:pt x="1067467" y="310947"/>
                  </a:cubicBezTo>
                  <a:cubicBezTo>
                    <a:pt x="1075241" y="328190"/>
                    <a:pt x="1084314" y="346267"/>
                    <a:pt x="1093933" y="365410"/>
                  </a:cubicBezTo>
                  <a:cubicBezTo>
                    <a:pt x="1131862" y="441037"/>
                    <a:pt x="1174848" y="526733"/>
                    <a:pt x="1161867" y="608400"/>
                  </a:cubicBezTo>
                  <a:close/>
                </a:path>
              </a:pathLst>
            </a:custGeom>
            <a:grpFill/>
            <a:ln w="13656" cap="flat">
              <a:noFill/>
              <a:prstDash val="solid"/>
              <a:miter/>
            </a:ln>
          </p:spPr>
          <p:txBody>
            <a:bodyPr rtlCol="0" anchor="ctr"/>
            <a:lstStyle/>
            <a:p>
              <a:endParaRPr lang="en-US"/>
            </a:p>
          </p:txBody>
        </p:sp>
        <p:sp>
          <p:nvSpPr>
            <p:cNvPr id="22" name="Freeform: Shape 21">
              <a:extLst>
                <a:ext uri="{FF2B5EF4-FFF2-40B4-BE49-F238E27FC236}">
                  <a16:creationId xmlns:a16="http://schemas.microsoft.com/office/drawing/2014/main" id="{FBC369A7-B657-4D37-9E9D-22BAC30AF214}"/>
                </a:ext>
              </a:extLst>
            </p:cNvPr>
            <p:cNvSpPr/>
            <p:nvPr/>
          </p:nvSpPr>
          <p:spPr>
            <a:xfrm>
              <a:off x="5849619" y="2351115"/>
              <a:ext cx="5820625" cy="4686560"/>
            </a:xfrm>
            <a:custGeom>
              <a:avLst/>
              <a:gdLst>
                <a:gd name="connsiteX0" fmla="*/ 2823251 w 5820625"/>
                <a:gd name="connsiteY0" fmla="*/ 4694652 h 4686559"/>
                <a:gd name="connsiteX1" fmla="*/ 2797878 w 5820625"/>
                <a:gd name="connsiteY1" fmla="*/ 4684513 h 4686559"/>
                <a:gd name="connsiteX2" fmla="*/ 2790281 w 5820625"/>
                <a:gd name="connsiteY2" fmla="*/ 4294272 h 4686559"/>
                <a:gd name="connsiteX3" fmla="*/ 2778586 w 5820625"/>
                <a:gd name="connsiteY3" fmla="*/ 4216377 h 4686559"/>
                <a:gd name="connsiteX4" fmla="*/ 2771781 w 5820625"/>
                <a:gd name="connsiteY4" fmla="*/ 4163349 h 4686559"/>
                <a:gd name="connsiteX5" fmla="*/ 2680209 w 5820625"/>
                <a:gd name="connsiteY5" fmla="*/ 3814918 h 4686559"/>
                <a:gd name="connsiteX6" fmla="*/ 2129776 w 5820625"/>
                <a:gd name="connsiteY6" fmla="*/ 3198724 h 4686559"/>
                <a:gd name="connsiteX7" fmla="*/ 1534283 w 5820625"/>
                <a:gd name="connsiteY7" fmla="*/ 3038711 h 4686559"/>
                <a:gd name="connsiteX8" fmla="*/ 1289776 w 5820625"/>
                <a:gd name="connsiteY8" fmla="*/ 3000099 h 4686559"/>
                <a:gd name="connsiteX9" fmla="*/ 597395 w 5820625"/>
                <a:gd name="connsiteY9" fmla="*/ 2726925 h 4686559"/>
                <a:gd name="connsiteX10" fmla="*/ 269267 w 5820625"/>
                <a:gd name="connsiteY10" fmla="*/ 2138004 h 4686559"/>
                <a:gd name="connsiteX11" fmla="*/ 194569 w 5820625"/>
                <a:gd name="connsiteY11" fmla="*/ 1938695 h 4686559"/>
                <a:gd name="connsiteX12" fmla="*/ 160998 w 5820625"/>
                <a:gd name="connsiteY12" fmla="*/ 1859474 h 4686559"/>
                <a:gd name="connsiteX13" fmla="*/ 453 w 5820625"/>
                <a:gd name="connsiteY13" fmla="*/ 1301583 h 4686559"/>
                <a:gd name="connsiteX14" fmla="*/ 244823 w 5820625"/>
                <a:gd name="connsiteY14" fmla="*/ 948219 h 4686559"/>
                <a:gd name="connsiteX15" fmla="*/ 591137 w 5820625"/>
                <a:gd name="connsiteY15" fmla="*/ 1064044 h 4686559"/>
                <a:gd name="connsiteX16" fmla="*/ 664291 w 5820625"/>
                <a:gd name="connsiteY16" fmla="*/ 1149208 h 4686559"/>
                <a:gd name="connsiteX17" fmla="*/ 827118 w 5820625"/>
                <a:gd name="connsiteY17" fmla="*/ 1305914 h 4686559"/>
                <a:gd name="connsiteX18" fmla="*/ 1101739 w 5820625"/>
                <a:gd name="connsiteY18" fmla="*/ 1378098 h 4686559"/>
                <a:gd name="connsiteX19" fmla="*/ 1217523 w 5820625"/>
                <a:gd name="connsiteY19" fmla="*/ 1396038 h 4686559"/>
                <a:gd name="connsiteX20" fmla="*/ 1706511 w 5820625"/>
                <a:gd name="connsiteY20" fmla="*/ 1361387 h 4686559"/>
                <a:gd name="connsiteX21" fmla="*/ 1916053 w 5820625"/>
                <a:gd name="connsiteY21" fmla="*/ 1002613 h 4686559"/>
                <a:gd name="connsiteX22" fmla="*/ 1952248 w 5820625"/>
                <a:gd name="connsiteY22" fmla="*/ 904291 h 4686559"/>
                <a:gd name="connsiteX23" fmla="*/ 2374256 w 5820625"/>
                <a:gd name="connsiteY23" fmla="*/ 494961 h 4686559"/>
                <a:gd name="connsiteX24" fmla="*/ 2800556 w 5820625"/>
                <a:gd name="connsiteY24" fmla="*/ 561188 h 4686559"/>
                <a:gd name="connsiteX25" fmla="*/ 3059273 w 5820625"/>
                <a:gd name="connsiteY25" fmla="*/ 623029 h 4686559"/>
                <a:gd name="connsiteX26" fmla="*/ 3647662 w 5820625"/>
                <a:gd name="connsiteY26" fmla="*/ 439952 h 4686559"/>
                <a:gd name="connsiteX27" fmla="*/ 3799271 w 5820625"/>
                <a:gd name="connsiteY27" fmla="*/ 275021 h 4686559"/>
                <a:gd name="connsiteX28" fmla="*/ 4102983 w 5820625"/>
                <a:gd name="connsiteY28" fmla="*/ 16550 h 4686559"/>
                <a:gd name="connsiteX29" fmla="*/ 4323360 w 5820625"/>
                <a:gd name="connsiteY29" fmla="*/ 34298 h 4686559"/>
                <a:gd name="connsiteX30" fmla="*/ 4582460 w 5820625"/>
                <a:gd name="connsiteY30" fmla="*/ 485957 h 4686559"/>
                <a:gd name="connsiteX31" fmla="*/ 4852764 w 5820625"/>
                <a:gd name="connsiteY31" fmla="*/ 1008734 h 4686559"/>
                <a:gd name="connsiteX32" fmla="*/ 5415260 w 5820625"/>
                <a:gd name="connsiteY32" fmla="*/ 1187178 h 4686559"/>
                <a:gd name="connsiteX33" fmla="*/ 5819862 w 5820625"/>
                <a:gd name="connsiteY33" fmla="*/ 1079155 h 4686559"/>
                <a:gd name="connsiteX34" fmla="*/ 5831394 w 5820625"/>
                <a:gd name="connsiteY34" fmla="*/ 1103941 h 4686559"/>
                <a:gd name="connsiteX35" fmla="*/ 5416572 w 5820625"/>
                <a:gd name="connsiteY35" fmla="*/ 1214478 h 4686559"/>
                <a:gd name="connsiteX36" fmla="*/ 4834564 w 5820625"/>
                <a:gd name="connsiteY36" fmla="*/ 1029106 h 4686559"/>
                <a:gd name="connsiteX37" fmla="*/ 4555679 w 5820625"/>
                <a:gd name="connsiteY37" fmla="*/ 491395 h 4686559"/>
                <a:gd name="connsiteX38" fmla="*/ 4309779 w 5820625"/>
                <a:gd name="connsiteY38" fmla="*/ 58004 h 4686559"/>
                <a:gd name="connsiteX39" fmla="*/ 4111850 w 5820625"/>
                <a:gd name="connsiteY39" fmla="*/ 42387 h 4686559"/>
                <a:gd name="connsiteX40" fmla="*/ 3820450 w 5820625"/>
                <a:gd name="connsiteY40" fmla="*/ 292319 h 4686559"/>
                <a:gd name="connsiteX41" fmla="*/ 3665315 w 5820625"/>
                <a:gd name="connsiteY41" fmla="*/ 460803 h 4686559"/>
                <a:gd name="connsiteX42" fmla="*/ 3055530 w 5820625"/>
                <a:gd name="connsiteY42" fmla="*/ 650096 h 4686559"/>
                <a:gd name="connsiteX43" fmla="*/ 2792891 w 5820625"/>
                <a:gd name="connsiteY43" fmla="*/ 587408 h 4686559"/>
                <a:gd name="connsiteX44" fmla="*/ 2376538 w 5820625"/>
                <a:gd name="connsiteY44" fmla="*/ 522193 h 4686559"/>
                <a:gd name="connsiteX45" fmla="*/ 1977702 w 5820625"/>
                <a:gd name="connsiteY45" fmla="*/ 914279 h 4686559"/>
                <a:gd name="connsiteX46" fmla="*/ 1941822 w 5820625"/>
                <a:gd name="connsiteY46" fmla="*/ 1011767 h 4686559"/>
                <a:gd name="connsiteX47" fmla="*/ 1723904 w 5820625"/>
                <a:gd name="connsiteY47" fmla="*/ 1382470 h 4686559"/>
                <a:gd name="connsiteX48" fmla="*/ 1212946 w 5820625"/>
                <a:gd name="connsiteY48" fmla="*/ 1422982 h 4686559"/>
                <a:gd name="connsiteX49" fmla="*/ 1098501 w 5820625"/>
                <a:gd name="connsiteY49" fmla="*/ 1405247 h 4686559"/>
                <a:gd name="connsiteX50" fmla="*/ 813345 w 5820625"/>
                <a:gd name="connsiteY50" fmla="*/ 1329510 h 4686559"/>
                <a:gd name="connsiteX51" fmla="*/ 643071 w 5820625"/>
                <a:gd name="connsiteY51" fmla="*/ 1166396 h 4686559"/>
                <a:gd name="connsiteX52" fmla="*/ 571489 w 5820625"/>
                <a:gd name="connsiteY52" fmla="*/ 1083022 h 4686559"/>
                <a:gd name="connsiteX53" fmla="*/ 253007 w 5820625"/>
                <a:gd name="connsiteY53" fmla="*/ 974316 h 4686559"/>
                <a:gd name="connsiteX54" fmla="*/ 27766 w 5820625"/>
                <a:gd name="connsiteY54" fmla="*/ 1300503 h 4686559"/>
                <a:gd name="connsiteX55" fmla="*/ 186139 w 5820625"/>
                <a:gd name="connsiteY55" fmla="*/ 1848762 h 4686559"/>
                <a:gd name="connsiteX56" fmla="*/ 219791 w 5820625"/>
                <a:gd name="connsiteY56" fmla="*/ 1928188 h 4686559"/>
                <a:gd name="connsiteX57" fmla="*/ 295023 w 5820625"/>
                <a:gd name="connsiteY57" fmla="*/ 2128877 h 4686559"/>
                <a:gd name="connsiteX58" fmla="*/ 615116 w 5820625"/>
                <a:gd name="connsiteY58" fmla="*/ 2706143 h 4686559"/>
                <a:gd name="connsiteX59" fmla="*/ 1295091 w 5820625"/>
                <a:gd name="connsiteY59" fmla="*/ 2973318 h 4686559"/>
                <a:gd name="connsiteX60" fmla="*/ 1538013 w 5820625"/>
                <a:gd name="connsiteY60" fmla="*/ 3011658 h 4686559"/>
                <a:gd name="connsiteX61" fmla="*/ 2143358 w 5820625"/>
                <a:gd name="connsiteY61" fmla="*/ 3175018 h 4686559"/>
                <a:gd name="connsiteX62" fmla="*/ 2704065 w 5820625"/>
                <a:gd name="connsiteY62" fmla="*/ 3801623 h 4686559"/>
                <a:gd name="connsiteX63" fmla="*/ 2798889 w 5820625"/>
                <a:gd name="connsiteY63" fmla="*/ 4159947 h 4686559"/>
                <a:gd name="connsiteX64" fmla="*/ 2805666 w 5820625"/>
                <a:gd name="connsiteY64" fmla="*/ 4212770 h 4686559"/>
                <a:gd name="connsiteX65" fmla="*/ 2817280 w 5820625"/>
                <a:gd name="connsiteY65" fmla="*/ 4290023 h 4686559"/>
                <a:gd name="connsiteX66" fmla="*/ 2823251 w 5820625"/>
                <a:gd name="connsiteY66" fmla="*/ 4694652 h 4686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820625" h="4686559">
                  <a:moveTo>
                    <a:pt x="2823251" y="4694652"/>
                  </a:moveTo>
                  <a:lnTo>
                    <a:pt x="2797878" y="4684513"/>
                  </a:lnTo>
                  <a:cubicBezTo>
                    <a:pt x="2836504" y="4587831"/>
                    <a:pt x="2809793" y="4418159"/>
                    <a:pt x="2790281" y="4294272"/>
                  </a:cubicBezTo>
                  <a:cubicBezTo>
                    <a:pt x="2785882" y="4266317"/>
                    <a:pt x="2781728" y="4239919"/>
                    <a:pt x="2778586" y="4216377"/>
                  </a:cubicBezTo>
                  <a:cubicBezTo>
                    <a:pt x="2776208" y="4198533"/>
                    <a:pt x="2773980" y="4180866"/>
                    <a:pt x="2771781" y="4163349"/>
                  </a:cubicBezTo>
                  <a:cubicBezTo>
                    <a:pt x="2756396" y="4041075"/>
                    <a:pt x="2741885" y="3925578"/>
                    <a:pt x="2680209" y="3814918"/>
                  </a:cubicBezTo>
                  <a:cubicBezTo>
                    <a:pt x="2512121" y="3513338"/>
                    <a:pt x="2337215" y="3317541"/>
                    <a:pt x="2129776" y="3198724"/>
                  </a:cubicBezTo>
                  <a:cubicBezTo>
                    <a:pt x="1950908" y="3096262"/>
                    <a:pt x="1739098" y="3066995"/>
                    <a:pt x="1534283" y="3038711"/>
                  </a:cubicBezTo>
                  <a:cubicBezTo>
                    <a:pt x="1453437" y="3027548"/>
                    <a:pt x="1369843" y="3015989"/>
                    <a:pt x="1289776" y="3000099"/>
                  </a:cubicBezTo>
                  <a:cubicBezTo>
                    <a:pt x="1055243" y="2953575"/>
                    <a:pt x="788983" y="2890258"/>
                    <a:pt x="597395" y="2726925"/>
                  </a:cubicBezTo>
                  <a:cubicBezTo>
                    <a:pt x="426820" y="2581505"/>
                    <a:pt x="346725" y="2356045"/>
                    <a:pt x="269267" y="2138004"/>
                  </a:cubicBezTo>
                  <a:cubicBezTo>
                    <a:pt x="244358" y="2067856"/>
                    <a:pt x="220816" y="2001602"/>
                    <a:pt x="194569" y="1938695"/>
                  </a:cubicBezTo>
                  <a:cubicBezTo>
                    <a:pt x="183543" y="1912270"/>
                    <a:pt x="172270" y="1885886"/>
                    <a:pt x="160998" y="1859474"/>
                  </a:cubicBezTo>
                  <a:cubicBezTo>
                    <a:pt x="86068" y="1684008"/>
                    <a:pt x="8596" y="1502572"/>
                    <a:pt x="453" y="1301583"/>
                  </a:cubicBezTo>
                  <a:cubicBezTo>
                    <a:pt x="-6898" y="1120173"/>
                    <a:pt x="75328" y="1001274"/>
                    <a:pt x="244823" y="948219"/>
                  </a:cubicBezTo>
                  <a:cubicBezTo>
                    <a:pt x="397075" y="900574"/>
                    <a:pt x="480886" y="949845"/>
                    <a:pt x="591137" y="1064044"/>
                  </a:cubicBezTo>
                  <a:cubicBezTo>
                    <a:pt x="617425" y="1091275"/>
                    <a:pt x="641254" y="1120720"/>
                    <a:pt x="664291" y="1149208"/>
                  </a:cubicBezTo>
                  <a:cubicBezTo>
                    <a:pt x="712878" y="1209245"/>
                    <a:pt x="758746" y="1265935"/>
                    <a:pt x="827118" y="1305914"/>
                  </a:cubicBezTo>
                  <a:cubicBezTo>
                    <a:pt x="911462" y="1355225"/>
                    <a:pt x="1008200" y="1366866"/>
                    <a:pt x="1101739" y="1378098"/>
                  </a:cubicBezTo>
                  <a:cubicBezTo>
                    <a:pt x="1137087" y="1382347"/>
                    <a:pt x="1176151" y="1389001"/>
                    <a:pt x="1217523" y="1396038"/>
                  </a:cubicBezTo>
                  <a:cubicBezTo>
                    <a:pt x="1382523" y="1424144"/>
                    <a:pt x="1587871" y="1459081"/>
                    <a:pt x="1706511" y="1361387"/>
                  </a:cubicBezTo>
                  <a:cubicBezTo>
                    <a:pt x="1822295" y="1266044"/>
                    <a:pt x="1867849" y="1138086"/>
                    <a:pt x="1916053" y="1002613"/>
                  </a:cubicBezTo>
                  <a:cubicBezTo>
                    <a:pt x="1927544" y="970340"/>
                    <a:pt x="1939417" y="936960"/>
                    <a:pt x="1952248" y="904291"/>
                  </a:cubicBezTo>
                  <a:cubicBezTo>
                    <a:pt x="2031168" y="703411"/>
                    <a:pt x="2136923" y="514787"/>
                    <a:pt x="2374256" y="494961"/>
                  </a:cubicBezTo>
                  <a:cubicBezTo>
                    <a:pt x="2529965" y="481940"/>
                    <a:pt x="2667556" y="522233"/>
                    <a:pt x="2800556" y="561188"/>
                  </a:cubicBezTo>
                  <a:cubicBezTo>
                    <a:pt x="2883397" y="585441"/>
                    <a:pt x="2969054" y="610527"/>
                    <a:pt x="3059273" y="623029"/>
                  </a:cubicBezTo>
                  <a:cubicBezTo>
                    <a:pt x="3259402" y="650806"/>
                    <a:pt x="3479370" y="582312"/>
                    <a:pt x="3647662" y="439952"/>
                  </a:cubicBezTo>
                  <a:cubicBezTo>
                    <a:pt x="3701906" y="394057"/>
                    <a:pt x="3749209" y="336233"/>
                    <a:pt x="3799271" y="275021"/>
                  </a:cubicBezTo>
                  <a:cubicBezTo>
                    <a:pt x="3885556" y="169539"/>
                    <a:pt x="3974792" y="60464"/>
                    <a:pt x="4102983" y="16550"/>
                  </a:cubicBezTo>
                  <a:cubicBezTo>
                    <a:pt x="4181629" y="-10395"/>
                    <a:pt x="4255740" y="-4410"/>
                    <a:pt x="4323360" y="34298"/>
                  </a:cubicBezTo>
                  <a:cubicBezTo>
                    <a:pt x="4462960" y="114257"/>
                    <a:pt x="4548738" y="320042"/>
                    <a:pt x="4582460" y="485957"/>
                  </a:cubicBezTo>
                  <a:cubicBezTo>
                    <a:pt x="4630091" y="720353"/>
                    <a:pt x="4715993" y="886474"/>
                    <a:pt x="4852764" y="1008734"/>
                  </a:cubicBezTo>
                  <a:cubicBezTo>
                    <a:pt x="5034364" y="1171056"/>
                    <a:pt x="5202630" y="1197385"/>
                    <a:pt x="5415260" y="1187178"/>
                  </a:cubicBezTo>
                  <a:cubicBezTo>
                    <a:pt x="5542754" y="1181071"/>
                    <a:pt x="5678896" y="1144726"/>
                    <a:pt x="5819862" y="1079155"/>
                  </a:cubicBezTo>
                  <a:lnTo>
                    <a:pt x="5831394" y="1103941"/>
                  </a:lnTo>
                  <a:cubicBezTo>
                    <a:pt x="5687190" y="1171001"/>
                    <a:pt x="5547618" y="1208193"/>
                    <a:pt x="5416572" y="1214478"/>
                  </a:cubicBezTo>
                  <a:cubicBezTo>
                    <a:pt x="5197028" y="1225013"/>
                    <a:pt x="5023106" y="1197645"/>
                    <a:pt x="4834564" y="1029106"/>
                  </a:cubicBezTo>
                  <a:cubicBezTo>
                    <a:pt x="4693161" y="902719"/>
                    <a:pt x="4604554" y="731858"/>
                    <a:pt x="4555679" y="491395"/>
                  </a:cubicBezTo>
                  <a:cubicBezTo>
                    <a:pt x="4524636" y="338652"/>
                    <a:pt x="4441603" y="133509"/>
                    <a:pt x="4309779" y="58004"/>
                  </a:cubicBezTo>
                  <a:cubicBezTo>
                    <a:pt x="4249277" y="23354"/>
                    <a:pt x="4182667" y="18121"/>
                    <a:pt x="4111850" y="42387"/>
                  </a:cubicBezTo>
                  <a:cubicBezTo>
                    <a:pt x="3991011" y="83787"/>
                    <a:pt x="3904302" y="189802"/>
                    <a:pt x="3820450" y="292319"/>
                  </a:cubicBezTo>
                  <a:cubicBezTo>
                    <a:pt x="3771794" y="351796"/>
                    <a:pt x="3721486" y="413295"/>
                    <a:pt x="3665315" y="460803"/>
                  </a:cubicBezTo>
                  <a:cubicBezTo>
                    <a:pt x="3491202" y="608108"/>
                    <a:pt x="3263323" y="678858"/>
                    <a:pt x="3055530" y="650096"/>
                  </a:cubicBezTo>
                  <a:cubicBezTo>
                    <a:pt x="2963329" y="637307"/>
                    <a:pt x="2876689" y="611948"/>
                    <a:pt x="2792891" y="587408"/>
                  </a:cubicBezTo>
                  <a:cubicBezTo>
                    <a:pt x="2656257" y="547402"/>
                    <a:pt x="2527178" y="509581"/>
                    <a:pt x="2376538" y="522193"/>
                  </a:cubicBezTo>
                  <a:cubicBezTo>
                    <a:pt x="2154098" y="540775"/>
                    <a:pt x="2053398" y="721624"/>
                    <a:pt x="1977702" y="914279"/>
                  </a:cubicBezTo>
                  <a:cubicBezTo>
                    <a:pt x="1965036" y="946538"/>
                    <a:pt x="1953232" y="979699"/>
                    <a:pt x="1941822" y="1011767"/>
                  </a:cubicBezTo>
                  <a:cubicBezTo>
                    <a:pt x="1894478" y="1144781"/>
                    <a:pt x="1845523" y="1282331"/>
                    <a:pt x="1723904" y="1382470"/>
                  </a:cubicBezTo>
                  <a:cubicBezTo>
                    <a:pt x="1595618" y="1488116"/>
                    <a:pt x="1383452" y="1452017"/>
                    <a:pt x="1212946" y="1422982"/>
                  </a:cubicBezTo>
                  <a:cubicBezTo>
                    <a:pt x="1171929" y="1416000"/>
                    <a:pt x="1133179" y="1409415"/>
                    <a:pt x="1098501" y="1405247"/>
                  </a:cubicBezTo>
                  <a:cubicBezTo>
                    <a:pt x="1006669" y="1394193"/>
                    <a:pt x="902581" y="1381691"/>
                    <a:pt x="813345" y="1329510"/>
                  </a:cubicBezTo>
                  <a:cubicBezTo>
                    <a:pt x="740669" y="1287017"/>
                    <a:pt x="691058" y="1225696"/>
                    <a:pt x="643071" y="1166396"/>
                  </a:cubicBezTo>
                  <a:cubicBezTo>
                    <a:pt x="620404" y="1138373"/>
                    <a:pt x="596944" y="1109393"/>
                    <a:pt x="571489" y="1083022"/>
                  </a:cubicBezTo>
                  <a:cubicBezTo>
                    <a:pt x="466799" y="974589"/>
                    <a:pt x="392443" y="930647"/>
                    <a:pt x="253007" y="974316"/>
                  </a:cubicBezTo>
                  <a:cubicBezTo>
                    <a:pt x="94566" y="1023900"/>
                    <a:pt x="20893" y="1130598"/>
                    <a:pt x="27766" y="1300503"/>
                  </a:cubicBezTo>
                  <a:cubicBezTo>
                    <a:pt x="35704" y="1496464"/>
                    <a:pt x="112179" y="1675565"/>
                    <a:pt x="186139" y="1848762"/>
                  </a:cubicBezTo>
                  <a:cubicBezTo>
                    <a:pt x="197438" y="1875242"/>
                    <a:pt x="208738" y="1901694"/>
                    <a:pt x="219791" y="1928188"/>
                  </a:cubicBezTo>
                  <a:cubicBezTo>
                    <a:pt x="246326" y="1991764"/>
                    <a:pt x="269977" y="2058360"/>
                    <a:pt x="295023" y="2128877"/>
                  </a:cubicBezTo>
                  <a:cubicBezTo>
                    <a:pt x="371265" y="2343516"/>
                    <a:pt x="450116" y="2565478"/>
                    <a:pt x="615116" y="2706143"/>
                  </a:cubicBezTo>
                  <a:cubicBezTo>
                    <a:pt x="801704" y="2865213"/>
                    <a:pt x="1063946" y="2927450"/>
                    <a:pt x="1295091" y="2973318"/>
                  </a:cubicBezTo>
                  <a:cubicBezTo>
                    <a:pt x="1374380" y="2989045"/>
                    <a:pt x="1457576" y="3000536"/>
                    <a:pt x="1538013" y="3011658"/>
                  </a:cubicBezTo>
                  <a:cubicBezTo>
                    <a:pt x="1745424" y="3040310"/>
                    <a:pt x="1959886" y="3069946"/>
                    <a:pt x="2143358" y="3175018"/>
                  </a:cubicBezTo>
                  <a:cubicBezTo>
                    <a:pt x="2355306" y="3296417"/>
                    <a:pt x="2533477" y="3495521"/>
                    <a:pt x="2704065" y="3801623"/>
                  </a:cubicBezTo>
                  <a:cubicBezTo>
                    <a:pt x="2768324" y="3916915"/>
                    <a:pt x="2783176" y="4034954"/>
                    <a:pt x="2798889" y="4159947"/>
                  </a:cubicBezTo>
                  <a:cubicBezTo>
                    <a:pt x="2801076" y="4177395"/>
                    <a:pt x="2803289" y="4194994"/>
                    <a:pt x="2805666" y="4212770"/>
                  </a:cubicBezTo>
                  <a:cubicBezTo>
                    <a:pt x="2808768" y="4235998"/>
                    <a:pt x="2812894" y="4262245"/>
                    <a:pt x="2817280" y="4290023"/>
                  </a:cubicBezTo>
                  <a:cubicBezTo>
                    <a:pt x="2838390" y="4424116"/>
                    <a:pt x="2864665" y="4590988"/>
                    <a:pt x="2823251" y="4694652"/>
                  </a:cubicBezTo>
                  <a:close/>
                </a:path>
              </a:pathLst>
            </a:custGeom>
            <a:grpFill/>
            <a:ln w="13656"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F13CEEEA-E32B-4266-8906-05A9DB37D070}"/>
                </a:ext>
              </a:extLst>
            </p:cNvPr>
            <p:cNvSpPr/>
            <p:nvPr/>
          </p:nvSpPr>
          <p:spPr>
            <a:xfrm>
              <a:off x="7898919" y="2800103"/>
              <a:ext cx="3880417" cy="2076843"/>
            </a:xfrm>
            <a:custGeom>
              <a:avLst/>
              <a:gdLst>
                <a:gd name="connsiteX0" fmla="*/ 3432706 w 3880416"/>
                <a:gd name="connsiteY0" fmla="*/ 2081950 h 2076842"/>
                <a:gd name="connsiteX1" fmla="*/ 3358445 w 3880416"/>
                <a:gd name="connsiteY1" fmla="*/ 2079668 h 2076842"/>
                <a:gd name="connsiteX2" fmla="*/ 2398247 w 3880416"/>
                <a:gd name="connsiteY2" fmla="*/ 1585639 h 2076842"/>
                <a:gd name="connsiteX3" fmla="*/ 2249657 w 3880416"/>
                <a:gd name="connsiteY3" fmla="*/ 1398914 h 2076842"/>
                <a:gd name="connsiteX4" fmla="*/ 1523732 w 3880416"/>
                <a:gd name="connsiteY4" fmla="*/ 963283 h 2076842"/>
                <a:gd name="connsiteX5" fmla="*/ 1516886 w 3880416"/>
                <a:gd name="connsiteY5" fmla="*/ 965483 h 2076842"/>
                <a:gd name="connsiteX6" fmla="*/ 599346 w 3880416"/>
                <a:gd name="connsiteY6" fmla="*/ 1157221 h 2076842"/>
                <a:gd name="connsiteX7" fmla="*/ 596681 w 3880416"/>
                <a:gd name="connsiteY7" fmla="*/ 1157221 h 2076842"/>
                <a:gd name="connsiteX8" fmla="*/ 682 w 3880416"/>
                <a:gd name="connsiteY8" fmla="*/ 775274 h 2076842"/>
                <a:gd name="connsiteX9" fmla="*/ 100534 w 3880416"/>
                <a:gd name="connsiteY9" fmla="*/ 493042 h 2076842"/>
                <a:gd name="connsiteX10" fmla="*/ 728301 w 3880416"/>
                <a:gd name="connsiteY10" fmla="*/ 375987 h 2076842"/>
                <a:gd name="connsiteX11" fmla="*/ 958380 w 3880416"/>
                <a:gd name="connsiteY11" fmla="*/ 422210 h 2076842"/>
                <a:gd name="connsiteX12" fmla="*/ 1421680 w 3880416"/>
                <a:gd name="connsiteY12" fmla="*/ 436325 h 2076842"/>
                <a:gd name="connsiteX13" fmla="*/ 1470814 w 3880416"/>
                <a:gd name="connsiteY13" fmla="*/ 419478 h 2076842"/>
                <a:gd name="connsiteX14" fmla="*/ 1782313 w 3880416"/>
                <a:gd name="connsiteY14" fmla="*/ 253262 h 2076842"/>
                <a:gd name="connsiteX15" fmla="*/ 1834425 w 3880416"/>
                <a:gd name="connsiteY15" fmla="*/ 174260 h 2076842"/>
                <a:gd name="connsiteX16" fmla="*/ 2044172 w 3880416"/>
                <a:gd name="connsiteY16" fmla="*/ 10 h 2076842"/>
                <a:gd name="connsiteX17" fmla="*/ 2364689 w 3880416"/>
                <a:gd name="connsiteY17" fmla="*/ 479952 h 2076842"/>
                <a:gd name="connsiteX18" fmla="*/ 2386770 w 3880416"/>
                <a:gd name="connsiteY18" fmla="*/ 575596 h 2076842"/>
                <a:gd name="connsiteX19" fmla="*/ 2951029 w 3880416"/>
                <a:gd name="connsiteY19" fmla="*/ 1187144 h 2076842"/>
                <a:gd name="connsiteX20" fmla="*/ 3410066 w 3880416"/>
                <a:gd name="connsiteY20" fmla="*/ 1228545 h 2076842"/>
                <a:gd name="connsiteX21" fmla="*/ 3801414 w 3880416"/>
                <a:gd name="connsiteY21" fmla="*/ 1035781 h 2076842"/>
                <a:gd name="connsiteX22" fmla="*/ 3824150 w 3880416"/>
                <a:gd name="connsiteY22" fmla="*/ 1050934 h 2076842"/>
                <a:gd name="connsiteX23" fmla="*/ 3415271 w 3880416"/>
                <a:gd name="connsiteY23" fmla="*/ 1255366 h 2076842"/>
                <a:gd name="connsiteX24" fmla="*/ 2943296 w 3880416"/>
                <a:gd name="connsiteY24" fmla="*/ 1213351 h 2076842"/>
                <a:gd name="connsiteX25" fmla="*/ 2360413 w 3880416"/>
                <a:gd name="connsiteY25" fmla="*/ 582769 h 2076842"/>
                <a:gd name="connsiteX26" fmla="*/ 2337964 w 3880416"/>
                <a:gd name="connsiteY26" fmla="*/ 485705 h 2076842"/>
                <a:gd name="connsiteX27" fmla="*/ 2043927 w 3880416"/>
                <a:gd name="connsiteY27" fmla="*/ 27351 h 2076842"/>
                <a:gd name="connsiteX28" fmla="*/ 2042642 w 3880416"/>
                <a:gd name="connsiteY28" fmla="*/ 27351 h 2076842"/>
                <a:gd name="connsiteX29" fmla="*/ 1857913 w 3880416"/>
                <a:gd name="connsiteY29" fmla="*/ 188251 h 2076842"/>
                <a:gd name="connsiteX30" fmla="*/ 1803245 w 3880416"/>
                <a:gd name="connsiteY30" fmla="*/ 270847 h 2076842"/>
                <a:gd name="connsiteX31" fmla="*/ 1479572 w 3880416"/>
                <a:gd name="connsiteY31" fmla="*/ 445384 h 2076842"/>
                <a:gd name="connsiteX32" fmla="*/ 1430753 w 3880416"/>
                <a:gd name="connsiteY32" fmla="*/ 462135 h 2076842"/>
                <a:gd name="connsiteX33" fmla="*/ 951712 w 3880416"/>
                <a:gd name="connsiteY33" fmla="*/ 448745 h 2076842"/>
                <a:gd name="connsiteX34" fmla="*/ 725337 w 3880416"/>
                <a:gd name="connsiteY34" fmla="*/ 403191 h 2076842"/>
                <a:gd name="connsiteX35" fmla="*/ 119281 w 3880416"/>
                <a:gd name="connsiteY35" fmla="*/ 512963 h 2076842"/>
                <a:gd name="connsiteX36" fmla="*/ 27982 w 3880416"/>
                <a:gd name="connsiteY36" fmla="*/ 773921 h 2076842"/>
                <a:gd name="connsiteX37" fmla="*/ 596667 w 3880416"/>
                <a:gd name="connsiteY37" fmla="*/ 1129936 h 2076842"/>
                <a:gd name="connsiteX38" fmla="*/ 599263 w 3880416"/>
                <a:gd name="connsiteY38" fmla="*/ 1129936 h 2076842"/>
                <a:gd name="connsiteX39" fmla="*/ 1508511 w 3880416"/>
                <a:gd name="connsiteY39" fmla="*/ 939495 h 2076842"/>
                <a:gd name="connsiteX40" fmla="*/ 1515356 w 3880416"/>
                <a:gd name="connsiteY40" fmla="*/ 937295 h 2076842"/>
                <a:gd name="connsiteX41" fmla="*/ 2271464 w 3880416"/>
                <a:gd name="connsiteY41" fmla="*/ 1382477 h 2076842"/>
                <a:gd name="connsiteX42" fmla="*/ 2418619 w 3880416"/>
                <a:gd name="connsiteY42" fmla="*/ 1567439 h 2076842"/>
                <a:gd name="connsiteX43" fmla="*/ 3360754 w 3880416"/>
                <a:gd name="connsiteY43" fmla="*/ 2052477 h 2076842"/>
                <a:gd name="connsiteX44" fmla="*/ 3839986 w 3880416"/>
                <a:gd name="connsiteY44" fmla="*/ 1963706 h 2076842"/>
                <a:gd name="connsiteX45" fmla="*/ 3854155 w 3880416"/>
                <a:gd name="connsiteY45" fmla="*/ 1902918 h 2076842"/>
                <a:gd name="connsiteX46" fmla="*/ 3880676 w 3880416"/>
                <a:gd name="connsiteY46" fmla="*/ 1896359 h 2076842"/>
                <a:gd name="connsiteX47" fmla="*/ 3860768 w 3880416"/>
                <a:gd name="connsiteY47" fmla="*/ 1981455 h 2076842"/>
                <a:gd name="connsiteX48" fmla="*/ 3432706 w 3880416"/>
                <a:gd name="connsiteY48" fmla="*/ 2081950 h 2076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3880416" h="2076842">
                  <a:moveTo>
                    <a:pt x="3432706" y="2081950"/>
                  </a:moveTo>
                  <a:cubicBezTo>
                    <a:pt x="3398616" y="2081950"/>
                    <a:pt x="3372136" y="2080829"/>
                    <a:pt x="3358445" y="2079668"/>
                  </a:cubicBezTo>
                  <a:cubicBezTo>
                    <a:pt x="3033883" y="2052341"/>
                    <a:pt x="2630061" y="1844574"/>
                    <a:pt x="2398247" y="1585639"/>
                  </a:cubicBezTo>
                  <a:cubicBezTo>
                    <a:pt x="2349578" y="1531286"/>
                    <a:pt x="2301046" y="1466986"/>
                    <a:pt x="2249657" y="1398914"/>
                  </a:cubicBezTo>
                  <a:cubicBezTo>
                    <a:pt x="2059134" y="1146523"/>
                    <a:pt x="1843143" y="860493"/>
                    <a:pt x="1523732" y="963283"/>
                  </a:cubicBezTo>
                  <a:lnTo>
                    <a:pt x="1516886" y="965483"/>
                  </a:lnTo>
                  <a:cubicBezTo>
                    <a:pt x="1211946" y="1063654"/>
                    <a:pt x="923907" y="1156375"/>
                    <a:pt x="599346" y="1157221"/>
                  </a:cubicBezTo>
                  <a:cubicBezTo>
                    <a:pt x="598471" y="1157221"/>
                    <a:pt x="597570" y="1157221"/>
                    <a:pt x="596681" y="1157221"/>
                  </a:cubicBezTo>
                  <a:cubicBezTo>
                    <a:pt x="457751" y="1157221"/>
                    <a:pt x="18540" y="1128815"/>
                    <a:pt x="682" y="775274"/>
                  </a:cubicBezTo>
                  <a:cubicBezTo>
                    <a:pt x="-5316" y="656170"/>
                    <a:pt x="28268" y="561209"/>
                    <a:pt x="100534" y="493042"/>
                  </a:cubicBezTo>
                  <a:cubicBezTo>
                    <a:pt x="246296" y="355533"/>
                    <a:pt x="522380" y="353470"/>
                    <a:pt x="728301" y="375987"/>
                  </a:cubicBezTo>
                  <a:cubicBezTo>
                    <a:pt x="809708" y="384882"/>
                    <a:pt x="885281" y="403860"/>
                    <a:pt x="958380" y="422210"/>
                  </a:cubicBezTo>
                  <a:cubicBezTo>
                    <a:pt x="1109429" y="460140"/>
                    <a:pt x="1252130" y="495979"/>
                    <a:pt x="1421680" y="436325"/>
                  </a:cubicBezTo>
                  <a:cubicBezTo>
                    <a:pt x="1437543" y="430750"/>
                    <a:pt x="1453994" y="425175"/>
                    <a:pt x="1470814" y="419478"/>
                  </a:cubicBezTo>
                  <a:cubicBezTo>
                    <a:pt x="1583564" y="381247"/>
                    <a:pt x="1711345" y="337921"/>
                    <a:pt x="1782313" y="253262"/>
                  </a:cubicBezTo>
                  <a:cubicBezTo>
                    <a:pt x="1800007" y="232166"/>
                    <a:pt x="1816731" y="204033"/>
                    <a:pt x="1834425" y="174260"/>
                  </a:cubicBezTo>
                  <a:cubicBezTo>
                    <a:pt x="1883245" y="92143"/>
                    <a:pt x="1939128" y="-1124"/>
                    <a:pt x="2044172" y="10"/>
                  </a:cubicBezTo>
                  <a:cubicBezTo>
                    <a:pt x="2261858" y="1923"/>
                    <a:pt x="2323740" y="289593"/>
                    <a:pt x="2364689" y="479952"/>
                  </a:cubicBezTo>
                  <a:cubicBezTo>
                    <a:pt x="2372683" y="517103"/>
                    <a:pt x="2379583" y="549199"/>
                    <a:pt x="2386770" y="575596"/>
                  </a:cubicBezTo>
                  <a:cubicBezTo>
                    <a:pt x="2473014" y="892042"/>
                    <a:pt x="2668127" y="1103511"/>
                    <a:pt x="2951029" y="1187144"/>
                  </a:cubicBezTo>
                  <a:cubicBezTo>
                    <a:pt x="3115482" y="1235745"/>
                    <a:pt x="3249630" y="1259616"/>
                    <a:pt x="3410066" y="1228545"/>
                  </a:cubicBezTo>
                  <a:cubicBezTo>
                    <a:pt x="3535400" y="1204251"/>
                    <a:pt x="3739669" y="1128378"/>
                    <a:pt x="3801414" y="1035781"/>
                  </a:cubicBezTo>
                  <a:lnTo>
                    <a:pt x="3824150" y="1050934"/>
                  </a:lnTo>
                  <a:cubicBezTo>
                    <a:pt x="3754330" y="1155650"/>
                    <a:pt x="3536303" y="1231906"/>
                    <a:pt x="3415271" y="1255366"/>
                  </a:cubicBezTo>
                  <a:cubicBezTo>
                    <a:pt x="3249370" y="1287516"/>
                    <a:pt x="3111683" y="1263127"/>
                    <a:pt x="2943296" y="1213351"/>
                  </a:cubicBezTo>
                  <a:cubicBezTo>
                    <a:pt x="2650829" y="1126889"/>
                    <a:pt x="2449266" y="908848"/>
                    <a:pt x="2360413" y="582769"/>
                  </a:cubicBezTo>
                  <a:cubicBezTo>
                    <a:pt x="2353021" y="555661"/>
                    <a:pt x="2345724" y="521680"/>
                    <a:pt x="2337964" y="485705"/>
                  </a:cubicBezTo>
                  <a:cubicBezTo>
                    <a:pt x="2298859" y="303858"/>
                    <a:pt x="2239738" y="29059"/>
                    <a:pt x="2043927" y="27351"/>
                  </a:cubicBezTo>
                  <a:cubicBezTo>
                    <a:pt x="2043503" y="27351"/>
                    <a:pt x="2043065" y="27351"/>
                    <a:pt x="2042642" y="27351"/>
                  </a:cubicBezTo>
                  <a:cubicBezTo>
                    <a:pt x="1953557" y="27351"/>
                    <a:pt x="1904942" y="109140"/>
                    <a:pt x="1857913" y="188251"/>
                  </a:cubicBezTo>
                  <a:cubicBezTo>
                    <a:pt x="1839617" y="218994"/>
                    <a:pt x="1822346" y="248043"/>
                    <a:pt x="1803245" y="270847"/>
                  </a:cubicBezTo>
                  <a:cubicBezTo>
                    <a:pt x="1727359" y="361367"/>
                    <a:pt x="1595725" y="406006"/>
                    <a:pt x="1479572" y="445384"/>
                  </a:cubicBezTo>
                  <a:cubicBezTo>
                    <a:pt x="1462861" y="451054"/>
                    <a:pt x="1446506" y="456588"/>
                    <a:pt x="1430753" y="462135"/>
                  </a:cubicBezTo>
                  <a:cubicBezTo>
                    <a:pt x="1253415" y="524481"/>
                    <a:pt x="1106860" y="487713"/>
                    <a:pt x="951712" y="448745"/>
                  </a:cubicBezTo>
                  <a:cubicBezTo>
                    <a:pt x="879515" y="430614"/>
                    <a:pt x="804871" y="411867"/>
                    <a:pt x="725337" y="403191"/>
                  </a:cubicBezTo>
                  <a:cubicBezTo>
                    <a:pt x="525112" y="381302"/>
                    <a:pt x="257473" y="382614"/>
                    <a:pt x="119281" y="512963"/>
                  </a:cubicBezTo>
                  <a:cubicBezTo>
                    <a:pt x="53108" y="575378"/>
                    <a:pt x="22393" y="663192"/>
                    <a:pt x="27982" y="773921"/>
                  </a:cubicBezTo>
                  <a:cubicBezTo>
                    <a:pt x="44624" y="1103401"/>
                    <a:pt x="463872" y="1129936"/>
                    <a:pt x="596667" y="1129936"/>
                  </a:cubicBezTo>
                  <a:cubicBezTo>
                    <a:pt x="597555" y="1129936"/>
                    <a:pt x="598417" y="1129936"/>
                    <a:pt x="599263" y="1129936"/>
                  </a:cubicBezTo>
                  <a:cubicBezTo>
                    <a:pt x="919576" y="1129089"/>
                    <a:pt x="1205647" y="1036997"/>
                    <a:pt x="1508511" y="939495"/>
                  </a:cubicBezTo>
                  <a:lnTo>
                    <a:pt x="1515356" y="937295"/>
                  </a:lnTo>
                  <a:cubicBezTo>
                    <a:pt x="1853348" y="828575"/>
                    <a:pt x="2075448" y="1122817"/>
                    <a:pt x="2271464" y="1382477"/>
                  </a:cubicBezTo>
                  <a:cubicBezTo>
                    <a:pt x="2322497" y="1450070"/>
                    <a:pt x="2370715" y="1513933"/>
                    <a:pt x="2418619" y="1567439"/>
                  </a:cubicBezTo>
                  <a:cubicBezTo>
                    <a:pt x="2646238" y="1821688"/>
                    <a:pt x="3042465" y="2025670"/>
                    <a:pt x="3360754" y="2052477"/>
                  </a:cubicBezTo>
                  <a:cubicBezTo>
                    <a:pt x="3443746" y="2059418"/>
                    <a:pt x="3761817" y="2055333"/>
                    <a:pt x="3839986" y="1963706"/>
                  </a:cubicBezTo>
                  <a:cubicBezTo>
                    <a:pt x="3855207" y="1945848"/>
                    <a:pt x="3859853" y="1925968"/>
                    <a:pt x="3854155" y="1902918"/>
                  </a:cubicBezTo>
                  <a:lnTo>
                    <a:pt x="3880676" y="1896359"/>
                  </a:lnTo>
                  <a:cubicBezTo>
                    <a:pt x="3888518" y="1928140"/>
                    <a:pt x="3881823" y="1956765"/>
                    <a:pt x="3860768" y="1981455"/>
                  </a:cubicBezTo>
                  <a:cubicBezTo>
                    <a:pt x="3788010" y="2066674"/>
                    <a:pt x="3558532" y="2081950"/>
                    <a:pt x="3432706" y="2081950"/>
                  </a:cubicBezTo>
                  <a:close/>
                </a:path>
              </a:pathLst>
            </a:custGeom>
            <a:grpFill/>
            <a:ln w="13656"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8703966E-F91D-45E1-86AE-46C33D61677C}"/>
                </a:ext>
              </a:extLst>
            </p:cNvPr>
            <p:cNvSpPr/>
            <p:nvPr/>
          </p:nvSpPr>
          <p:spPr>
            <a:xfrm>
              <a:off x="10362076" y="4040609"/>
              <a:ext cx="1352681" cy="519211"/>
            </a:xfrm>
            <a:custGeom>
              <a:avLst/>
              <a:gdLst>
                <a:gd name="connsiteX0" fmla="*/ 1119902 w 1352680"/>
                <a:gd name="connsiteY0" fmla="*/ 528632 h 519210"/>
                <a:gd name="connsiteX1" fmla="*/ 959834 w 1352680"/>
                <a:gd name="connsiteY1" fmla="*/ 520844 h 519210"/>
                <a:gd name="connsiteX2" fmla="*/ 877280 w 1352680"/>
                <a:gd name="connsiteY2" fmla="*/ 515584 h 519210"/>
                <a:gd name="connsiteX3" fmla="*/ 201663 w 1352680"/>
                <a:gd name="connsiteY3" fmla="*/ 281393 h 519210"/>
                <a:gd name="connsiteX4" fmla="*/ 3735 w 1352680"/>
                <a:gd name="connsiteY4" fmla="*/ 88123 h 519210"/>
                <a:gd name="connsiteX5" fmla="*/ 19899 w 1352680"/>
                <a:gd name="connsiteY5" fmla="*/ 10351 h 519210"/>
                <a:gd name="connsiteX6" fmla="*/ 139672 w 1352680"/>
                <a:gd name="connsiteY6" fmla="*/ 26460 h 519210"/>
                <a:gd name="connsiteX7" fmla="*/ 230548 w 1352680"/>
                <a:gd name="connsiteY7" fmla="*/ 77725 h 519210"/>
                <a:gd name="connsiteX8" fmla="*/ 606115 w 1352680"/>
                <a:gd name="connsiteY8" fmla="*/ 258192 h 519210"/>
                <a:gd name="connsiteX9" fmla="*/ 1347288 w 1352680"/>
                <a:gd name="connsiteY9" fmla="*/ 129728 h 519210"/>
                <a:gd name="connsiteX10" fmla="*/ 1365570 w 1352680"/>
                <a:gd name="connsiteY10" fmla="*/ 150032 h 519210"/>
                <a:gd name="connsiteX11" fmla="*/ 597740 w 1352680"/>
                <a:gd name="connsiteY11" fmla="*/ 284207 h 519210"/>
                <a:gd name="connsiteX12" fmla="*/ 217021 w 1352680"/>
                <a:gd name="connsiteY12" fmla="*/ 101472 h 519210"/>
                <a:gd name="connsiteX13" fmla="*/ 126433 w 1352680"/>
                <a:gd name="connsiteY13" fmla="*/ 50371 h 519210"/>
                <a:gd name="connsiteX14" fmla="*/ 36227 w 1352680"/>
                <a:gd name="connsiteY14" fmla="*/ 32267 h 519210"/>
                <a:gd name="connsiteX15" fmla="*/ 30420 w 1352680"/>
                <a:gd name="connsiteY15" fmla="*/ 82261 h 519210"/>
                <a:gd name="connsiteX16" fmla="*/ 215532 w 1352680"/>
                <a:gd name="connsiteY16" fmla="*/ 257851 h 519210"/>
                <a:gd name="connsiteX17" fmla="*/ 878386 w 1352680"/>
                <a:gd name="connsiteY17" fmla="*/ 488284 h 519210"/>
                <a:gd name="connsiteX18" fmla="*/ 961842 w 1352680"/>
                <a:gd name="connsiteY18" fmla="*/ 493586 h 519210"/>
                <a:gd name="connsiteX19" fmla="*/ 1269817 w 1352680"/>
                <a:gd name="connsiteY19" fmla="*/ 482272 h 519210"/>
                <a:gd name="connsiteX20" fmla="*/ 1279080 w 1352680"/>
                <a:gd name="connsiteY20" fmla="*/ 508001 h 519210"/>
                <a:gd name="connsiteX21" fmla="*/ 1119902 w 1352680"/>
                <a:gd name="connsiteY21" fmla="*/ 528632 h 5192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52680" h="519210">
                  <a:moveTo>
                    <a:pt x="1119902" y="528632"/>
                  </a:moveTo>
                  <a:cubicBezTo>
                    <a:pt x="1065958" y="528632"/>
                    <a:pt x="1009979" y="524520"/>
                    <a:pt x="959834" y="520844"/>
                  </a:cubicBezTo>
                  <a:cubicBezTo>
                    <a:pt x="929993" y="518645"/>
                    <a:pt x="901805" y="516568"/>
                    <a:pt x="877280" y="515584"/>
                  </a:cubicBezTo>
                  <a:cubicBezTo>
                    <a:pt x="603724" y="504585"/>
                    <a:pt x="372525" y="384661"/>
                    <a:pt x="201663" y="281393"/>
                  </a:cubicBezTo>
                  <a:cubicBezTo>
                    <a:pt x="134453" y="240771"/>
                    <a:pt x="22454" y="173055"/>
                    <a:pt x="3735" y="88123"/>
                  </a:cubicBezTo>
                  <a:cubicBezTo>
                    <a:pt x="-4518" y="50672"/>
                    <a:pt x="921" y="24492"/>
                    <a:pt x="19899" y="10351"/>
                  </a:cubicBezTo>
                  <a:cubicBezTo>
                    <a:pt x="55765" y="-16389"/>
                    <a:pt x="120653" y="15898"/>
                    <a:pt x="139672" y="26460"/>
                  </a:cubicBezTo>
                  <a:cubicBezTo>
                    <a:pt x="170497" y="43539"/>
                    <a:pt x="200680" y="60728"/>
                    <a:pt x="230548" y="77725"/>
                  </a:cubicBezTo>
                  <a:cubicBezTo>
                    <a:pt x="354311" y="148188"/>
                    <a:pt x="471216" y="214742"/>
                    <a:pt x="606115" y="258192"/>
                  </a:cubicBezTo>
                  <a:cubicBezTo>
                    <a:pt x="890273" y="349696"/>
                    <a:pt x="1153513" y="304115"/>
                    <a:pt x="1347288" y="129728"/>
                  </a:cubicBezTo>
                  <a:lnTo>
                    <a:pt x="1365570" y="150032"/>
                  </a:lnTo>
                  <a:cubicBezTo>
                    <a:pt x="1164280" y="331209"/>
                    <a:pt x="891613" y="378854"/>
                    <a:pt x="597740" y="284207"/>
                  </a:cubicBezTo>
                  <a:cubicBezTo>
                    <a:pt x="460149" y="239897"/>
                    <a:pt x="342055" y="172659"/>
                    <a:pt x="217021" y="101472"/>
                  </a:cubicBezTo>
                  <a:cubicBezTo>
                    <a:pt x="187248" y="84516"/>
                    <a:pt x="157162" y="67396"/>
                    <a:pt x="126433" y="50371"/>
                  </a:cubicBezTo>
                  <a:cubicBezTo>
                    <a:pt x="87765" y="28947"/>
                    <a:pt x="50682" y="21473"/>
                    <a:pt x="36227" y="32267"/>
                  </a:cubicBezTo>
                  <a:cubicBezTo>
                    <a:pt x="24285" y="41162"/>
                    <a:pt x="26484" y="64376"/>
                    <a:pt x="30420" y="82261"/>
                  </a:cubicBezTo>
                  <a:cubicBezTo>
                    <a:pt x="46624" y="155744"/>
                    <a:pt x="156506" y="222162"/>
                    <a:pt x="215532" y="257851"/>
                  </a:cubicBezTo>
                  <a:cubicBezTo>
                    <a:pt x="383866" y="359575"/>
                    <a:pt x="611048" y="477545"/>
                    <a:pt x="878386" y="488284"/>
                  </a:cubicBezTo>
                  <a:cubicBezTo>
                    <a:pt x="903376" y="489282"/>
                    <a:pt x="931783" y="491386"/>
                    <a:pt x="961842" y="493586"/>
                  </a:cubicBezTo>
                  <a:cubicBezTo>
                    <a:pt x="1064140" y="501101"/>
                    <a:pt x="1191484" y="510460"/>
                    <a:pt x="1269817" y="482272"/>
                  </a:cubicBezTo>
                  <a:lnTo>
                    <a:pt x="1279080" y="508001"/>
                  </a:lnTo>
                  <a:cubicBezTo>
                    <a:pt x="1235330" y="523727"/>
                    <a:pt x="1178832" y="528632"/>
                    <a:pt x="1119902" y="528632"/>
                  </a:cubicBezTo>
                  <a:close/>
                </a:path>
              </a:pathLst>
            </a:custGeom>
            <a:grpFill/>
            <a:ln w="13656"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976DAFEC-C3E0-4F07-8B68-4AC49E58EB81}"/>
                </a:ext>
              </a:extLst>
            </p:cNvPr>
            <p:cNvSpPr/>
            <p:nvPr/>
          </p:nvSpPr>
          <p:spPr>
            <a:xfrm>
              <a:off x="8247277" y="3416798"/>
              <a:ext cx="1175056" cy="273269"/>
            </a:xfrm>
            <a:custGeom>
              <a:avLst/>
              <a:gdLst>
                <a:gd name="connsiteX0" fmla="*/ 340334 w 1175055"/>
                <a:gd name="connsiteY0" fmla="*/ 279609 h 273268"/>
                <a:gd name="connsiteX1" fmla="*/ 287019 w 1175055"/>
                <a:gd name="connsiteY1" fmla="*/ 278625 h 273268"/>
                <a:gd name="connsiteX2" fmla="*/ 21634 w 1175055"/>
                <a:gd name="connsiteY2" fmla="*/ 190496 h 273268"/>
                <a:gd name="connsiteX3" fmla="*/ 1768 w 1175055"/>
                <a:gd name="connsiteY3" fmla="*/ 120211 h 273268"/>
                <a:gd name="connsiteX4" fmla="*/ 85101 w 1175055"/>
                <a:gd name="connsiteY4" fmla="*/ 49407 h 273268"/>
                <a:gd name="connsiteX5" fmla="*/ 104229 w 1175055"/>
                <a:gd name="connsiteY5" fmla="*/ 39747 h 273268"/>
                <a:gd name="connsiteX6" fmla="*/ 202032 w 1175055"/>
                <a:gd name="connsiteY6" fmla="*/ 6927 h 273268"/>
                <a:gd name="connsiteX7" fmla="*/ 287620 w 1175055"/>
                <a:gd name="connsiteY7" fmla="*/ 0 h 273268"/>
                <a:gd name="connsiteX8" fmla="*/ 381624 w 1175055"/>
                <a:gd name="connsiteY8" fmla="*/ 5520 h 273268"/>
                <a:gd name="connsiteX9" fmla="*/ 390956 w 1175055"/>
                <a:gd name="connsiteY9" fmla="*/ 6476 h 273268"/>
                <a:gd name="connsiteX10" fmla="*/ 459560 w 1175055"/>
                <a:gd name="connsiteY10" fmla="*/ 13254 h 273268"/>
                <a:gd name="connsiteX11" fmla="*/ 552828 w 1175055"/>
                <a:gd name="connsiteY11" fmla="*/ 13335 h 273268"/>
                <a:gd name="connsiteX12" fmla="*/ 604762 w 1175055"/>
                <a:gd name="connsiteY12" fmla="*/ 9196 h 273268"/>
                <a:gd name="connsiteX13" fmla="*/ 735671 w 1175055"/>
                <a:gd name="connsiteY13" fmla="*/ 3771 h 273268"/>
                <a:gd name="connsiteX14" fmla="*/ 788781 w 1175055"/>
                <a:gd name="connsiteY14" fmla="*/ 6941 h 273268"/>
                <a:gd name="connsiteX15" fmla="*/ 928135 w 1175055"/>
                <a:gd name="connsiteY15" fmla="*/ 10822 h 273268"/>
                <a:gd name="connsiteX16" fmla="*/ 963577 w 1175055"/>
                <a:gd name="connsiteY16" fmla="*/ 9059 h 273268"/>
                <a:gd name="connsiteX17" fmla="*/ 1089651 w 1175055"/>
                <a:gd name="connsiteY17" fmla="*/ 5384 h 273268"/>
                <a:gd name="connsiteX18" fmla="*/ 1097029 w 1175055"/>
                <a:gd name="connsiteY18" fmla="*/ 5315 h 273268"/>
                <a:gd name="connsiteX19" fmla="*/ 1108492 w 1175055"/>
                <a:gd name="connsiteY19" fmla="*/ 5178 h 273268"/>
                <a:gd name="connsiteX20" fmla="*/ 1175443 w 1175055"/>
                <a:gd name="connsiteY20" fmla="*/ 25646 h 273268"/>
                <a:gd name="connsiteX21" fmla="*/ 1176413 w 1175055"/>
                <a:gd name="connsiteY21" fmla="*/ 57988 h 273268"/>
                <a:gd name="connsiteX22" fmla="*/ 1108916 w 1175055"/>
                <a:gd name="connsiteY22" fmla="*/ 114882 h 273268"/>
                <a:gd name="connsiteX23" fmla="*/ 1104967 w 1175055"/>
                <a:gd name="connsiteY23" fmla="*/ 117027 h 273268"/>
                <a:gd name="connsiteX24" fmla="*/ 1032168 w 1175055"/>
                <a:gd name="connsiteY24" fmla="*/ 150216 h 273268"/>
                <a:gd name="connsiteX25" fmla="*/ 930867 w 1175055"/>
                <a:gd name="connsiteY25" fmla="*/ 174332 h 273268"/>
                <a:gd name="connsiteX26" fmla="*/ 831521 w 1175055"/>
                <a:gd name="connsiteY26" fmla="*/ 197970 h 273268"/>
                <a:gd name="connsiteX27" fmla="*/ 340334 w 1175055"/>
                <a:gd name="connsiteY27" fmla="*/ 279609 h 273268"/>
                <a:gd name="connsiteX28" fmla="*/ 287620 w 1175055"/>
                <a:gd name="connsiteY28" fmla="*/ 27327 h 273268"/>
                <a:gd name="connsiteX29" fmla="*/ 206787 w 1175055"/>
                <a:gd name="connsiteY29" fmla="*/ 33844 h 273268"/>
                <a:gd name="connsiteX30" fmla="*/ 116827 w 1175055"/>
                <a:gd name="connsiteY30" fmla="*/ 64013 h 273268"/>
                <a:gd name="connsiteX31" fmla="*/ 97275 w 1175055"/>
                <a:gd name="connsiteY31" fmla="*/ 73892 h 273268"/>
                <a:gd name="connsiteX32" fmla="*/ 28247 w 1175055"/>
                <a:gd name="connsiteY32" fmla="*/ 126947 h 273268"/>
                <a:gd name="connsiteX33" fmla="*/ 43987 w 1175055"/>
                <a:gd name="connsiteY33" fmla="*/ 174810 h 273268"/>
                <a:gd name="connsiteX34" fmla="*/ 287989 w 1175055"/>
                <a:gd name="connsiteY34" fmla="*/ 251339 h 273268"/>
                <a:gd name="connsiteX35" fmla="*/ 340320 w 1175055"/>
                <a:gd name="connsiteY35" fmla="*/ 252295 h 273268"/>
                <a:gd name="connsiteX36" fmla="*/ 823623 w 1175055"/>
                <a:gd name="connsiteY36" fmla="*/ 171777 h 273268"/>
                <a:gd name="connsiteX37" fmla="*/ 925252 w 1175055"/>
                <a:gd name="connsiteY37" fmla="*/ 147565 h 273268"/>
                <a:gd name="connsiteX38" fmla="*/ 1024298 w 1175055"/>
                <a:gd name="connsiteY38" fmla="*/ 124023 h 273268"/>
                <a:gd name="connsiteX39" fmla="*/ 1091796 w 1175055"/>
                <a:gd name="connsiteY39" fmla="*/ 93048 h 273268"/>
                <a:gd name="connsiteX40" fmla="*/ 1095799 w 1175055"/>
                <a:gd name="connsiteY40" fmla="*/ 90862 h 273268"/>
                <a:gd name="connsiteX41" fmla="*/ 1151327 w 1175055"/>
                <a:gd name="connsiteY41" fmla="*/ 47030 h 273268"/>
                <a:gd name="connsiteX42" fmla="*/ 1152530 w 1175055"/>
                <a:gd name="connsiteY42" fmla="*/ 40594 h 273268"/>
                <a:gd name="connsiteX43" fmla="*/ 1108424 w 1175055"/>
                <a:gd name="connsiteY43" fmla="*/ 32492 h 273268"/>
                <a:gd name="connsiteX44" fmla="*/ 1097466 w 1175055"/>
                <a:gd name="connsiteY44" fmla="*/ 32615 h 273268"/>
                <a:gd name="connsiteX45" fmla="*/ 1090621 w 1175055"/>
                <a:gd name="connsiteY45" fmla="*/ 32710 h 273268"/>
                <a:gd name="connsiteX46" fmla="*/ 1089172 w 1175055"/>
                <a:gd name="connsiteY46" fmla="*/ 32697 h 273268"/>
                <a:gd name="connsiteX47" fmla="*/ 964930 w 1175055"/>
                <a:gd name="connsiteY47" fmla="*/ 36345 h 273268"/>
                <a:gd name="connsiteX48" fmla="*/ 929337 w 1175055"/>
                <a:gd name="connsiteY48" fmla="*/ 38121 h 273268"/>
                <a:gd name="connsiteX49" fmla="*/ 786951 w 1175055"/>
                <a:gd name="connsiteY49" fmla="*/ 34213 h 273268"/>
                <a:gd name="connsiteX50" fmla="*/ 734292 w 1175055"/>
                <a:gd name="connsiteY50" fmla="*/ 31084 h 273268"/>
                <a:gd name="connsiteX51" fmla="*/ 607085 w 1175055"/>
                <a:gd name="connsiteY51" fmla="*/ 36440 h 273268"/>
                <a:gd name="connsiteX52" fmla="*/ 554536 w 1175055"/>
                <a:gd name="connsiteY52" fmla="*/ 40635 h 273268"/>
                <a:gd name="connsiteX53" fmla="*/ 457019 w 1175055"/>
                <a:gd name="connsiteY53" fmla="*/ 40498 h 273268"/>
                <a:gd name="connsiteX54" fmla="*/ 388115 w 1175055"/>
                <a:gd name="connsiteY54" fmla="*/ 33694 h 273268"/>
                <a:gd name="connsiteX55" fmla="*/ 378797 w 1175055"/>
                <a:gd name="connsiteY55" fmla="*/ 32738 h 273268"/>
                <a:gd name="connsiteX56" fmla="*/ 287620 w 1175055"/>
                <a:gd name="connsiteY56" fmla="*/ 27327 h 273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175055" h="273268">
                  <a:moveTo>
                    <a:pt x="340334" y="279609"/>
                  </a:moveTo>
                  <a:cubicBezTo>
                    <a:pt x="322776" y="279609"/>
                    <a:pt x="304836" y="279281"/>
                    <a:pt x="287019" y="278625"/>
                  </a:cubicBezTo>
                  <a:cubicBezTo>
                    <a:pt x="189763" y="275086"/>
                    <a:pt x="71710" y="261860"/>
                    <a:pt x="21634" y="190496"/>
                  </a:cubicBezTo>
                  <a:cubicBezTo>
                    <a:pt x="2997" y="163948"/>
                    <a:pt x="-3507" y="140952"/>
                    <a:pt x="1768" y="120211"/>
                  </a:cubicBezTo>
                  <a:cubicBezTo>
                    <a:pt x="10280" y="86654"/>
                    <a:pt x="46624" y="68577"/>
                    <a:pt x="85101" y="49407"/>
                  </a:cubicBezTo>
                  <a:cubicBezTo>
                    <a:pt x="91454" y="46251"/>
                    <a:pt x="97876" y="43054"/>
                    <a:pt x="104229" y="39747"/>
                  </a:cubicBezTo>
                  <a:cubicBezTo>
                    <a:pt x="134385" y="24089"/>
                    <a:pt x="167286" y="13049"/>
                    <a:pt x="202032" y="6927"/>
                  </a:cubicBezTo>
                  <a:cubicBezTo>
                    <a:pt x="228512" y="2268"/>
                    <a:pt x="256494" y="0"/>
                    <a:pt x="287620" y="0"/>
                  </a:cubicBezTo>
                  <a:cubicBezTo>
                    <a:pt x="314961" y="0"/>
                    <a:pt x="344829" y="1749"/>
                    <a:pt x="381624" y="5520"/>
                  </a:cubicBezTo>
                  <a:lnTo>
                    <a:pt x="390956" y="6476"/>
                  </a:lnTo>
                  <a:cubicBezTo>
                    <a:pt x="413802" y="8813"/>
                    <a:pt x="436674" y="11163"/>
                    <a:pt x="459560" y="13254"/>
                  </a:cubicBezTo>
                  <a:cubicBezTo>
                    <a:pt x="486574" y="15727"/>
                    <a:pt x="514980" y="15809"/>
                    <a:pt x="552828" y="13335"/>
                  </a:cubicBezTo>
                  <a:cubicBezTo>
                    <a:pt x="570153" y="12215"/>
                    <a:pt x="587451" y="10699"/>
                    <a:pt x="604762" y="9196"/>
                  </a:cubicBezTo>
                  <a:cubicBezTo>
                    <a:pt x="647433" y="5466"/>
                    <a:pt x="691744" y="1612"/>
                    <a:pt x="735671" y="3771"/>
                  </a:cubicBezTo>
                  <a:cubicBezTo>
                    <a:pt x="753407" y="4646"/>
                    <a:pt x="771101" y="5793"/>
                    <a:pt x="788781" y="6941"/>
                  </a:cubicBezTo>
                  <a:cubicBezTo>
                    <a:pt x="834485" y="9892"/>
                    <a:pt x="881515" y="12967"/>
                    <a:pt x="928135" y="10822"/>
                  </a:cubicBezTo>
                  <a:cubicBezTo>
                    <a:pt x="939954" y="10275"/>
                    <a:pt x="951759" y="9674"/>
                    <a:pt x="963577" y="9059"/>
                  </a:cubicBezTo>
                  <a:cubicBezTo>
                    <a:pt x="1004745" y="6941"/>
                    <a:pt x="1047308" y="4714"/>
                    <a:pt x="1089651" y="5384"/>
                  </a:cubicBezTo>
                  <a:lnTo>
                    <a:pt x="1097029" y="5315"/>
                  </a:lnTo>
                  <a:cubicBezTo>
                    <a:pt x="1100390" y="5261"/>
                    <a:pt x="1104284" y="5178"/>
                    <a:pt x="1108492" y="5178"/>
                  </a:cubicBezTo>
                  <a:cubicBezTo>
                    <a:pt x="1133428" y="5178"/>
                    <a:pt x="1163583" y="7501"/>
                    <a:pt x="1175443" y="25646"/>
                  </a:cubicBezTo>
                  <a:cubicBezTo>
                    <a:pt x="1179583" y="31959"/>
                    <a:pt x="1183108" y="42698"/>
                    <a:pt x="1176413" y="57988"/>
                  </a:cubicBezTo>
                  <a:cubicBezTo>
                    <a:pt x="1164854" y="84440"/>
                    <a:pt x="1132512" y="102039"/>
                    <a:pt x="1108916" y="114882"/>
                  </a:cubicBezTo>
                  <a:lnTo>
                    <a:pt x="1104967" y="117027"/>
                  </a:lnTo>
                  <a:cubicBezTo>
                    <a:pt x="1083352" y="128846"/>
                    <a:pt x="1058866" y="142250"/>
                    <a:pt x="1032168" y="150216"/>
                  </a:cubicBezTo>
                  <a:cubicBezTo>
                    <a:pt x="998693" y="160204"/>
                    <a:pt x="964206" y="167391"/>
                    <a:pt x="930867" y="174332"/>
                  </a:cubicBezTo>
                  <a:cubicBezTo>
                    <a:pt x="897966" y="181177"/>
                    <a:pt x="863930" y="188268"/>
                    <a:pt x="831521" y="197970"/>
                  </a:cubicBezTo>
                  <a:cubicBezTo>
                    <a:pt x="637786" y="255957"/>
                    <a:pt x="495495" y="279609"/>
                    <a:pt x="340334" y="279609"/>
                  </a:cubicBezTo>
                  <a:close/>
                  <a:moveTo>
                    <a:pt x="287620" y="27327"/>
                  </a:moveTo>
                  <a:cubicBezTo>
                    <a:pt x="258107" y="27327"/>
                    <a:pt x="231654" y="29458"/>
                    <a:pt x="206787" y="33844"/>
                  </a:cubicBezTo>
                  <a:cubicBezTo>
                    <a:pt x="174774" y="39487"/>
                    <a:pt x="144509" y="49626"/>
                    <a:pt x="116827" y="64013"/>
                  </a:cubicBezTo>
                  <a:cubicBezTo>
                    <a:pt x="110323" y="67388"/>
                    <a:pt x="103765" y="70654"/>
                    <a:pt x="97275" y="73892"/>
                  </a:cubicBezTo>
                  <a:cubicBezTo>
                    <a:pt x="64564" y="90165"/>
                    <a:pt x="33685" y="105536"/>
                    <a:pt x="28247" y="126947"/>
                  </a:cubicBezTo>
                  <a:cubicBezTo>
                    <a:pt x="25063" y="139504"/>
                    <a:pt x="30215" y="155162"/>
                    <a:pt x="43987" y="174810"/>
                  </a:cubicBezTo>
                  <a:cubicBezTo>
                    <a:pt x="87150" y="236323"/>
                    <a:pt x="197059" y="248005"/>
                    <a:pt x="287989" y="251339"/>
                  </a:cubicBezTo>
                  <a:cubicBezTo>
                    <a:pt x="305492" y="251981"/>
                    <a:pt x="323090" y="252295"/>
                    <a:pt x="340320" y="252295"/>
                  </a:cubicBezTo>
                  <a:cubicBezTo>
                    <a:pt x="492612" y="252295"/>
                    <a:pt x="632649" y="228972"/>
                    <a:pt x="823623" y="171777"/>
                  </a:cubicBezTo>
                  <a:cubicBezTo>
                    <a:pt x="857154" y="161734"/>
                    <a:pt x="891777" y="154520"/>
                    <a:pt x="925252" y="147565"/>
                  </a:cubicBezTo>
                  <a:cubicBezTo>
                    <a:pt x="958031" y="140734"/>
                    <a:pt x="991943" y="133683"/>
                    <a:pt x="1024298" y="124023"/>
                  </a:cubicBezTo>
                  <a:cubicBezTo>
                    <a:pt x="1048237" y="116877"/>
                    <a:pt x="1071369" y="104225"/>
                    <a:pt x="1091796" y="93048"/>
                  </a:cubicBezTo>
                  <a:lnTo>
                    <a:pt x="1095799" y="90862"/>
                  </a:lnTo>
                  <a:cubicBezTo>
                    <a:pt x="1114805" y="80519"/>
                    <a:pt x="1143511" y="64901"/>
                    <a:pt x="1151327" y="47030"/>
                  </a:cubicBezTo>
                  <a:cubicBezTo>
                    <a:pt x="1152626" y="44065"/>
                    <a:pt x="1153103" y="41482"/>
                    <a:pt x="1152530" y="40594"/>
                  </a:cubicBezTo>
                  <a:cubicBezTo>
                    <a:pt x="1151642" y="39228"/>
                    <a:pt x="1145356" y="32492"/>
                    <a:pt x="1108424" y="32492"/>
                  </a:cubicBezTo>
                  <a:cubicBezTo>
                    <a:pt x="1104407" y="32492"/>
                    <a:pt x="1100691" y="32560"/>
                    <a:pt x="1097466" y="32615"/>
                  </a:cubicBezTo>
                  <a:lnTo>
                    <a:pt x="1090621" y="32710"/>
                  </a:lnTo>
                  <a:lnTo>
                    <a:pt x="1089172" y="32697"/>
                  </a:lnTo>
                  <a:cubicBezTo>
                    <a:pt x="1047704" y="32027"/>
                    <a:pt x="1005675" y="34227"/>
                    <a:pt x="964930" y="36345"/>
                  </a:cubicBezTo>
                  <a:cubicBezTo>
                    <a:pt x="953071" y="36960"/>
                    <a:pt x="941224" y="37574"/>
                    <a:pt x="929337" y="38121"/>
                  </a:cubicBezTo>
                  <a:cubicBezTo>
                    <a:pt x="881488" y="40294"/>
                    <a:pt x="833379" y="37233"/>
                    <a:pt x="786951" y="34213"/>
                  </a:cubicBezTo>
                  <a:cubicBezTo>
                    <a:pt x="769420" y="33079"/>
                    <a:pt x="751877" y="31945"/>
                    <a:pt x="734292" y="31084"/>
                  </a:cubicBezTo>
                  <a:cubicBezTo>
                    <a:pt x="691976" y="29007"/>
                    <a:pt x="648909" y="32792"/>
                    <a:pt x="607085" y="36440"/>
                  </a:cubicBezTo>
                  <a:cubicBezTo>
                    <a:pt x="589582" y="37957"/>
                    <a:pt x="572065" y="39501"/>
                    <a:pt x="554536" y="40635"/>
                  </a:cubicBezTo>
                  <a:cubicBezTo>
                    <a:pt x="515198" y="43190"/>
                    <a:pt x="485453" y="43095"/>
                    <a:pt x="457019" y="40498"/>
                  </a:cubicBezTo>
                  <a:cubicBezTo>
                    <a:pt x="434024" y="38408"/>
                    <a:pt x="411070" y="36044"/>
                    <a:pt x="388115" y="33694"/>
                  </a:cubicBezTo>
                  <a:lnTo>
                    <a:pt x="378797" y="32738"/>
                  </a:lnTo>
                  <a:cubicBezTo>
                    <a:pt x="342998" y="29035"/>
                    <a:pt x="314018" y="27327"/>
                    <a:pt x="287620" y="27327"/>
                  </a:cubicBezTo>
                  <a:close/>
                </a:path>
              </a:pathLst>
            </a:custGeom>
            <a:grpFill/>
            <a:ln w="13656" cap="flat">
              <a:noFill/>
              <a:prstDash val="solid"/>
              <a:miter/>
            </a:ln>
          </p:spPr>
          <p:txBody>
            <a:bodyPr rtlCol="0" anchor="ctr"/>
            <a:lstStyle/>
            <a:p>
              <a:endParaRPr lang="en-US"/>
            </a:p>
          </p:txBody>
        </p:sp>
        <p:sp>
          <p:nvSpPr>
            <p:cNvPr id="26" name="Freeform: Shape 25">
              <a:extLst>
                <a:ext uri="{FF2B5EF4-FFF2-40B4-BE49-F238E27FC236}">
                  <a16:creationId xmlns:a16="http://schemas.microsoft.com/office/drawing/2014/main" id="{77014722-A5EE-4E17-BFDE-A2C294C8A54A}"/>
                </a:ext>
              </a:extLst>
            </p:cNvPr>
            <p:cNvSpPr/>
            <p:nvPr/>
          </p:nvSpPr>
          <p:spPr>
            <a:xfrm>
              <a:off x="6062907" y="3671960"/>
              <a:ext cx="5683991" cy="3320216"/>
            </a:xfrm>
            <a:custGeom>
              <a:avLst/>
              <a:gdLst>
                <a:gd name="connsiteX0" fmla="*/ 2914193 w 5683991"/>
                <a:gd name="connsiteY0" fmla="*/ 3322201 h 3320215"/>
                <a:gd name="connsiteX1" fmla="*/ 2877493 w 5683991"/>
                <a:gd name="connsiteY1" fmla="*/ 3126595 h 3320215"/>
                <a:gd name="connsiteX2" fmla="*/ 2873162 w 5683991"/>
                <a:gd name="connsiteY2" fmla="*/ 3053660 h 3320215"/>
                <a:gd name="connsiteX3" fmla="*/ 2342077 w 5683991"/>
                <a:gd name="connsiteY3" fmla="*/ 1797402 h 3320215"/>
                <a:gd name="connsiteX4" fmla="*/ 1454828 w 5683991"/>
                <a:gd name="connsiteY4" fmla="*/ 1423447 h 3320215"/>
                <a:gd name="connsiteX5" fmla="*/ 1175165 w 5683991"/>
                <a:gd name="connsiteY5" fmla="*/ 1383632 h 3320215"/>
                <a:gd name="connsiteX6" fmla="*/ 742485 w 5683991"/>
                <a:gd name="connsiteY6" fmla="*/ 1293494 h 3320215"/>
                <a:gd name="connsiteX7" fmla="*/ 191520 w 5683991"/>
                <a:gd name="connsiteY7" fmla="*/ 723510 h 3320215"/>
                <a:gd name="connsiteX8" fmla="*/ 181532 w 5683991"/>
                <a:gd name="connsiteY8" fmla="*/ 705310 h 3320215"/>
                <a:gd name="connsiteX9" fmla="*/ 45499 w 5683991"/>
                <a:gd name="connsiteY9" fmla="*/ 59439 h 3320215"/>
                <a:gd name="connsiteX10" fmla="*/ 487129 w 5683991"/>
                <a:gd name="connsiteY10" fmla="*/ 108081 h 3320215"/>
                <a:gd name="connsiteX11" fmla="*/ 533981 w 5683991"/>
                <a:gd name="connsiteY11" fmla="*/ 132156 h 3320215"/>
                <a:gd name="connsiteX12" fmla="*/ 631333 w 5683991"/>
                <a:gd name="connsiteY12" fmla="*/ 180962 h 3320215"/>
                <a:gd name="connsiteX13" fmla="*/ 1060392 w 5683991"/>
                <a:gd name="connsiteY13" fmla="*/ 354433 h 3320215"/>
                <a:gd name="connsiteX14" fmla="*/ 2669822 w 5683991"/>
                <a:gd name="connsiteY14" fmla="*/ 442398 h 3320215"/>
                <a:gd name="connsiteX15" fmla="*/ 2695236 w 5683991"/>
                <a:gd name="connsiteY15" fmla="*/ 438436 h 3320215"/>
                <a:gd name="connsiteX16" fmla="*/ 3435726 w 5683991"/>
                <a:gd name="connsiteY16" fmla="*/ 403485 h 3320215"/>
                <a:gd name="connsiteX17" fmla="*/ 3902333 w 5683991"/>
                <a:gd name="connsiteY17" fmla="*/ 654523 h 3320215"/>
                <a:gd name="connsiteX18" fmla="*/ 4149709 w 5683991"/>
                <a:gd name="connsiteY18" fmla="*/ 926453 h 3320215"/>
                <a:gd name="connsiteX19" fmla="*/ 4561731 w 5683991"/>
                <a:gd name="connsiteY19" fmla="*/ 1321559 h 3320215"/>
                <a:gd name="connsiteX20" fmla="*/ 5536972 w 5683991"/>
                <a:gd name="connsiteY20" fmla="*/ 1441824 h 3320215"/>
                <a:gd name="connsiteX21" fmla="*/ 5587240 w 5683991"/>
                <a:gd name="connsiteY21" fmla="*/ 1427587 h 3320215"/>
                <a:gd name="connsiteX22" fmla="*/ 5684442 w 5683991"/>
                <a:gd name="connsiteY22" fmla="*/ 1405780 h 3320215"/>
                <a:gd name="connsiteX23" fmla="*/ 5685904 w 5683991"/>
                <a:gd name="connsiteY23" fmla="*/ 1433066 h 3320215"/>
                <a:gd name="connsiteX24" fmla="*/ 5595288 w 5683991"/>
                <a:gd name="connsiteY24" fmla="*/ 1453698 h 3320215"/>
                <a:gd name="connsiteX25" fmla="*/ 5543108 w 5683991"/>
                <a:gd name="connsiteY25" fmla="*/ 1468455 h 3320215"/>
                <a:gd name="connsiteX26" fmla="*/ 4547671 w 5683991"/>
                <a:gd name="connsiteY26" fmla="*/ 1344992 h 3320215"/>
                <a:gd name="connsiteX27" fmla="*/ 4128681 w 5683991"/>
                <a:gd name="connsiteY27" fmla="*/ 943915 h 3320215"/>
                <a:gd name="connsiteX28" fmla="*/ 3883860 w 5683991"/>
                <a:gd name="connsiteY28" fmla="*/ 674677 h 3320215"/>
                <a:gd name="connsiteX29" fmla="*/ 3430698 w 5683991"/>
                <a:gd name="connsiteY29" fmla="*/ 430361 h 3320215"/>
                <a:gd name="connsiteX30" fmla="*/ 2699431 w 5683991"/>
                <a:gd name="connsiteY30" fmla="*/ 465421 h 3320215"/>
                <a:gd name="connsiteX31" fmla="*/ 2674017 w 5683991"/>
                <a:gd name="connsiteY31" fmla="*/ 469397 h 3320215"/>
                <a:gd name="connsiteX32" fmla="*/ 1054585 w 5683991"/>
                <a:gd name="connsiteY32" fmla="*/ 381131 h 3320215"/>
                <a:gd name="connsiteX33" fmla="*/ 618940 w 5683991"/>
                <a:gd name="connsiteY33" fmla="*/ 205324 h 3320215"/>
                <a:gd name="connsiteX34" fmla="*/ 521930 w 5683991"/>
                <a:gd name="connsiteY34" fmla="*/ 156682 h 3320215"/>
                <a:gd name="connsiteX35" fmla="*/ 474422 w 5683991"/>
                <a:gd name="connsiteY35" fmla="*/ 132266 h 3320215"/>
                <a:gd name="connsiteX36" fmla="*/ 66855 w 5683991"/>
                <a:gd name="connsiteY36" fmla="*/ 76451 h 3320215"/>
                <a:gd name="connsiteX37" fmla="*/ 205457 w 5683991"/>
                <a:gd name="connsiteY37" fmla="*/ 692125 h 3320215"/>
                <a:gd name="connsiteX38" fmla="*/ 215458 w 5683991"/>
                <a:gd name="connsiteY38" fmla="*/ 710366 h 3320215"/>
                <a:gd name="connsiteX39" fmla="*/ 753744 w 5683991"/>
                <a:gd name="connsiteY39" fmla="*/ 1268572 h 3320215"/>
                <a:gd name="connsiteX40" fmla="*/ 1177761 w 5683991"/>
                <a:gd name="connsiteY40" fmla="*/ 1356414 h 3320215"/>
                <a:gd name="connsiteX41" fmla="*/ 1461141 w 5683991"/>
                <a:gd name="connsiteY41" fmla="*/ 1396844 h 3320215"/>
                <a:gd name="connsiteX42" fmla="*/ 2359758 w 5683991"/>
                <a:gd name="connsiteY42" fmla="*/ 1776565 h 3320215"/>
                <a:gd name="connsiteX43" fmla="*/ 2900243 w 5683991"/>
                <a:gd name="connsiteY43" fmla="*/ 3050257 h 3320215"/>
                <a:gd name="connsiteX44" fmla="*/ 2904765 w 5683991"/>
                <a:gd name="connsiteY44" fmla="*/ 3125638 h 3320215"/>
                <a:gd name="connsiteX45" fmla="*/ 2936150 w 5683991"/>
                <a:gd name="connsiteY45" fmla="*/ 3305969 h 3320215"/>
                <a:gd name="connsiteX46" fmla="*/ 2914193 w 5683991"/>
                <a:gd name="connsiteY46" fmla="*/ 3322201 h 33202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5683991" h="3320215">
                  <a:moveTo>
                    <a:pt x="2914193" y="3322201"/>
                  </a:moveTo>
                  <a:cubicBezTo>
                    <a:pt x="2882836" y="3279721"/>
                    <a:pt x="2879994" y="3198369"/>
                    <a:pt x="2877493" y="3126595"/>
                  </a:cubicBezTo>
                  <a:cubicBezTo>
                    <a:pt x="2876537" y="3099268"/>
                    <a:pt x="2875635" y="3073444"/>
                    <a:pt x="2873162" y="3053660"/>
                  </a:cubicBezTo>
                  <a:cubicBezTo>
                    <a:pt x="2820585" y="2634493"/>
                    <a:pt x="2712712" y="2112891"/>
                    <a:pt x="2342077" y="1797402"/>
                  </a:cubicBezTo>
                  <a:cubicBezTo>
                    <a:pt x="2097188" y="1588925"/>
                    <a:pt x="1795376" y="1504703"/>
                    <a:pt x="1454828" y="1423447"/>
                  </a:cubicBezTo>
                  <a:cubicBezTo>
                    <a:pt x="1364800" y="1401968"/>
                    <a:pt x="1268391" y="1392636"/>
                    <a:pt x="1175165" y="1383632"/>
                  </a:cubicBezTo>
                  <a:cubicBezTo>
                    <a:pt x="1028994" y="1369504"/>
                    <a:pt x="877835" y="1354884"/>
                    <a:pt x="742485" y="1293494"/>
                  </a:cubicBezTo>
                  <a:cubicBezTo>
                    <a:pt x="479641" y="1174226"/>
                    <a:pt x="297781" y="917708"/>
                    <a:pt x="191520" y="723510"/>
                  </a:cubicBezTo>
                  <a:lnTo>
                    <a:pt x="181532" y="705310"/>
                  </a:lnTo>
                  <a:cubicBezTo>
                    <a:pt x="95343" y="548495"/>
                    <a:pt x="-84003" y="222226"/>
                    <a:pt x="45499" y="59439"/>
                  </a:cubicBezTo>
                  <a:cubicBezTo>
                    <a:pt x="148112" y="-69461"/>
                    <a:pt x="360332" y="41663"/>
                    <a:pt x="487129" y="108081"/>
                  </a:cubicBezTo>
                  <a:cubicBezTo>
                    <a:pt x="504481" y="117167"/>
                    <a:pt x="520276" y="125448"/>
                    <a:pt x="533981" y="132156"/>
                  </a:cubicBezTo>
                  <a:cubicBezTo>
                    <a:pt x="566527" y="148102"/>
                    <a:pt x="598923" y="164525"/>
                    <a:pt x="631333" y="180962"/>
                  </a:cubicBezTo>
                  <a:cubicBezTo>
                    <a:pt x="767585" y="250072"/>
                    <a:pt x="908455" y="321504"/>
                    <a:pt x="1060392" y="354433"/>
                  </a:cubicBezTo>
                  <a:cubicBezTo>
                    <a:pt x="1672419" y="487051"/>
                    <a:pt x="2198885" y="515839"/>
                    <a:pt x="2669822" y="442398"/>
                  </a:cubicBezTo>
                  <a:lnTo>
                    <a:pt x="2695236" y="438436"/>
                  </a:lnTo>
                  <a:cubicBezTo>
                    <a:pt x="2931887" y="401422"/>
                    <a:pt x="3200128" y="359475"/>
                    <a:pt x="3435726" y="403485"/>
                  </a:cubicBezTo>
                  <a:cubicBezTo>
                    <a:pt x="3587377" y="431836"/>
                    <a:pt x="3761791" y="525677"/>
                    <a:pt x="3902333" y="654523"/>
                  </a:cubicBezTo>
                  <a:cubicBezTo>
                    <a:pt x="3993140" y="737761"/>
                    <a:pt x="4072743" y="833692"/>
                    <a:pt x="4149709" y="926453"/>
                  </a:cubicBezTo>
                  <a:cubicBezTo>
                    <a:pt x="4269934" y="1071340"/>
                    <a:pt x="4394245" y="1221132"/>
                    <a:pt x="4561731" y="1321559"/>
                  </a:cubicBezTo>
                  <a:cubicBezTo>
                    <a:pt x="4821923" y="1477554"/>
                    <a:pt x="5186506" y="1522521"/>
                    <a:pt x="5536972" y="1441824"/>
                  </a:cubicBezTo>
                  <a:cubicBezTo>
                    <a:pt x="5553164" y="1438108"/>
                    <a:pt x="5569710" y="1432998"/>
                    <a:pt x="5587240" y="1427587"/>
                  </a:cubicBezTo>
                  <a:cubicBezTo>
                    <a:pt x="5619227" y="1417722"/>
                    <a:pt x="5652292" y="1407516"/>
                    <a:pt x="5684442" y="1405780"/>
                  </a:cubicBezTo>
                  <a:lnTo>
                    <a:pt x="5685904" y="1433066"/>
                  </a:lnTo>
                  <a:cubicBezTo>
                    <a:pt x="5657129" y="1434610"/>
                    <a:pt x="5625689" y="1444311"/>
                    <a:pt x="5595288" y="1453698"/>
                  </a:cubicBezTo>
                  <a:cubicBezTo>
                    <a:pt x="5578059" y="1459013"/>
                    <a:pt x="5560269" y="1464506"/>
                    <a:pt x="5543108" y="1468455"/>
                  </a:cubicBezTo>
                  <a:cubicBezTo>
                    <a:pt x="5185890" y="1550708"/>
                    <a:pt x="4813794" y="1504567"/>
                    <a:pt x="4547671" y="1344992"/>
                  </a:cubicBezTo>
                  <a:cubicBezTo>
                    <a:pt x="4376195" y="1242174"/>
                    <a:pt x="4250368" y="1090551"/>
                    <a:pt x="4128681" y="943915"/>
                  </a:cubicBezTo>
                  <a:cubicBezTo>
                    <a:pt x="4052276" y="851851"/>
                    <a:pt x="3973287" y="756658"/>
                    <a:pt x="3883860" y="674677"/>
                  </a:cubicBezTo>
                  <a:cubicBezTo>
                    <a:pt x="3778146" y="577749"/>
                    <a:pt x="3603582" y="462675"/>
                    <a:pt x="3430698" y="430361"/>
                  </a:cubicBezTo>
                  <a:cubicBezTo>
                    <a:pt x="3199718" y="387171"/>
                    <a:pt x="2933964" y="428762"/>
                    <a:pt x="2699431" y="465421"/>
                  </a:cubicBezTo>
                  <a:lnTo>
                    <a:pt x="2674017" y="469397"/>
                  </a:lnTo>
                  <a:cubicBezTo>
                    <a:pt x="2199650" y="543330"/>
                    <a:pt x="1669945" y="514473"/>
                    <a:pt x="1054585" y="381131"/>
                  </a:cubicBezTo>
                  <a:cubicBezTo>
                    <a:pt x="899218" y="347451"/>
                    <a:pt x="756736" y="275199"/>
                    <a:pt x="618940" y="205324"/>
                  </a:cubicBezTo>
                  <a:cubicBezTo>
                    <a:pt x="586653" y="188941"/>
                    <a:pt x="554367" y="172573"/>
                    <a:pt x="521930" y="156682"/>
                  </a:cubicBezTo>
                  <a:cubicBezTo>
                    <a:pt x="508020" y="149864"/>
                    <a:pt x="492020" y="141488"/>
                    <a:pt x="474422" y="132266"/>
                  </a:cubicBezTo>
                  <a:cubicBezTo>
                    <a:pt x="355113" y="69797"/>
                    <a:pt x="155408" y="-34825"/>
                    <a:pt x="66855" y="76451"/>
                  </a:cubicBezTo>
                  <a:cubicBezTo>
                    <a:pt x="-51320" y="224972"/>
                    <a:pt x="122110" y="540502"/>
                    <a:pt x="205457" y="692125"/>
                  </a:cubicBezTo>
                  <a:lnTo>
                    <a:pt x="215458" y="710366"/>
                  </a:lnTo>
                  <a:cubicBezTo>
                    <a:pt x="319738" y="900916"/>
                    <a:pt x="497773" y="1152433"/>
                    <a:pt x="753744" y="1268572"/>
                  </a:cubicBezTo>
                  <a:cubicBezTo>
                    <a:pt x="884967" y="1328090"/>
                    <a:pt x="1033817" y="1342491"/>
                    <a:pt x="1177761" y="1356414"/>
                  </a:cubicBezTo>
                  <a:cubicBezTo>
                    <a:pt x="1271916" y="1365514"/>
                    <a:pt x="1369282" y="1374915"/>
                    <a:pt x="1461141" y="1396844"/>
                  </a:cubicBezTo>
                  <a:cubicBezTo>
                    <a:pt x="1805173" y="1478934"/>
                    <a:pt x="2110250" y="1564167"/>
                    <a:pt x="2359758" y="1776565"/>
                  </a:cubicBezTo>
                  <a:cubicBezTo>
                    <a:pt x="2737538" y="2098162"/>
                    <a:pt x="2847051" y="2626185"/>
                    <a:pt x="2900243" y="3050257"/>
                  </a:cubicBezTo>
                  <a:cubicBezTo>
                    <a:pt x="2902866" y="3071244"/>
                    <a:pt x="2903795" y="3097669"/>
                    <a:pt x="2904765" y="3125638"/>
                  </a:cubicBezTo>
                  <a:cubicBezTo>
                    <a:pt x="2907019" y="3190089"/>
                    <a:pt x="2909807" y="3270307"/>
                    <a:pt x="2936150" y="3305969"/>
                  </a:cubicBezTo>
                  <a:lnTo>
                    <a:pt x="2914193" y="3322201"/>
                  </a:lnTo>
                  <a:close/>
                </a:path>
              </a:pathLst>
            </a:custGeom>
            <a:grpFill/>
            <a:ln w="13656"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50A4F290-2A08-4362-895B-8778790C4DB8}"/>
                </a:ext>
              </a:extLst>
            </p:cNvPr>
            <p:cNvSpPr/>
            <p:nvPr/>
          </p:nvSpPr>
          <p:spPr>
            <a:xfrm>
              <a:off x="9153866" y="4272375"/>
              <a:ext cx="2541400" cy="1653276"/>
            </a:xfrm>
            <a:custGeom>
              <a:avLst/>
              <a:gdLst>
                <a:gd name="connsiteX0" fmla="*/ 2321444 w 2541399"/>
                <a:gd name="connsiteY0" fmla="*/ 1659221 h 1653276"/>
                <a:gd name="connsiteX1" fmla="*/ 2239750 w 2541399"/>
                <a:gd name="connsiteY1" fmla="*/ 1655532 h 1653276"/>
                <a:gd name="connsiteX2" fmla="*/ 2175478 w 2541399"/>
                <a:gd name="connsiteY2" fmla="*/ 1652471 h 1653276"/>
                <a:gd name="connsiteX3" fmla="*/ 1596312 w 2541399"/>
                <a:gd name="connsiteY3" fmla="*/ 1555966 h 1653276"/>
                <a:gd name="connsiteX4" fmla="*/ 738835 w 2541399"/>
                <a:gd name="connsiteY4" fmla="*/ 993839 h 1653276"/>
                <a:gd name="connsiteX5" fmla="*/ 502608 w 2541399"/>
                <a:gd name="connsiteY5" fmla="*/ 787029 h 1653276"/>
                <a:gd name="connsiteX6" fmla="*/ 301168 w 2541399"/>
                <a:gd name="connsiteY6" fmla="*/ 608653 h 1653276"/>
                <a:gd name="connsiteX7" fmla="*/ 2882 w 2541399"/>
                <a:gd name="connsiteY7" fmla="*/ 133547 h 1653276"/>
                <a:gd name="connsiteX8" fmla="*/ 84329 w 2541399"/>
                <a:gd name="connsiteY8" fmla="*/ 16875 h 1653276"/>
                <a:gd name="connsiteX9" fmla="*/ 582075 w 2541399"/>
                <a:gd name="connsiteY9" fmla="*/ 140488 h 1653276"/>
                <a:gd name="connsiteX10" fmla="*/ 736526 w 2541399"/>
                <a:gd name="connsiteY10" fmla="*/ 315080 h 1653276"/>
                <a:gd name="connsiteX11" fmla="*/ 803709 w 2541399"/>
                <a:gd name="connsiteY11" fmla="*/ 409959 h 1653276"/>
                <a:gd name="connsiteX12" fmla="*/ 951015 w 2541399"/>
                <a:gd name="connsiteY12" fmla="*/ 579755 h 1653276"/>
                <a:gd name="connsiteX13" fmla="*/ 1088565 w 2541399"/>
                <a:gd name="connsiteY13" fmla="*/ 737772 h 1653276"/>
                <a:gd name="connsiteX14" fmla="*/ 1524059 w 2541399"/>
                <a:gd name="connsiteY14" fmla="*/ 1034009 h 1653276"/>
                <a:gd name="connsiteX15" fmla="*/ 1812072 w 2541399"/>
                <a:gd name="connsiteY15" fmla="*/ 1103679 h 1653276"/>
                <a:gd name="connsiteX16" fmla="*/ 1885198 w 2541399"/>
                <a:gd name="connsiteY16" fmla="*/ 1114692 h 1653276"/>
                <a:gd name="connsiteX17" fmla="*/ 1940658 w 2541399"/>
                <a:gd name="connsiteY17" fmla="*/ 1124024 h 1653276"/>
                <a:gd name="connsiteX18" fmla="*/ 2531451 w 2541399"/>
                <a:gd name="connsiteY18" fmla="*/ 1108625 h 1653276"/>
                <a:gd name="connsiteX19" fmla="*/ 2547725 w 2541399"/>
                <a:gd name="connsiteY19" fmla="*/ 1130555 h 1653276"/>
                <a:gd name="connsiteX20" fmla="*/ 1936026 w 2541399"/>
                <a:gd name="connsiteY20" fmla="*/ 1150955 h 1653276"/>
                <a:gd name="connsiteX21" fmla="*/ 1880839 w 2541399"/>
                <a:gd name="connsiteY21" fmla="*/ 1141664 h 1653276"/>
                <a:gd name="connsiteX22" fmla="*/ 1808150 w 2541399"/>
                <a:gd name="connsiteY22" fmla="*/ 1130719 h 1653276"/>
                <a:gd name="connsiteX23" fmla="*/ 1512910 w 2541399"/>
                <a:gd name="connsiteY23" fmla="*/ 1058959 h 1653276"/>
                <a:gd name="connsiteX24" fmla="*/ 1067564 w 2541399"/>
                <a:gd name="connsiteY24" fmla="*/ 755248 h 1653276"/>
                <a:gd name="connsiteX25" fmla="*/ 930602 w 2541399"/>
                <a:gd name="connsiteY25" fmla="*/ 597900 h 1653276"/>
                <a:gd name="connsiteX26" fmla="*/ 782627 w 2541399"/>
                <a:gd name="connsiteY26" fmla="*/ 427325 h 1653276"/>
                <a:gd name="connsiteX27" fmla="*/ 713667 w 2541399"/>
                <a:gd name="connsiteY27" fmla="*/ 330042 h 1653276"/>
                <a:gd name="connsiteX28" fmla="*/ 567455 w 2541399"/>
                <a:gd name="connsiteY28" fmla="*/ 163553 h 1653276"/>
                <a:gd name="connsiteX29" fmla="*/ 95724 w 2541399"/>
                <a:gd name="connsiteY29" fmla="*/ 41702 h 1653276"/>
                <a:gd name="connsiteX30" fmla="*/ 29935 w 2541399"/>
                <a:gd name="connsiteY30" fmla="*/ 137537 h 1653276"/>
                <a:gd name="connsiteX31" fmla="*/ 318589 w 2541399"/>
                <a:gd name="connsiteY31" fmla="*/ 587584 h 1653276"/>
                <a:gd name="connsiteX32" fmla="*/ 521081 w 2541399"/>
                <a:gd name="connsiteY32" fmla="*/ 766862 h 1653276"/>
                <a:gd name="connsiteX33" fmla="*/ 755914 w 2541399"/>
                <a:gd name="connsiteY33" fmla="*/ 972469 h 1653276"/>
                <a:gd name="connsiteX34" fmla="*/ 1606765 w 2541399"/>
                <a:gd name="connsiteY34" fmla="*/ 1530689 h 1653276"/>
                <a:gd name="connsiteX35" fmla="*/ 2171024 w 2541399"/>
                <a:gd name="connsiteY35" fmla="*/ 1625103 h 1653276"/>
                <a:gd name="connsiteX36" fmla="*/ 2176202 w 2541399"/>
                <a:gd name="connsiteY36" fmla="*/ 1625103 h 1653276"/>
                <a:gd name="connsiteX37" fmla="*/ 2241636 w 2541399"/>
                <a:gd name="connsiteY37" fmla="*/ 1628232 h 1653276"/>
                <a:gd name="connsiteX38" fmla="*/ 2456726 w 2541399"/>
                <a:gd name="connsiteY38" fmla="*/ 1593022 h 1653276"/>
                <a:gd name="connsiteX39" fmla="*/ 2476716 w 2541399"/>
                <a:gd name="connsiteY39" fmla="*/ 1611645 h 1653276"/>
                <a:gd name="connsiteX40" fmla="*/ 2321444 w 2541399"/>
                <a:gd name="connsiteY40" fmla="*/ 1659221 h 16532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541399" h="1653276">
                  <a:moveTo>
                    <a:pt x="2321444" y="1659221"/>
                  </a:moveTo>
                  <a:cubicBezTo>
                    <a:pt x="2293680" y="1659221"/>
                    <a:pt x="2265725" y="1657308"/>
                    <a:pt x="2239750" y="1655532"/>
                  </a:cubicBezTo>
                  <a:cubicBezTo>
                    <a:pt x="2216400" y="1653947"/>
                    <a:pt x="2194238" y="1652949"/>
                    <a:pt x="2175478" y="1652471"/>
                  </a:cubicBezTo>
                  <a:cubicBezTo>
                    <a:pt x="2018293" y="1652403"/>
                    <a:pt x="1790511" y="1636307"/>
                    <a:pt x="1596312" y="1555966"/>
                  </a:cubicBezTo>
                  <a:cubicBezTo>
                    <a:pt x="1276820" y="1423800"/>
                    <a:pt x="1003332" y="1205226"/>
                    <a:pt x="738835" y="993839"/>
                  </a:cubicBezTo>
                  <a:cubicBezTo>
                    <a:pt x="656745" y="928227"/>
                    <a:pt x="578386" y="856439"/>
                    <a:pt x="502608" y="787029"/>
                  </a:cubicBezTo>
                  <a:cubicBezTo>
                    <a:pt x="437434" y="727333"/>
                    <a:pt x="370046" y="665602"/>
                    <a:pt x="301168" y="608653"/>
                  </a:cubicBezTo>
                  <a:cubicBezTo>
                    <a:pt x="186395" y="513774"/>
                    <a:pt x="-27260" y="337146"/>
                    <a:pt x="2882" y="133547"/>
                  </a:cubicBezTo>
                  <a:cubicBezTo>
                    <a:pt x="11244" y="77049"/>
                    <a:pt x="38652" y="37794"/>
                    <a:pt x="84329" y="16875"/>
                  </a:cubicBezTo>
                  <a:cubicBezTo>
                    <a:pt x="217152" y="-43872"/>
                    <a:pt x="477003" y="73907"/>
                    <a:pt x="582075" y="140488"/>
                  </a:cubicBezTo>
                  <a:cubicBezTo>
                    <a:pt x="650570" y="183911"/>
                    <a:pt x="694266" y="250602"/>
                    <a:pt x="736526" y="315080"/>
                  </a:cubicBezTo>
                  <a:cubicBezTo>
                    <a:pt x="757554" y="347162"/>
                    <a:pt x="779293" y="380337"/>
                    <a:pt x="803709" y="409959"/>
                  </a:cubicBezTo>
                  <a:cubicBezTo>
                    <a:pt x="851244" y="467633"/>
                    <a:pt x="901963" y="524636"/>
                    <a:pt x="951015" y="579755"/>
                  </a:cubicBezTo>
                  <a:cubicBezTo>
                    <a:pt x="996664" y="631074"/>
                    <a:pt x="1043872" y="684130"/>
                    <a:pt x="1088565" y="737772"/>
                  </a:cubicBezTo>
                  <a:cubicBezTo>
                    <a:pt x="1207246" y="880200"/>
                    <a:pt x="1375306" y="967455"/>
                    <a:pt x="1524059" y="1034009"/>
                  </a:cubicBezTo>
                  <a:cubicBezTo>
                    <a:pt x="1616219" y="1075259"/>
                    <a:pt x="1711358" y="1089046"/>
                    <a:pt x="1812072" y="1103679"/>
                  </a:cubicBezTo>
                  <a:cubicBezTo>
                    <a:pt x="1836283" y="1107191"/>
                    <a:pt x="1860673" y="1110743"/>
                    <a:pt x="1885198" y="1114692"/>
                  </a:cubicBezTo>
                  <a:cubicBezTo>
                    <a:pt x="1902086" y="1117411"/>
                    <a:pt x="1920695" y="1120608"/>
                    <a:pt x="1940658" y="1124024"/>
                  </a:cubicBezTo>
                  <a:cubicBezTo>
                    <a:pt x="2113883" y="1153674"/>
                    <a:pt x="2403849" y="1203313"/>
                    <a:pt x="2531451" y="1108625"/>
                  </a:cubicBezTo>
                  <a:lnTo>
                    <a:pt x="2547725" y="1130555"/>
                  </a:lnTo>
                  <a:cubicBezTo>
                    <a:pt x="2410735" y="1232184"/>
                    <a:pt x="2125046" y="1183282"/>
                    <a:pt x="1936026" y="1150955"/>
                  </a:cubicBezTo>
                  <a:cubicBezTo>
                    <a:pt x="1916173" y="1147553"/>
                    <a:pt x="1897646" y="1144383"/>
                    <a:pt x="1880839" y="1141664"/>
                  </a:cubicBezTo>
                  <a:cubicBezTo>
                    <a:pt x="1856464" y="1137729"/>
                    <a:pt x="1832225" y="1134217"/>
                    <a:pt x="1808150" y="1130719"/>
                  </a:cubicBezTo>
                  <a:cubicBezTo>
                    <a:pt x="1705496" y="1115812"/>
                    <a:pt x="1608541" y="1101739"/>
                    <a:pt x="1512910" y="1058959"/>
                  </a:cubicBezTo>
                  <a:cubicBezTo>
                    <a:pt x="1361287" y="991106"/>
                    <a:pt x="1189825" y="901980"/>
                    <a:pt x="1067564" y="755248"/>
                  </a:cubicBezTo>
                  <a:cubicBezTo>
                    <a:pt x="1023158" y="701960"/>
                    <a:pt x="976101" y="649069"/>
                    <a:pt x="930602" y="597900"/>
                  </a:cubicBezTo>
                  <a:cubicBezTo>
                    <a:pt x="881372" y="542590"/>
                    <a:pt x="830503" y="485409"/>
                    <a:pt x="782627" y="427325"/>
                  </a:cubicBezTo>
                  <a:cubicBezTo>
                    <a:pt x="757267" y="396555"/>
                    <a:pt x="735092" y="362738"/>
                    <a:pt x="713667" y="330042"/>
                  </a:cubicBezTo>
                  <a:cubicBezTo>
                    <a:pt x="671133" y="265126"/>
                    <a:pt x="630949" y="203819"/>
                    <a:pt x="567455" y="163553"/>
                  </a:cubicBezTo>
                  <a:cubicBezTo>
                    <a:pt x="470499" y="102108"/>
                    <a:pt x="217138" y="-13840"/>
                    <a:pt x="95724" y="41702"/>
                  </a:cubicBezTo>
                  <a:cubicBezTo>
                    <a:pt x="58464" y="58768"/>
                    <a:pt x="36944" y="90112"/>
                    <a:pt x="29935" y="137537"/>
                  </a:cubicBezTo>
                  <a:cubicBezTo>
                    <a:pt x="2048" y="325901"/>
                    <a:pt x="207970" y="496134"/>
                    <a:pt x="318589" y="587584"/>
                  </a:cubicBezTo>
                  <a:cubicBezTo>
                    <a:pt x="388013" y="644957"/>
                    <a:pt x="455661" y="706934"/>
                    <a:pt x="521081" y="766862"/>
                  </a:cubicBezTo>
                  <a:cubicBezTo>
                    <a:pt x="596531" y="835971"/>
                    <a:pt x="674535" y="907431"/>
                    <a:pt x="755914" y="972469"/>
                  </a:cubicBezTo>
                  <a:cubicBezTo>
                    <a:pt x="1018922" y="1182668"/>
                    <a:pt x="1290866" y="1399998"/>
                    <a:pt x="1606765" y="1530689"/>
                  </a:cubicBezTo>
                  <a:cubicBezTo>
                    <a:pt x="1794978" y="1608543"/>
                    <a:pt x="2016654" y="1625103"/>
                    <a:pt x="2171024" y="1625103"/>
                  </a:cubicBezTo>
                  <a:cubicBezTo>
                    <a:pt x="2172773" y="1625103"/>
                    <a:pt x="2174494" y="1625103"/>
                    <a:pt x="2176202" y="1625103"/>
                  </a:cubicBezTo>
                  <a:cubicBezTo>
                    <a:pt x="2195850" y="1625103"/>
                    <a:pt x="2218080" y="1626620"/>
                    <a:pt x="2241636" y="1628232"/>
                  </a:cubicBezTo>
                  <a:cubicBezTo>
                    <a:pt x="2317960" y="1633452"/>
                    <a:pt x="2413030" y="1639915"/>
                    <a:pt x="2456726" y="1593022"/>
                  </a:cubicBezTo>
                  <a:lnTo>
                    <a:pt x="2476716" y="1611645"/>
                  </a:lnTo>
                  <a:cubicBezTo>
                    <a:pt x="2440768" y="1650285"/>
                    <a:pt x="2381577" y="1659221"/>
                    <a:pt x="2321444" y="1659221"/>
                  </a:cubicBezTo>
                  <a:close/>
                </a:path>
              </a:pathLst>
            </a:custGeom>
            <a:grpFill/>
            <a:ln w="13656"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8BE3A363-0C63-4CD7-B64D-87C92D3E128D}"/>
                </a:ext>
              </a:extLst>
            </p:cNvPr>
            <p:cNvSpPr/>
            <p:nvPr/>
          </p:nvSpPr>
          <p:spPr>
            <a:xfrm>
              <a:off x="6456406" y="4143056"/>
              <a:ext cx="5369732" cy="2841996"/>
            </a:xfrm>
            <a:custGeom>
              <a:avLst/>
              <a:gdLst>
                <a:gd name="connsiteX0" fmla="*/ 2804553 w 5369731"/>
                <a:gd name="connsiteY0" fmla="*/ 2853523 h 2841995"/>
                <a:gd name="connsiteX1" fmla="*/ 2787159 w 5369731"/>
                <a:gd name="connsiteY1" fmla="*/ 2832468 h 2841995"/>
                <a:gd name="connsiteX2" fmla="*/ 2821742 w 5369731"/>
                <a:gd name="connsiteY2" fmla="*/ 2596296 h 2841995"/>
                <a:gd name="connsiteX3" fmla="*/ 2818626 w 5369731"/>
                <a:gd name="connsiteY3" fmla="*/ 2532514 h 2841995"/>
                <a:gd name="connsiteX4" fmla="*/ 2773728 w 5369731"/>
                <a:gd name="connsiteY4" fmla="*/ 2135769 h 2841995"/>
                <a:gd name="connsiteX5" fmla="*/ 2564008 w 5369731"/>
                <a:gd name="connsiteY5" fmla="*/ 1662522 h 2841995"/>
                <a:gd name="connsiteX6" fmla="*/ 2488285 w 5369731"/>
                <a:gd name="connsiteY6" fmla="*/ 1532077 h 2841995"/>
                <a:gd name="connsiteX7" fmla="*/ 2089777 w 5369731"/>
                <a:gd name="connsiteY7" fmla="*/ 1039783 h 2841995"/>
                <a:gd name="connsiteX8" fmla="*/ 1129770 w 5369731"/>
                <a:gd name="connsiteY8" fmla="*/ 714511 h 2841995"/>
                <a:gd name="connsiteX9" fmla="*/ 637203 w 5369731"/>
                <a:gd name="connsiteY9" fmla="*/ 597075 h 2841995"/>
                <a:gd name="connsiteX10" fmla="*/ 554744 w 5369731"/>
                <a:gd name="connsiteY10" fmla="*/ 573204 h 2841995"/>
                <a:gd name="connsiteX11" fmla="*/ 57955 w 5369731"/>
                <a:gd name="connsiteY11" fmla="*/ 292557 h 2841995"/>
                <a:gd name="connsiteX12" fmla="*/ 26229 w 5369731"/>
                <a:gd name="connsiteY12" fmla="*/ 29195 h 2841995"/>
                <a:gd name="connsiteX13" fmla="*/ 337796 w 5369731"/>
                <a:gd name="connsiteY13" fmla="*/ 79845 h 2841995"/>
                <a:gd name="connsiteX14" fmla="*/ 369673 w 5369731"/>
                <a:gd name="connsiteY14" fmla="*/ 95968 h 2841995"/>
                <a:gd name="connsiteX15" fmla="*/ 1556780 w 5369731"/>
                <a:gd name="connsiteY15" fmla="*/ 240213 h 2841995"/>
                <a:gd name="connsiteX16" fmla="*/ 1872993 w 5369731"/>
                <a:gd name="connsiteY16" fmla="*/ 233285 h 2841995"/>
                <a:gd name="connsiteX17" fmla="*/ 1873840 w 5369731"/>
                <a:gd name="connsiteY17" fmla="*/ 233285 h 2841995"/>
                <a:gd name="connsiteX18" fmla="*/ 3033470 w 5369731"/>
                <a:gd name="connsiteY18" fmla="*/ 1038527 h 2841995"/>
                <a:gd name="connsiteX19" fmla="*/ 3322561 w 5369731"/>
                <a:gd name="connsiteY19" fmla="*/ 1382435 h 2841995"/>
                <a:gd name="connsiteX20" fmla="*/ 3808392 w 5369731"/>
                <a:gd name="connsiteY20" fmla="*/ 1775095 h 2841995"/>
                <a:gd name="connsiteX21" fmla="*/ 5373689 w 5369731"/>
                <a:gd name="connsiteY21" fmla="*/ 2100613 h 2841995"/>
                <a:gd name="connsiteX22" fmla="*/ 5373689 w 5369731"/>
                <a:gd name="connsiteY22" fmla="*/ 2127940 h 2841995"/>
                <a:gd name="connsiteX23" fmla="*/ 3794578 w 5369731"/>
                <a:gd name="connsiteY23" fmla="*/ 1798665 h 2841995"/>
                <a:gd name="connsiteX24" fmla="*/ 3302749 w 5369731"/>
                <a:gd name="connsiteY24" fmla="*/ 1401222 h 2841995"/>
                <a:gd name="connsiteX25" fmla="*/ 3012059 w 5369731"/>
                <a:gd name="connsiteY25" fmla="*/ 1055497 h 2841995"/>
                <a:gd name="connsiteX26" fmla="*/ 1873826 w 5369731"/>
                <a:gd name="connsiteY26" fmla="*/ 260585 h 2841995"/>
                <a:gd name="connsiteX27" fmla="*/ 1557668 w 5369731"/>
                <a:gd name="connsiteY27" fmla="*/ 267499 h 2841995"/>
                <a:gd name="connsiteX28" fmla="*/ 357840 w 5369731"/>
                <a:gd name="connsiteY28" fmla="*/ 120575 h 2841995"/>
                <a:gd name="connsiteX29" fmla="*/ 325253 w 5369731"/>
                <a:gd name="connsiteY29" fmla="*/ 104111 h 2841995"/>
                <a:gd name="connsiteX30" fmla="*/ 45084 w 5369731"/>
                <a:gd name="connsiteY30" fmla="*/ 48952 h 2841995"/>
                <a:gd name="connsiteX31" fmla="*/ 81511 w 5369731"/>
                <a:gd name="connsiteY31" fmla="*/ 278716 h 2841995"/>
                <a:gd name="connsiteX32" fmla="*/ 562191 w 5369731"/>
                <a:gd name="connsiteY32" fmla="*/ 546902 h 2841995"/>
                <a:gd name="connsiteX33" fmla="*/ 645128 w 5369731"/>
                <a:gd name="connsiteY33" fmla="*/ 570909 h 2841995"/>
                <a:gd name="connsiteX34" fmla="*/ 1135304 w 5369731"/>
                <a:gd name="connsiteY34" fmla="*/ 687731 h 2841995"/>
                <a:gd name="connsiteX35" fmla="*/ 2104561 w 5369731"/>
                <a:gd name="connsiteY35" fmla="*/ 1016774 h 2841995"/>
                <a:gd name="connsiteX36" fmla="*/ 2512018 w 5369731"/>
                <a:gd name="connsiteY36" fmla="*/ 1518537 h 2841995"/>
                <a:gd name="connsiteX37" fmla="*/ 2587413 w 5369731"/>
                <a:gd name="connsiteY37" fmla="*/ 1648421 h 2841995"/>
                <a:gd name="connsiteX38" fmla="*/ 2800249 w 5369731"/>
                <a:gd name="connsiteY38" fmla="*/ 2129210 h 2841995"/>
                <a:gd name="connsiteX39" fmla="*/ 2845953 w 5369731"/>
                <a:gd name="connsiteY39" fmla="*/ 2532501 h 2841995"/>
                <a:gd name="connsiteX40" fmla="*/ 2849013 w 5369731"/>
                <a:gd name="connsiteY40" fmla="*/ 2594437 h 2841995"/>
                <a:gd name="connsiteX41" fmla="*/ 2804553 w 5369731"/>
                <a:gd name="connsiteY41" fmla="*/ 2853523 h 28419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369731" h="2841995">
                  <a:moveTo>
                    <a:pt x="2804553" y="2853523"/>
                  </a:moveTo>
                  <a:lnTo>
                    <a:pt x="2787159" y="2832468"/>
                  </a:lnTo>
                  <a:cubicBezTo>
                    <a:pt x="2835050" y="2792885"/>
                    <a:pt x="2827357" y="2679260"/>
                    <a:pt x="2821742" y="2596296"/>
                  </a:cubicBezTo>
                  <a:cubicBezTo>
                    <a:pt x="2820143" y="2572630"/>
                    <a:pt x="2818626" y="2550277"/>
                    <a:pt x="2818626" y="2532514"/>
                  </a:cubicBezTo>
                  <a:cubicBezTo>
                    <a:pt x="2818626" y="2386165"/>
                    <a:pt x="2804361" y="2260093"/>
                    <a:pt x="2773728" y="2135769"/>
                  </a:cubicBezTo>
                  <a:cubicBezTo>
                    <a:pt x="2730292" y="1959565"/>
                    <a:pt x="2661291" y="1824065"/>
                    <a:pt x="2564008" y="1662522"/>
                  </a:cubicBezTo>
                  <a:cubicBezTo>
                    <a:pt x="2537897" y="1619168"/>
                    <a:pt x="2512675" y="1574898"/>
                    <a:pt x="2488285" y="1532077"/>
                  </a:cubicBezTo>
                  <a:cubicBezTo>
                    <a:pt x="2379128" y="1340461"/>
                    <a:pt x="2276037" y="1159461"/>
                    <a:pt x="2089777" y="1039783"/>
                  </a:cubicBezTo>
                  <a:cubicBezTo>
                    <a:pt x="1799184" y="853073"/>
                    <a:pt x="1458882" y="782638"/>
                    <a:pt x="1129770" y="714511"/>
                  </a:cubicBezTo>
                  <a:cubicBezTo>
                    <a:pt x="966519" y="680708"/>
                    <a:pt x="797694" y="645771"/>
                    <a:pt x="637203" y="597075"/>
                  </a:cubicBezTo>
                  <a:cubicBezTo>
                    <a:pt x="610901" y="589095"/>
                    <a:pt x="583232" y="581266"/>
                    <a:pt x="554744" y="573204"/>
                  </a:cubicBezTo>
                  <a:cubicBezTo>
                    <a:pt x="368020" y="520382"/>
                    <a:pt x="156387" y="460495"/>
                    <a:pt x="57955" y="292557"/>
                  </a:cubicBezTo>
                  <a:cubicBezTo>
                    <a:pt x="21938" y="231113"/>
                    <a:pt x="-33180" y="85911"/>
                    <a:pt x="26229" y="29195"/>
                  </a:cubicBezTo>
                  <a:cubicBezTo>
                    <a:pt x="100982" y="-42224"/>
                    <a:pt x="249202" y="34195"/>
                    <a:pt x="337796" y="79845"/>
                  </a:cubicBezTo>
                  <a:cubicBezTo>
                    <a:pt x="349929" y="86103"/>
                    <a:pt x="360696" y="91650"/>
                    <a:pt x="369673" y="95968"/>
                  </a:cubicBezTo>
                  <a:cubicBezTo>
                    <a:pt x="726439" y="267157"/>
                    <a:pt x="1148516" y="253452"/>
                    <a:pt x="1556780" y="240213"/>
                  </a:cubicBezTo>
                  <a:cubicBezTo>
                    <a:pt x="1661524" y="236811"/>
                    <a:pt x="1769834" y="233285"/>
                    <a:pt x="1872993" y="233285"/>
                  </a:cubicBezTo>
                  <a:cubicBezTo>
                    <a:pt x="1873280" y="233285"/>
                    <a:pt x="1873554" y="233285"/>
                    <a:pt x="1873840" y="233285"/>
                  </a:cubicBezTo>
                  <a:cubicBezTo>
                    <a:pt x="2394253" y="233381"/>
                    <a:pt x="2719211" y="642697"/>
                    <a:pt x="3033470" y="1038527"/>
                  </a:cubicBezTo>
                  <a:cubicBezTo>
                    <a:pt x="3131943" y="1162550"/>
                    <a:pt x="3224950" y="1279700"/>
                    <a:pt x="3322561" y="1382435"/>
                  </a:cubicBezTo>
                  <a:cubicBezTo>
                    <a:pt x="3476794" y="1544716"/>
                    <a:pt x="3640250" y="1676828"/>
                    <a:pt x="3808392" y="1775095"/>
                  </a:cubicBezTo>
                  <a:cubicBezTo>
                    <a:pt x="4322780" y="2075718"/>
                    <a:pt x="4842318" y="2100613"/>
                    <a:pt x="5373689" y="2100613"/>
                  </a:cubicBezTo>
                  <a:lnTo>
                    <a:pt x="5373689" y="2127940"/>
                  </a:lnTo>
                  <a:cubicBezTo>
                    <a:pt x="4838424" y="2127940"/>
                    <a:pt x="4314882" y="2102758"/>
                    <a:pt x="3794578" y="1798665"/>
                  </a:cubicBezTo>
                  <a:cubicBezTo>
                    <a:pt x="3624223" y="1699099"/>
                    <a:pt x="3458745" y="1565389"/>
                    <a:pt x="3302749" y="1401222"/>
                  </a:cubicBezTo>
                  <a:cubicBezTo>
                    <a:pt x="3204277" y="1297626"/>
                    <a:pt x="3110915" y="1180011"/>
                    <a:pt x="3012059" y="1055497"/>
                  </a:cubicBezTo>
                  <a:cubicBezTo>
                    <a:pt x="2701831" y="664736"/>
                    <a:pt x="2381041" y="260680"/>
                    <a:pt x="1873826" y="260585"/>
                  </a:cubicBezTo>
                  <a:cubicBezTo>
                    <a:pt x="1770449" y="260708"/>
                    <a:pt x="1667304" y="263932"/>
                    <a:pt x="1557668" y="267499"/>
                  </a:cubicBezTo>
                  <a:cubicBezTo>
                    <a:pt x="1146139" y="280848"/>
                    <a:pt x="720660" y="294689"/>
                    <a:pt x="357840" y="120575"/>
                  </a:cubicBezTo>
                  <a:cubicBezTo>
                    <a:pt x="348672" y="116176"/>
                    <a:pt x="337646" y="110505"/>
                    <a:pt x="325253" y="104111"/>
                  </a:cubicBezTo>
                  <a:cubicBezTo>
                    <a:pt x="248574" y="64569"/>
                    <a:pt x="105791" y="-9063"/>
                    <a:pt x="45084" y="48952"/>
                  </a:cubicBezTo>
                  <a:cubicBezTo>
                    <a:pt x="569" y="91431"/>
                    <a:pt x="46847" y="219567"/>
                    <a:pt x="81511" y="278716"/>
                  </a:cubicBezTo>
                  <a:cubicBezTo>
                    <a:pt x="174395" y="437185"/>
                    <a:pt x="380426" y="495473"/>
                    <a:pt x="562191" y="546902"/>
                  </a:cubicBezTo>
                  <a:cubicBezTo>
                    <a:pt x="590843" y="555005"/>
                    <a:pt x="618689" y="562888"/>
                    <a:pt x="645128" y="570909"/>
                  </a:cubicBezTo>
                  <a:cubicBezTo>
                    <a:pt x="804444" y="619250"/>
                    <a:pt x="972654" y="654065"/>
                    <a:pt x="1135304" y="687731"/>
                  </a:cubicBezTo>
                  <a:cubicBezTo>
                    <a:pt x="1466861" y="756349"/>
                    <a:pt x="1809690" y="827331"/>
                    <a:pt x="2104561" y="1016774"/>
                  </a:cubicBezTo>
                  <a:cubicBezTo>
                    <a:pt x="2296451" y="1140073"/>
                    <a:pt x="2401167" y="1323915"/>
                    <a:pt x="2512018" y="1518537"/>
                  </a:cubicBezTo>
                  <a:cubicBezTo>
                    <a:pt x="2536326" y="1561208"/>
                    <a:pt x="2561467" y="1605354"/>
                    <a:pt x="2587413" y="1648421"/>
                  </a:cubicBezTo>
                  <a:cubicBezTo>
                    <a:pt x="2686009" y="1812123"/>
                    <a:pt x="2756006" y="1949673"/>
                    <a:pt x="2800249" y="2129210"/>
                  </a:cubicBezTo>
                  <a:cubicBezTo>
                    <a:pt x="2831429" y="2255734"/>
                    <a:pt x="2845953" y="2383883"/>
                    <a:pt x="2845953" y="2532501"/>
                  </a:cubicBezTo>
                  <a:cubicBezTo>
                    <a:pt x="2845953" y="2549334"/>
                    <a:pt x="2847429" y="2571250"/>
                    <a:pt x="2849013" y="2594437"/>
                  </a:cubicBezTo>
                  <a:cubicBezTo>
                    <a:pt x="2855012" y="2683304"/>
                    <a:pt x="2863251" y="2805005"/>
                    <a:pt x="2804553" y="2853523"/>
                  </a:cubicBezTo>
                  <a:close/>
                </a:path>
              </a:pathLst>
            </a:custGeom>
            <a:grpFill/>
            <a:ln w="13656"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A8AF4358-FA08-4385-9315-BB81EF153FA8}"/>
                </a:ext>
              </a:extLst>
            </p:cNvPr>
            <p:cNvSpPr/>
            <p:nvPr/>
          </p:nvSpPr>
          <p:spPr>
            <a:xfrm>
              <a:off x="8252221" y="4682265"/>
              <a:ext cx="3347543" cy="2363775"/>
            </a:xfrm>
            <a:custGeom>
              <a:avLst/>
              <a:gdLst>
                <a:gd name="connsiteX0" fmla="*/ 1411809 w 3347542"/>
                <a:gd name="connsiteY0" fmla="*/ 2366563 h 2363775"/>
                <a:gd name="connsiteX1" fmla="*/ 1389852 w 3347542"/>
                <a:gd name="connsiteY1" fmla="*/ 2350317 h 2363775"/>
                <a:gd name="connsiteX2" fmla="*/ 1427385 w 3347542"/>
                <a:gd name="connsiteY2" fmla="*/ 1679592 h 2363775"/>
                <a:gd name="connsiteX3" fmla="*/ 1084624 w 3347542"/>
                <a:gd name="connsiteY3" fmla="*/ 942600 h 2363775"/>
                <a:gd name="connsiteX4" fmla="*/ 531091 w 3347542"/>
                <a:gd name="connsiteY4" fmla="*/ 505384 h 2363775"/>
                <a:gd name="connsiteX5" fmla="*/ 435843 w 3347542"/>
                <a:gd name="connsiteY5" fmla="*/ 444732 h 2363775"/>
                <a:gd name="connsiteX6" fmla="*/ 330088 w 3347542"/>
                <a:gd name="connsiteY6" fmla="*/ 390556 h 2363775"/>
                <a:gd name="connsiteX7" fmla="*/ 4488 w 3347542"/>
                <a:gd name="connsiteY7" fmla="*/ 72785 h 2363775"/>
                <a:gd name="connsiteX8" fmla="*/ 62025 w 3347542"/>
                <a:gd name="connsiteY8" fmla="*/ 3089 h 2363775"/>
                <a:gd name="connsiteX9" fmla="*/ 339844 w 3347542"/>
                <a:gd name="connsiteY9" fmla="*/ 159302 h 2363775"/>
                <a:gd name="connsiteX10" fmla="*/ 350678 w 3347542"/>
                <a:gd name="connsiteY10" fmla="*/ 169359 h 2363775"/>
                <a:gd name="connsiteX11" fmla="*/ 767851 w 3347542"/>
                <a:gd name="connsiteY11" fmla="*/ 445565 h 2363775"/>
                <a:gd name="connsiteX12" fmla="*/ 925841 w 3347542"/>
                <a:gd name="connsiteY12" fmla="*/ 534924 h 2363775"/>
                <a:gd name="connsiteX13" fmla="*/ 1475399 w 3347542"/>
                <a:gd name="connsiteY13" fmla="*/ 1221389 h 2363775"/>
                <a:gd name="connsiteX14" fmla="*/ 1573707 w 3347542"/>
                <a:gd name="connsiteY14" fmla="*/ 1398030 h 2363775"/>
                <a:gd name="connsiteX15" fmla="*/ 2559538 w 3347542"/>
                <a:gd name="connsiteY15" fmla="*/ 2045212 h 2363775"/>
                <a:gd name="connsiteX16" fmla="*/ 3252671 w 3347542"/>
                <a:gd name="connsiteY16" fmla="*/ 2213423 h 2363775"/>
                <a:gd name="connsiteX17" fmla="*/ 3353124 w 3347542"/>
                <a:gd name="connsiteY17" fmla="*/ 2235818 h 2363775"/>
                <a:gd name="connsiteX18" fmla="*/ 3347140 w 3347542"/>
                <a:gd name="connsiteY18" fmla="*/ 2262475 h 2363775"/>
                <a:gd name="connsiteX19" fmla="*/ 3246741 w 3347542"/>
                <a:gd name="connsiteY19" fmla="*/ 2240094 h 2363775"/>
                <a:gd name="connsiteX20" fmla="*/ 2552050 w 3347542"/>
                <a:gd name="connsiteY20" fmla="*/ 2071501 h 2363775"/>
                <a:gd name="connsiteX21" fmla="*/ 1550069 w 3347542"/>
                <a:gd name="connsiteY21" fmla="*/ 1411803 h 2363775"/>
                <a:gd name="connsiteX22" fmla="*/ 1451364 w 3347542"/>
                <a:gd name="connsiteY22" fmla="*/ 1234451 h 2363775"/>
                <a:gd name="connsiteX23" fmla="*/ 911891 w 3347542"/>
                <a:gd name="connsiteY23" fmla="*/ 558439 h 2363775"/>
                <a:gd name="connsiteX24" fmla="*/ 754611 w 3347542"/>
                <a:gd name="connsiteY24" fmla="*/ 469476 h 2363775"/>
                <a:gd name="connsiteX25" fmla="*/ 332151 w 3347542"/>
                <a:gd name="connsiteY25" fmla="*/ 189485 h 2363775"/>
                <a:gd name="connsiteX26" fmla="*/ 321179 w 3347542"/>
                <a:gd name="connsiteY26" fmla="*/ 179306 h 2363775"/>
                <a:gd name="connsiteX27" fmla="*/ 69622 w 3347542"/>
                <a:gd name="connsiteY27" fmla="*/ 29322 h 2363775"/>
                <a:gd name="connsiteX28" fmla="*/ 30899 w 3347542"/>
                <a:gd name="connsiteY28" fmla="*/ 79672 h 2363775"/>
                <a:gd name="connsiteX29" fmla="*/ 341757 w 3347542"/>
                <a:gd name="connsiteY29" fmla="*/ 365853 h 2363775"/>
                <a:gd name="connsiteX30" fmla="*/ 450627 w 3347542"/>
                <a:gd name="connsiteY30" fmla="*/ 421750 h 2363775"/>
                <a:gd name="connsiteX31" fmla="*/ 545684 w 3347542"/>
                <a:gd name="connsiteY31" fmla="*/ 482306 h 2363775"/>
                <a:gd name="connsiteX32" fmla="*/ 1105611 w 3347542"/>
                <a:gd name="connsiteY32" fmla="*/ 925152 h 2363775"/>
                <a:gd name="connsiteX33" fmla="*/ 1454084 w 3347542"/>
                <a:gd name="connsiteY33" fmla="*/ 1674032 h 2363775"/>
                <a:gd name="connsiteX34" fmla="*/ 1411809 w 3347542"/>
                <a:gd name="connsiteY34" fmla="*/ 2366563 h 2363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3347542" h="2363775">
                  <a:moveTo>
                    <a:pt x="1411809" y="2366563"/>
                  </a:moveTo>
                  <a:lnTo>
                    <a:pt x="1389852" y="2350317"/>
                  </a:lnTo>
                  <a:cubicBezTo>
                    <a:pt x="1513916" y="2182475"/>
                    <a:pt x="1470684" y="1887154"/>
                    <a:pt x="1427385" y="1679592"/>
                  </a:cubicBezTo>
                  <a:cubicBezTo>
                    <a:pt x="1368250" y="1396254"/>
                    <a:pt x="1249734" y="1141390"/>
                    <a:pt x="1084624" y="942600"/>
                  </a:cubicBezTo>
                  <a:cubicBezTo>
                    <a:pt x="932810" y="759756"/>
                    <a:pt x="728582" y="630432"/>
                    <a:pt x="531091" y="505384"/>
                  </a:cubicBezTo>
                  <a:cubicBezTo>
                    <a:pt x="499228" y="485203"/>
                    <a:pt x="467419" y="465063"/>
                    <a:pt x="435843" y="444732"/>
                  </a:cubicBezTo>
                  <a:cubicBezTo>
                    <a:pt x="412041" y="429388"/>
                    <a:pt x="374071" y="411393"/>
                    <a:pt x="330088" y="390556"/>
                  </a:cubicBezTo>
                  <a:cubicBezTo>
                    <a:pt x="176689" y="317894"/>
                    <a:pt x="-33401" y="218342"/>
                    <a:pt x="4488" y="72785"/>
                  </a:cubicBezTo>
                  <a:cubicBezTo>
                    <a:pt x="14408" y="34760"/>
                    <a:pt x="33769" y="11300"/>
                    <a:pt x="62025" y="3089"/>
                  </a:cubicBezTo>
                  <a:cubicBezTo>
                    <a:pt x="146110" y="-21315"/>
                    <a:pt x="281856" y="105250"/>
                    <a:pt x="339844" y="159302"/>
                  </a:cubicBezTo>
                  <a:lnTo>
                    <a:pt x="350678" y="169359"/>
                  </a:lnTo>
                  <a:cubicBezTo>
                    <a:pt x="475781" y="284255"/>
                    <a:pt x="617648" y="362614"/>
                    <a:pt x="767851" y="445565"/>
                  </a:cubicBezTo>
                  <a:cubicBezTo>
                    <a:pt x="819772" y="474245"/>
                    <a:pt x="873456" y="503894"/>
                    <a:pt x="925841" y="534924"/>
                  </a:cubicBezTo>
                  <a:cubicBezTo>
                    <a:pt x="1185802" y="688952"/>
                    <a:pt x="1333025" y="959625"/>
                    <a:pt x="1475399" y="1221389"/>
                  </a:cubicBezTo>
                  <a:cubicBezTo>
                    <a:pt x="1508888" y="1282943"/>
                    <a:pt x="1540519" y="1341095"/>
                    <a:pt x="1573707" y="1398030"/>
                  </a:cubicBezTo>
                  <a:cubicBezTo>
                    <a:pt x="1799290" y="1784951"/>
                    <a:pt x="2180842" y="1937750"/>
                    <a:pt x="2559538" y="2045212"/>
                  </a:cubicBezTo>
                  <a:cubicBezTo>
                    <a:pt x="2788168" y="2110087"/>
                    <a:pt x="3024314" y="2162623"/>
                    <a:pt x="3252671" y="2213423"/>
                  </a:cubicBezTo>
                  <a:lnTo>
                    <a:pt x="3353124" y="2235818"/>
                  </a:lnTo>
                  <a:lnTo>
                    <a:pt x="3347140" y="2262475"/>
                  </a:lnTo>
                  <a:lnTo>
                    <a:pt x="3246741" y="2240094"/>
                  </a:lnTo>
                  <a:cubicBezTo>
                    <a:pt x="3017987" y="2189212"/>
                    <a:pt x="2781446" y="2136593"/>
                    <a:pt x="2552050" y="2071501"/>
                  </a:cubicBezTo>
                  <a:cubicBezTo>
                    <a:pt x="2167848" y="1962480"/>
                    <a:pt x="1780545" y="1807086"/>
                    <a:pt x="1550069" y="1411803"/>
                  </a:cubicBezTo>
                  <a:cubicBezTo>
                    <a:pt x="1516676" y="1354512"/>
                    <a:pt x="1483474" y="1293477"/>
                    <a:pt x="1451364" y="1234451"/>
                  </a:cubicBezTo>
                  <a:cubicBezTo>
                    <a:pt x="1310768" y="975939"/>
                    <a:pt x="1165361" y="708641"/>
                    <a:pt x="911891" y="558439"/>
                  </a:cubicBezTo>
                  <a:cubicBezTo>
                    <a:pt x="859847" y="527614"/>
                    <a:pt x="806341" y="498060"/>
                    <a:pt x="754611" y="469476"/>
                  </a:cubicBezTo>
                  <a:cubicBezTo>
                    <a:pt x="609615" y="389408"/>
                    <a:pt x="459672" y="306594"/>
                    <a:pt x="332151" y="189485"/>
                  </a:cubicBezTo>
                  <a:lnTo>
                    <a:pt x="321179" y="179306"/>
                  </a:lnTo>
                  <a:cubicBezTo>
                    <a:pt x="276049" y="137250"/>
                    <a:pt x="138854" y="9346"/>
                    <a:pt x="69622" y="29322"/>
                  </a:cubicBezTo>
                  <a:cubicBezTo>
                    <a:pt x="50985" y="34733"/>
                    <a:pt x="38319" y="51211"/>
                    <a:pt x="30899" y="79672"/>
                  </a:cubicBezTo>
                  <a:cubicBezTo>
                    <a:pt x="-1278" y="203340"/>
                    <a:pt x="205149" y="301143"/>
                    <a:pt x="341757" y="365853"/>
                  </a:cubicBezTo>
                  <a:cubicBezTo>
                    <a:pt x="386587" y="387099"/>
                    <a:pt x="425309" y="405436"/>
                    <a:pt x="450627" y="421750"/>
                  </a:cubicBezTo>
                  <a:cubicBezTo>
                    <a:pt x="482121" y="442040"/>
                    <a:pt x="513875" y="462153"/>
                    <a:pt x="545684" y="482306"/>
                  </a:cubicBezTo>
                  <a:cubicBezTo>
                    <a:pt x="744964" y="608488"/>
                    <a:pt x="951023" y="738974"/>
                    <a:pt x="1105611" y="925152"/>
                  </a:cubicBezTo>
                  <a:cubicBezTo>
                    <a:pt x="1273549" y="1127371"/>
                    <a:pt x="1394046" y="1386334"/>
                    <a:pt x="1454084" y="1674032"/>
                  </a:cubicBezTo>
                  <a:cubicBezTo>
                    <a:pt x="1498490" y="1886703"/>
                    <a:pt x="1542390" y="2189881"/>
                    <a:pt x="1411809" y="2366563"/>
                  </a:cubicBezTo>
                  <a:close/>
                </a:path>
              </a:pathLst>
            </a:custGeom>
            <a:grpFill/>
            <a:ln w="13656"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875DEF9D-E62C-4849-8FE0-49EA92AADE08}"/>
                </a:ext>
              </a:extLst>
            </p:cNvPr>
            <p:cNvSpPr/>
            <p:nvPr/>
          </p:nvSpPr>
          <p:spPr>
            <a:xfrm>
              <a:off x="6281318" y="-87505"/>
              <a:ext cx="5492703" cy="3292889"/>
            </a:xfrm>
            <a:custGeom>
              <a:avLst/>
              <a:gdLst>
                <a:gd name="connsiteX0" fmla="*/ 840998 w 5492702"/>
                <a:gd name="connsiteY0" fmla="*/ 3298204 h 3292889"/>
                <a:gd name="connsiteX1" fmla="*/ 836762 w 5492702"/>
                <a:gd name="connsiteY1" fmla="*/ 3298163 h 3292889"/>
                <a:gd name="connsiteX2" fmla="*/ 569492 w 5492702"/>
                <a:gd name="connsiteY2" fmla="*/ 3089769 h 3292889"/>
                <a:gd name="connsiteX3" fmla="*/ 362873 w 5492702"/>
                <a:gd name="connsiteY3" fmla="*/ 2794966 h 3292889"/>
                <a:gd name="connsiteX4" fmla="*/ 221142 w 5492702"/>
                <a:gd name="connsiteY4" fmla="*/ 2727783 h 3292889"/>
                <a:gd name="connsiteX5" fmla="*/ 75832 w 5492702"/>
                <a:gd name="connsiteY5" fmla="*/ 2658140 h 3292889"/>
                <a:gd name="connsiteX6" fmla="*/ 136 w 5492702"/>
                <a:gd name="connsiteY6" fmla="*/ 2518609 h 3292889"/>
                <a:gd name="connsiteX7" fmla="*/ 202683 w 5492702"/>
                <a:gd name="connsiteY7" fmla="*/ 2141690 h 3292889"/>
                <a:gd name="connsiteX8" fmla="*/ 498004 w 5492702"/>
                <a:gd name="connsiteY8" fmla="*/ 2022640 h 3292889"/>
                <a:gd name="connsiteX9" fmla="*/ 785716 w 5492702"/>
                <a:gd name="connsiteY9" fmla="*/ 2072033 h 3292889"/>
                <a:gd name="connsiteX10" fmla="*/ 976212 w 5492702"/>
                <a:gd name="connsiteY10" fmla="*/ 2112300 h 3292889"/>
                <a:gd name="connsiteX11" fmla="*/ 1641881 w 5492702"/>
                <a:gd name="connsiteY11" fmla="*/ 1908742 h 3292889"/>
                <a:gd name="connsiteX12" fmla="*/ 2026178 w 5492702"/>
                <a:gd name="connsiteY12" fmla="*/ 1341682 h 3292889"/>
                <a:gd name="connsiteX13" fmla="*/ 2036603 w 5492702"/>
                <a:gd name="connsiteY13" fmla="*/ 1320257 h 3292889"/>
                <a:gd name="connsiteX14" fmla="*/ 2403590 w 5492702"/>
                <a:gd name="connsiteY14" fmla="*/ 644259 h 3292889"/>
                <a:gd name="connsiteX15" fmla="*/ 2517653 w 5492702"/>
                <a:gd name="connsiteY15" fmla="*/ 456140 h 3292889"/>
                <a:gd name="connsiteX16" fmla="*/ 2610782 w 5492702"/>
                <a:gd name="connsiteY16" fmla="*/ 303192 h 3292889"/>
                <a:gd name="connsiteX17" fmla="*/ 2686833 w 5492702"/>
                <a:gd name="connsiteY17" fmla="*/ 191507 h 3292889"/>
                <a:gd name="connsiteX18" fmla="*/ 2803341 w 5492702"/>
                <a:gd name="connsiteY18" fmla="*/ 0 h 3292889"/>
                <a:gd name="connsiteX19" fmla="*/ 2828769 w 5492702"/>
                <a:gd name="connsiteY19" fmla="*/ 9974 h 3292889"/>
                <a:gd name="connsiteX20" fmla="*/ 2708968 w 5492702"/>
                <a:gd name="connsiteY20" fmla="*/ 207507 h 3292889"/>
                <a:gd name="connsiteX21" fmla="*/ 2634216 w 5492702"/>
                <a:gd name="connsiteY21" fmla="*/ 317224 h 3292889"/>
                <a:gd name="connsiteX22" fmla="*/ 2540907 w 5492702"/>
                <a:gd name="connsiteY22" fmla="*/ 470432 h 3292889"/>
                <a:gd name="connsiteX23" fmla="*/ 2427105 w 5492702"/>
                <a:gd name="connsiteY23" fmla="*/ 658141 h 3292889"/>
                <a:gd name="connsiteX24" fmla="*/ 2061157 w 5492702"/>
                <a:gd name="connsiteY24" fmla="*/ 1332213 h 3292889"/>
                <a:gd name="connsiteX25" fmla="*/ 2050731 w 5492702"/>
                <a:gd name="connsiteY25" fmla="*/ 1353623 h 3292889"/>
                <a:gd name="connsiteX26" fmla="*/ 1658290 w 5492702"/>
                <a:gd name="connsiteY26" fmla="*/ 1930576 h 3292889"/>
                <a:gd name="connsiteX27" fmla="*/ 972263 w 5492702"/>
                <a:gd name="connsiteY27" fmla="*/ 2139353 h 3292889"/>
                <a:gd name="connsiteX28" fmla="*/ 779171 w 5492702"/>
                <a:gd name="connsiteY28" fmla="*/ 2098582 h 3292889"/>
                <a:gd name="connsiteX29" fmla="*/ 497048 w 5492702"/>
                <a:gd name="connsiteY29" fmla="*/ 2049953 h 3292889"/>
                <a:gd name="connsiteX30" fmla="*/ 219448 w 5492702"/>
                <a:gd name="connsiteY30" fmla="*/ 2163251 h 3292889"/>
                <a:gd name="connsiteX31" fmla="*/ 27422 w 5492702"/>
                <a:gd name="connsiteY31" fmla="*/ 2517653 h 3292889"/>
                <a:gd name="connsiteX32" fmla="*/ 91039 w 5492702"/>
                <a:gd name="connsiteY32" fmla="*/ 2635459 h 3292889"/>
                <a:gd name="connsiteX33" fmla="*/ 231185 w 5492702"/>
                <a:gd name="connsiteY33" fmla="*/ 2702369 h 3292889"/>
                <a:gd name="connsiteX34" fmla="*/ 377780 w 5492702"/>
                <a:gd name="connsiteY34" fmla="*/ 2772066 h 3292889"/>
                <a:gd name="connsiteX35" fmla="*/ 594264 w 5492702"/>
                <a:gd name="connsiteY35" fmla="*/ 3078236 h 3292889"/>
                <a:gd name="connsiteX36" fmla="*/ 837240 w 5492702"/>
                <a:gd name="connsiteY36" fmla="*/ 3270823 h 3292889"/>
                <a:gd name="connsiteX37" fmla="*/ 840861 w 5492702"/>
                <a:gd name="connsiteY37" fmla="*/ 3270864 h 3292889"/>
                <a:gd name="connsiteX38" fmla="*/ 1037137 w 5492702"/>
                <a:gd name="connsiteY38" fmla="*/ 3120593 h 3292889"/>
                <a:gd name="connsiteX39" fmla="*/ 1092829 w 5492702"/>
                <a:gd name="connsiteY39" fmla="*/ 2871987 h 3292889"/>
                <a:gd name="connsiteX40" fmla="*/ 1328291 w 5492702"/>
                <a:gd name="connsiteY40" fmla="*/ 2467590 h 3292889"/>
                <a:gd name="connsiteX41" fmla="*/ 2140145 w 5492702"/>
                <a:gd name="connsiteY41" fmla="*/ 2404123 h 3292889"/>
                <a:gd name="connsiteX42" fmla="*/ 2427064 w 5492702"/>
                <a:gd name="connsiteY42" fmla="*/ 2414316 h 3292889"/>
                <a:gd name="connsiteX43" fmla="*/ 2461373 w 5492702"/>
                <a:gd name="connsiteY43" fmla="*/ 2414371 h 3292889"/>
                <a:gd name="connsiteX44" fmla="*/ 3038899 w 5492702"/>
                <a:gd name="connsiteY44" fmla="*/ 2180507 h 3292889"/>
                <a:gd name="connsiteX45" fmla="*/ 3116657 w 5492702"/>
                <a:gd name="connsiteY45" fmla="*/ 2000642 h 3292889"/>
                <a:gd name="connsiteX46" fmla="*/ 3253183 w 5492702"/>
                <a:gd name="connsiteY46" fmla="*/ 1731103 h 3292889"/>
                <a:gd name="connsiteX47" fmla="*/ 3737702 w 5492702"/>
                <a:gd name="connsiteY47" fmla="*/ 1561157 h 3292889"/>
                <a:gd name="connsiteX48" fmla="*/ 4155913 w 5492702"/>
                <a:gd name="connsiteY48" fmla="*/ 1723383 h 3292889"/>
                <a:gd name="connsiteX49" fmla="*/ 4539117 w 5492702"/>
                <a:gd name="connsiteY49" fmla="*/ 2260097 h 3292889"/>
                <a:gd name="connsiteX50" fmla="*/ 5143807 w 5492702"/>
                <a:gd name="connsiteY50" fmla="*/ 2860851 h 3292889"/>
                <a:gd name="connsiteX51" fmla="*/ 5486254 w 5492702"/>
                <a:gd name="connsiteY51" fmla="*/ 2853992 h 3292889"/>
                <a:gd name="connsiteX52" fmla="*/ 5501871 w 5492702"/>
                <a:gd name="connsiteY52" fmla="*/ 2876414 h 3292889"/>
                <a:gd name="connsiteX53" fmla="*/ 5139024 w 5492702"/>
                <a:gd name="connsiteY53" fmla="*/ 2887768 h 3292889"/>
                <a:gd name="connsiteX54" fmla="*/ 4514619 w 5492702"/>
                <a:gd name="connsiteY54" fmla="*/ 2272203 h 3292889"/>
                <a:gd name="connsiteX55" fmla="*/ 4139927 w 5492702"/>
                <a:gd name="connsiteY55" fmla="*/ 1745532 h 3292889"/>
                <a:gd name="connsiteX56" fmla="*/ 3735434 w 5492702"/>
                <a:gd name="connsiteY56" fmla="*/ 1588389 h 3292889"/>
                <a:gd name="connsiteX57" fmla="*/ 3274457 w 5492702"/>
                <a:gd name="connsiteY57" fmla="*/ 1748251 h 3292889"/>
                <a:gd name="connsiteX58" fmla="*/ 3142222 w 5492702"/>
                <a:gd name="connsiteY58" fmla="*/ 2010302 h 3292889"/>
                <a:gd name="connsiteX59" fmla="*/ 3062851 w 5492702"/>
                <a:gd name="connsiteY59" fmla="*/ 2193624 h 3292889"/>
                <a:gd name="connsiteX60" fmla="*/ 2461318 w 5492702"/>
                <a:gd name="connsiteY60" fmla="*/ 2441684 h 3292889"/>
                <a:gd name="connsiteX61" fmla="*/ 2427064 w 5492702"/>
                <a:gd name="connsiteY61" fmla="*/ 2441643 h 3292889"/>
                <a:gd name="connsiteX62" fmla="*/ 2138711 w 5492702"/>
                <a:gd name="connsiteY62" fmla="*/ 2431423 h 3292889"/>
                <a:gd name="connsiteX63" fmla="*/ 1337842 w 5492702"/>
                <a:gd name="connsiteY63" fmla="*/ 2493195 h 3292889"/>
                <a:gd name="connsiteX64" fmla="*/ 1119965 w 5492702"/>
                <a:gd name="connsiteY64" fmla="*/ 2875198 h 3292889"/>
                <a:gd name="connsiteX65" fmla="*/ 1061895 w 5492702"/>
                <a:gd name="connsiteY65" fmla="*/ 3132166 h 3292889"/>
                <a:gd name="connsiteX66" fmla="*/ 840998 w 5492702"/>
                <a:gd name="connsiteY66" fmla="*/ 3298204 h 32928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Lst>
              <a:rect l="l" t="t" r="r" b="b"/>
              <a:pathLst>
                <a:path w="5492702" h="3292889">
                  <a:moveTo>
                    <a:pt x="840998" y="3298204"/>
                  </a:moveTo>
                  <a:cubicBezTo>
                    <a:pt x="839577" y="3298204"/>
                    <a:pt x="838183" y="3298191"/>
                    <a:pt x="836762" y="3298163"/>
                  </a:cubicBezTo>
                  <a:cubicBezTo>
                    <a:pt x="728493" y="3296073"/>
                    <a:pt x="621098" y="3212330"/>
                    <a:pt x="569492" y="3089769"/>
                  </a:cubicBezTo>
                  <a:cubicBezTo>
                    <a:pt x="517448" y="2966142"/>
                    <a:pt x="476649" y="2869213"/>
                    <a:pt x="362873" y="2794966"/>
                  </a:cubicBezTo>
                  <a:cubicBezTo>
                    <a:pt x="319956" y="2766956"/>
                    <a:pt x="269729" y="2747048"/>
                    <a:pt x="221142" y="2727783"/>
                  </a:cubicBezTo>
                  <a:cubicBezTo>
                    <a:pt x="171161" y="2707971"/>
                    <a:pt x="119487" y="2687490"/>
                    <a:pt x="75832" y="2658140"/>
                  </a:cubicBezTo>
                  <a:cubicBezTo>
                    <a:pt x="27695" y="2625785"/>
                    <a:pt x="2227" y="2578838"/>
                    <a:pt x="136" y="2518609"/>
                  </a:cubicBezTo>
                  <a:cubicBezTo>
                    <a:pt x="-4632" y="2381073"/>
                    <a:pt x="116877" y="2208436"/>
                    <a:pt x="202683" y="2141690"/>
                  </a:cubicBezTo>
                  <a:cubicBezTo>
                    <a:pt x="301675" y="2064683"/>
                    <a:pt x="370852" y="2018145"/>
                    <a:pt x="498004" y="2022640"/>
                  </a:cubicBezTo>
                  <a:cubicBezTo>
                    <a:pt x="598472" y="2026111"/>
                    <a:pt x="693651" y="2049461"/>
                    <a:pt x="785716" y="2072033"/>
                  </a:cubicBezTo>
                  <a:cubicBezTo>
                    <a:pt x="847543" y="2087200"/>
                    <a:pt x="911474" y="2102885"/>
                    <a:pt x="976212" y="2112300"/>
                  </a:cubicBezTo>
                  <a:cubicBezTo>
                    <a:pt x="1220473" y="2147866"/>
                    <a:pt x="1480201" y="2030442"/>
                    <a:pt x="1641881" y="1908742"/>
                  </a:cubicBezTo>
                  <a:cubicBezTo>
                    <a:pt x="1813206" y="1779759"/>
                    <a:pt x="1931300" y="1536850"/>
                    <a:pt x="2026178" y="1341682"/>
                  </a:cubicBezTo>
                  <a:lnTo>
                    <a:pt x="2036603" y="1320257"/>
                  </a:lnTo>
                  <a:cubicBezTo>
                    <a:pt x="2137140" y="1113803"/>
                    <a:pt x="2260616" y="886361"/>
                    <a:pt x="2403590" y="644259"/>
                  </a:cubicBezTo>
                  <a:cubicBezTo>
                    <a:pt x="2441124" y="580724"/>
                    <a:pt x="2480037" y="517393"/>
                    <a:pt x="2517653" y="456140"/>
                  </a:cubicBezTo>
                  <a:cubicBezTo>
                    <a:pt x="2548355" y="406173"/>
                    <a:pt x="2580080" y="354512"/>
                    <a:pt x="2610782" y="303192"/>
                  </a:cubicBezTo>
                  <a:cubicBezTo>
                    <a:pt x="2633218" y="265713"/>
                    <a:pt x="2660477" y="228002"/>
                    <a:pt x="2686833" y="191507"/>
                  </a:cubicBezTo>
                  <a:cubicBezTo>
                    <a:pt x="2731322" y="129939"/>
                    <a:pt x="2777312" y="66281"/>
                    <a:pt x="2803341" y="0"/>
                  </a:cubicBezTo>
                  <a:lnTo>
                    <a:pt x="2828769" y="9974"/>
                  </a:lnTo>
                  <a:cubicBezTo>
                    <a:pt x="2801483" y="79480"/>
                    <a:pt x="2754454" y="144573"/>
                    <a:pt x="2708968" y="207507"/>
                  </a:cubicBezTo>
                  <a:cubicBezTo>
                    <a:pt x="2681751" y="245177"/>
                    <a:pt x="2656036" y="280756"/>
                    <a:pt x="2634216" y="317224"/>
                  </a:cubicBezTo>
                  <a:cubicBezTo>
                    <a:pt x="2603432" y="368667"/>
                    <a:pt x="2571650" y="420410"/>
                    <a:pt x="2540907" y="470432"/>
                  </a:cubicBezTo>
                  <a:cubicBezTo>
                    <a:pt x="2503347" y="531576"/>
                    <a:pt x="2464502" y="594811"/>
                    <a:pt x="2427105" y="658141"/>
                  </a:cubicBezTo>
                  <a:cubicBezTo>
                    <a:pt x="2284486" y="899615"/>
                    <a:pt x="2161365" y="1126414"/>
                    <a:pt x="2061157" y="1332213"/>
                  </a:cubicBezTo>
                  <a:lnTo>
                    <a:pt x="2050731" y="1353623"/>
                  </a:lnTo>
                  <a:cubicBezTo>
                    <a:pt x="1954569" y="1551443"/>
                    <a:pt x="1834877" y="1797631"/>
                    <a:pt x="1658290" y="1930576"/>
                  </a:cubicBezTo>
                  <a:cubicBezTo>
                    <a:pt x="1492212" y="2055596"/>
                    <a:pt x="1224750" y="2176053"/>
                    <a:pt x="972263" y="2139353"/>
                  </a:cubicBezTo>
                  <a:cubicBezTo>
                    <a:pt x="906213" y="2129734"/>
                    <a:pt x="841627" y="2113898"/>
                    <a:pt x="779171" y="2098582"/>
                  </a:cubicBezTo>
                  <a:cubicBezTo>
                    <a:pt x="688460" y="2076337"/>
                    <a:pt x="594673" y="2053328"/>
                    <a:pt x="497048" y="2049953"/>
                  </a:cubicBezTo>
                  <a:cubicBezTo>
                    <a:pt x="376482" y="2045649"/>
                    <a:pt x="313234" y="2090301"/>
                    <a:pt x="219448" y="2163251"/>
                  </a:cubicBezTo>
                  <a:cubicBezTo>
                    <a:pt x="136374" y="2227879"/>
                    <a:pt x="23145" y="2393958"/>
                    <a:pt x="27422" y="2517653"/>
                  </a:cubicBezTo>
                  <a:cubicBezTo>
                    <a:pt x="29185" y="2568631"/>
                    <a:pt x="50595" y="2608269"/>
                    <a:pt x="91039" y="2635459"/>
                  </a:cubicBezTo>
                  <a:cubicBezTo>
                    <a:pt x="132248" y="2663155"/>
                    <a:pt x="180302" y="2682215"/>
                    <a:pt x="231185" y="2702369"/>
                  </a:cubicBezTo>
                  <a:cubicBezTo>
                    <a:pt x="281016" y="2722126"/>
                    <a:pt x="332568" y="2742553"/>
                    <a:pt x="377780" y="2772066"/>
                  </a:cubicBezTo>
                  <a:cubicBezTo>
                    <a:pt x="498565" y="2850891"/>
                    <a:pt x="542903" y="2956236"/>
                    <a:pt x="594264" y="3078236"/>
                  </a:cubicBezTo>
                  <a:cubicBezTo>
                    <a:pt x="642126" y="3191916"/>
                    <a:pt x="739615" y="3268951"/>
                    <a:pt x="837240" y="3270823"/>
                  </a:cubicBezTo>
                  <a:cubicBezTo>
                    <a:pt x="838457" y="3270850"/>
                    <a:pt x="839659" y="3270864"/>
                    <a:pt x="840861" y="3270864"/>
                  </a:cubicBezTo>
                  <a:cubicBezTo>
                    <a:pt x="922214" y="3270864"/>
                    <a:pt x="991815" y="3217631"/>
                    <a:pt x="1037137" y="3120593"/>
                  </a:cubicBezTo>
                  <a:cubicBezTo>
                    <a:pt x="1072306" y="3045267"/>
                    <a:pt x="1082745" y="2957178"/>
                    <a:pt x="1092829" y="2871987"/>
                  </a:cubicBezTo>
                  <a:cubicBezTo>
                    <a:pt x="1112094" y="2709160"/>
                    <a:pt x="1132029" y="2540812"/>
                    <a:pt x="1328291" y="2467590"/>
                  </a:cubicBezTo>
                  <a:cubicBezTo>
                    <a:pt x="1577375" y="2374679"/>
                    <a:pt x="1863475" y="2389654"/>
                    <a:pt x="2140145" y="2404123"/>
                  </a:cubicBezTo>
                  <a:cubicBezTo>
                    <a:pt x="2240230" y="2409356"/>
                    <a:pt x="2334754" y="2414316"/>
                    <a:pt x="2427064" y="2414316"/>
                  </a:cubicBezTo>
                  <a:lnTo>
                    <a:pt x="2461373" y="2414371"/>
                  </a:lnTo>
                  <a:cubicBezTo>
                    <a:pt x="2702082" y="2414808"/>
                    <a:pt x="2910175" y="2415355"/>
                    <a:pt x="3038899" y="2180507"/>
                  </a:cubicBezTo>
                  <a:cubicBezTo>
                    <a:pt x="3070038" y="2123668"/>
                    <a:pt x="3093758" y="2061130"/>
                    <a:pt x="3116657" y="2000642"/>
                  </a:cubicBezTo>
                  <a:cubicBezTo>
                    <a:pt x="3151923" y="1907608"/>
                    <a:pt x="3188377" y="1811403"/>
                    <a:pt x="3253183" y="1731103"/>
                  </a:cubicBezTo>
                  <a:cubicBezTo>
                    <a:pt x="3358719" y="1600344"/>
                    <a:pt x="3521697" y="1543163"/>
                    <a:pt x="3737702" y="1561157"/>
                  </a:cubicBezTo>
                  <a:cubicBezTo>
                    <a:pt x="3880868" y="1573099"/>
                    <a:pt x="4025495" y="1629188"/>
                    <a:pt x="4155913" y="1723383"/>
                  </a:cubicBezTo>
                  <a:cubicBezTo>
                    <a:pt x="4339522" y="1855973"/>
                    <a:pt x="4440987" y="2061417"/>
                    <a:pt x="4539117" y="2260097"/>
                  </a:cubicBezTo>
                  <a:cubicBezTo>
                    <a:pt x="4676530" y="2538298"/>
                    <a:pt x="4806306" y="2801074"/>
                    <a:pt x="5143807" y="2860851"/>
                  </a:cubicBezTo>
                  <a:cubicBezTo>
                    <a:pt x="5235516" y="2877097"/>
                    <a:pt x="5425110" y="2896568"/>
                    <a:pt x="5486254" y="2853992"/>
                  </a:cubicBezTo>
                  <a:lnTo>
                    <a:pt x="5501871" y="2876414"/>
                  </a:lnTo>
                  <a:cubicBezTo>
                    <a:pt x="5417786" y="2935016"/>
                    <a:pt x="5167335" y="2892769"/>
                    <a:pt x="5139024" y="2887768"/>
                  </a:cubicBezTo>
                  <a:cubicBezTo>
                    <a:pt x="4787929" y="2825586"/>
                    <a:pt x="4648985" y="2544256"/>
                    <a:pt x="4514619" y="2272203"/>
                  </a:cubicBezTo>
                  <a:cubicBezTo>
                    <a:pt x="4417964" y="2076501"/>
                    <a:pt x="4318016" y="1874146"/>
                    <a:pt x="4139927" y="1745532"/>
                  </a:cubicBezTo>
                  <a:cubicBezTo>
                    <a:pt x="4013512" y="1654246"/>
                    <a:pt x="3873640" y="1599907"/>
                    <a:pt x="3735434" y="1588389"/>
                  </a:cubicBezTo>
                  <a:cubicBezTo>
                    <a:pt x="3529116" y="1571173"/>
                    <a:pt x="3373940" y="1624966"/>
                    <a:pt x="3274457" y="1748251"/>
                  </a:cubicBezTo>
                  <a:cubicBezTo>
                    <a:pt x="3212384" y="1825149"/>
                    <a:pt x="3176722" y="1919276"/>
                    <a:pt x="3142222" y="2010302"/>
                  </a:cubicBezTo>
                  <a:cubicBezTo>
                    <a:pt x="3118967" y="2071665"/>
                    <a:pt x="3094919" y="2135118"/>
                    <a:pt x="3062851" y="2193624"/>
                  </a:cubicBezTo>
                  <a:cubicBezTo>
                    <a:pt x="2926326" y="2442695"/>
                    <a:pt x="2710676" y="2442176"/>
                    <a:pt x="2461318" y="2441684"/>
                  </a:cubicBezTo>
                  <a:lnTo>
                    <a:pt x="2427064" y="2441643"/>
                  </a:lnTo>
                  <a:cubicBezTo>
                    <a:pt x="2334029" y="2441643"/>
                    <a:pt x="2239164" y="2436683"/>
                    <a:pt x="2138711" y="2431423"/>
                  </a:cubicBezTo>
                  <a:cubicBezTo>
                    <a:pt x="1864854" y="2417090"/>
                    <a:pt x="1581611" y="2402251"/>
                    <a:pt x="1337842" y="2493195"/>
                  </a:cubicBezTo>
                  <a:cubicBezTo>
                    <a:pt x="1157198" y="2560583"/>
                    <a:pt x="1139107" y="2713409"/>
                    <a:pt x="1119965" y="2875198"/>
                  </a:cubicBezTo>
                  <a:cubicBezTo>
                    <a:pt x="1109621" y="2962534"/>
                    <a:pt x="1098936" y="3052850"/>
                    <a:pt x="1061895" y="3132166"/>
                  </a:cubicBezTo>
                  <a:cubicBezTo>
                    <a:pt x="1011859" y="3239397"/>
                    <a:pt x="933513" y="3298204"/>
                    <a:pt x="840998" y="3298204"/>
                  </a:cubicBezTo>
                  <a:close/>
                </a:path>
              </a:pathLst>
            </a:custGeom>
            <a:grpFill/>
            <a:ln w="13656"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197FAA55-2C7F-46DE-B6A6-C7D068EAF1B0}"/>
                </a:ext>
              </a:extLst>
            </p:cNvPr>
            <p:cNvSpPr/>
            <p:nvPr/>
          </p:nvSpPr>
          <p:spPr>
            <a:xfrm>
              <a:off x="4908849" y="2776188"/>
              <a:ext cx="724162" cy="491884"/>
            </a:xfrm>
            <a:custGeom>
              <a:avLst/>
              <a:gdLst>
                <a:gd name="connsiteX0" fmla="*/ 205078 w 724162"/>
                <a:gd name="connsiteY0" fmla="*/ 494138 h 491883"/>
                <a:gd name="connsiteX1" fmla="*/ 205051 w 724162"/>
                <a:gd name="connsiteY1" fmla="*/ 494138 h 491883"/>
                <a:gd name="connsiteX2" fmla="*/ 16878 w 724162"/>
                <a:gd name="connsiteY2" fmla="*/ 387003 h 491883"/>
                <a:gd name="connsiteX3" fmla="*/ 28478 w 724162"/>
                <a:gd name="connsiteY3" fmla="*/ 234560 h 491883"/>
                <a:gd name="connsiteX4" fmla="*/ 267930 w 724162"/>
                <a:gd name="connsiteY4" fmla="*/ 107805 h 491883"/>
                <a:gd name="connsiteX5" fmla="*/ 273272 w 724162"/>
                <a:gd name="connsiteY5" fmla="*/ 106383 h 491883"/>
                <a:gd name="connsiteX6" fmla="*/ 379437 w 724162"/>
                <a:gd name="connsiteY6" fmla="*/ 88375 h 491883"/>
                <a:gd name="connsiteX7" fmla="*/ 451990 w 724162"/>
                <a:gd name="connsiteY7" fmla="*/ 77882 h 491883"/>
                <a:gd name="connsiteX8" fmla="*/ 556297 w 724162"/>
                <a:gd name="connsiteY8" fmla="*/ 52727 h 491883"/>
                <a:gd name="connsiteX9" fmla="*/ 584129 w 724162"/>
                <a:gd name="connsiteY9" fmla="*/ 45404 h 491883"/>
                <a:gd name="connsiteX10" fmla="*/ 649071 w 724162"/>
                <a:gd name="connsiteY10" fmla="*/ 25223 h 491883"/>
                <a:gd name="connsiteX11" fmla="*/ 661300 w 724162"/>
                <a:gd name="connsiteY11" fmla="*/ 17940 h 491883"/>
                <a:gd name="connsiteX12" fmla="*/ 704381 w 724162"/>
                <a:gd name="connsiteY12" fmla="*/ 0 h 491883"/>
                <a:gd name="connsiteX13" fmla="*/ 729125 w 724162"/>
                <a:gd name="connsiteY13" fmla="*/ 11737 h 491883"/>
                <a:gd name="connsiteX14" fmla="*/ 717853 w 724162"/>
                <a:gd name="connsiteY14" fmla="*/ 78251 h 491883"/>
                <a:gd name="connsiteX15" fmla="*/ 601837 w 724162"/>
                <a:gd name="connsiteY15" fmla="*/ 211073 h 491883"/>
                <a:gd name="connsiteX16" fmla="*/ 541567 w 724162"/>
                <a:gd name="connsiteY16" fmla="*/ 273829 h 491883"/>
                <a:gd name="connsiteX17" fmla="*/ 397760 w 724162"/>
                <a:gd name="connsiteY17" fmla="*/ 391499 h 491883"/>
                <a:gd name="connsiteX18" fmla="*/ 350908 w 724162"/>
                <a:gd name="connsiteY18" fmla="*/ 427297 h 491883"/>
                <a:gd name="connsiteX19" fmla="*/ 253884 w 724162"/>
                <a:gd name="connsiteY19" fmla="*/ 487799 h 491883"/>
                <a:gd name="connsiteX20" fmla="*/ 205078 w 724162"/>
                <a:gd name="connsiteY20" fmla="*/ 494138 h 491883"/>
                <a:gd name="connsiteX21" fmla="*/ 704381 w 724162"/>
                <a:gd name="connsiteY21" fmla="*/ 27313 h 491883"/>
                <a:gd name="connsiteX22" fmla="*/ 676125 w 724162"/>
                <a:gd name="connsiteY22" fmla="*/ 40881 h 491883"/>
                <a:gd name="connsiteX23" fmla="*/ 659975 w 724162"/>
                <a:gd name="connsiteY23" fmla="*/ 50281 h 491883"/>
                <a:gd name="connsiteX24" fmla="*/ 590851 w 724162"/>
                <a:gd name="connsiteY24" fmla="*/ 71897 h 491883"/>
                <a:gd name="connsiteX25" fmla="*/ 563729 w 724162"/>
                <a:gd name="connsiteY25" fmla="*/ 79029 h 491883"/>
                <a:gd name="connsiteX26" fmla="*/ 457141 w 724162"/>
                <a:gd name="connsiteY26" fmla="*/ 104717 h 491883"/>
                <a:gd name="connsiteX27" fmla="*/ 382757 w 724162"/>
                <a:gd name="connsiteY27" fmla="*/ 115511 h 491883"/>
                <a:gd name="connsiteX28" fmla="*/ 280336 w 724162"/>
                <a:gd name="connsiteY28" fmla="*/ 132795 h 491883"/>
                <a:gd name="connsiteX29" fmla="*/ 274966 w 724162"/>
                <a:gd name="connsiteY29" fmla="*/ 134216 h 491883"/>
                <a:gd name="connsiteX30" fmla="*/ 51077 w 724162"/>
                <a:gd name="connsiteY30" fmla="*/ 249945 h 491883"/>
                <a:gd name="connsiteX31" fmla="*/ 41035 w 724162"/>
                <a:gd name="connsiteY31" fmla="*/ 374228 h 491883"/>
                <a:gd name="connsiteX32" fmla="*/ 205064 w 724162"/>
                <a:gd name="connsiteY32" fmla="*/ 466811 h 491883"/>
                <a:gd name="connsiteX33" fmla="*/ 205078 w 724162"/>
                <a:gd name="connsiteY33" fmla="*/ 466811 h 491883"/>
                <a:gd name="connsiteX34" fmla="*/ 246724 w 724162"/>
                <a:gd name="connsiteY34" fmla="*/ 461414 h 491883"/>
                <a:gd name="connsiteX35" fmla="*/ 333446 w 724162"/>
                <a:gd name="connsiteY35" fmla="*/ 406269 h 491883"/>
                <a:gd name="connsiteX36" fmla="*/ 383235 w 724162"/>
                <a:gd name="connsiteY36" fmla="*/ 368339 h 491883"/>
                <a:gd name="connsiteX37" fmla="*/ 521277 w 724162"/>
                <a:gd name="connsiteY37" fmla="*/ 255520 h 491883"/>
                <a:gd name="connsiteX38" fmla="*/ 582435 w 724162"/>
                <a:gd name="connsiteY38" fmla="*/ 191821 h 491883"/>
                <a:gd name="connsiteX39" fmla="*/ 695226 w 724162"/>
                <a:gd name="connsiteY39" fmla="*/ 62920 h 491883"/>
                <a:gd name="connsiteX40" fmla="*/ 707974 w 724162"/>
                <a:gd name="connsiteY40" fmla="*/ 29007 h 491883"/>
                <a:gd name="connsiteX41" fmla="*/ 704381 w 724162"/>
                <a:gd name="connsiteY41" fmla="*/ 27313 h 4918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24162" h="491883">
                  <a:moveTo>
                    <a:pt x="205078" y="494138"/>
                  </a:moveTo>
                  <a:cubicBezTo>
                    <a:pt x="205078" y="494138"/>
                    <a:pt x="205064" y="494138"/>
                    <a:pt x="205051" y="494138"/>
                  </a:cubicBezTo>
                  <a:cubicBezTo>
                    <a:pt x="127633" y="494125"/>
                    <a:pt x="50257" y="450074"/>
                    <a:pt x="16878" y="387003"/>
                  </a:cubicBezTo>
                  <a:cubicBezTo>
                    <a:pt x="-9097" y="337911"/>
                    <a:pt x="-4984" y="283776"/>
                    <a:pt x="28478" y="234560"/>
                  </a:cubicBezTo>
                  <a:cubicBezTo>
                    <a:pt x="80713" y="157731"/>
                    <a:pt x="184528" y="130049"/>
                    <a:pt x="267930" y="107805"/>
                  </a:cubicBezTo>
                  <a:lnTo>
                    <a:pt x="273272" y="106383"/>
                  </a:lnTo>
                  <a:cubicBezTo>
                    <a:pt x="308196" y="97051"/>
                    <a:pt x="344417" y="92652"/>
                    <a:pt x="379437" y="88375"/>
                  </a:cubicBezTo>
                  <a:cubicBezTo>
                    <a:pt x="403403" y="85451"/>
                    <a:pt x="428188" y="82432"/>
                    <a:pt x="451990" y="77882"/>
                  </a:cubicBezTo>
                  <a:cubicBezTo>
                    <a:pt x="483798" y="71788"/>
                    <a:pt x="517916" y="63562"/>
                    <a:pt x="556297" y="52727"/>
                  </a:cubicBezTo>
                  <a:cubicBezTo>
                    <a:pt x="565492" y="50131"/>
                    <a:pt x="574797" y="47767"/>
                    <a:pt x="584129" y="45404"/>
                  </a:cubicBezTo>
                  <a:cubicBezTo>
                    <a:pt x="606018" y="39856"/>
                    <a:pt x="628644" y="34118"/>
                    <a:pt x="649071" y="25223"/>
                  </a:cubicBezTo>
                  <a:cubicBezTo>
                    <a:pt x="651968" y="23966"/>
                    <a:pt x="656490" y="21028"/>
                    <a:pt x="661300" y="17940"/>
                  </a:cubicBezTo>
                  <a:cubicBezTo>
                    <a:pt x="673679" y="9947"/>
                    <a:pt x="689078" y="0"/>
                    <a:pt x="704381" y="0"/>
                  </a:cubicBezTo>
                  <a:cubicBezTo>
                    <a:pt x="714246" y="0"/>
                    <a:pt x="722799" y="4058"/>
                    <a:pt x="729125" y="11737"/>
                  </a:cubicBezTo>
                  <a:cubicBezTo>
                    <a:pt x="746300" y="32601"/>
                    <a:pt x="724849" y="67921"/>
                    <a:pt x="717853" y="78251"/>
                  </a:cubicBezTo>
                  <a:cubicBezTo>
                    <a:pt x="684419" y="127739"/>
                    <a:pt x="642431" y="170110"/>
                    <a:pt x="601837" y="211073"/>
                  </a:cubicBezTo>
                  <a:cubicBezTo>
                    <a:pt x="581710" y="231377"/>
                    <a:pt x="560915" y="252364"/>
                    <a:pt x="541567" y="273829"/>
                  </a:cubicBezTo>
                  <a:cubicBezTo>
                    <a:pt x="502667" y="316992"/>
                    <a:pt x="456963" y="354389"/>
                    <a:pt x="397760" y="391499"/>
                  </a:cubicBezTo>
                  <a:cubicBezTo>
                    <a:pt x="382443" y="401104"/>
                    <a:pt x="367126" y="413825"/>
                    <a:pt x="350908" y="427297"/>
                  </a:cubicBezTo>
                  <a:cubicBezTo>
                    <a:pt x="320889" y="452246"/>
                    <a:pt x="289832" y="478029"/>
                    <a:pt x="253884" y="487799"/>
                  </a:cubicBezTo>
                  <a:cubicBezTo>
                    <a:pt x="238348" y="491993"/>
                    <a:pt x="221925" y="494138"/>
                    <a:pt x="205078" y="494138"/>
                  </a:cubicBezTo>
                  <a:close/>
                  <a:moveTo>
                    <a:pt x="704381" y="27313"/>
                  </a:moveTo>
                  <a:cubicBezTo>
                    <a:pt x="697139" y="27313"/>
                    <a:pt x="684992" y="35156"/>
                    <a:pt x="676125" y="40881"/>
                  </a:cubicBezTo>
                  <a:cubicBezTo>
                    <a:pt x="670359" y="44597"/>
                    <a:pt x="664921" y="48123"/>
                    <a:pt x="659975" y="50281"/>
                  </a:cubicBezTo>
                  <a:cubicBezTo>
                    <a:pt x="637525" y="60051"/>
                    <a:pt x="613792" y="66076"/>
                    <a:pt x="590851" y="71897"/>
                  </a:cubicBezTo>
                  <a:cubicBezTo>
                    <a:pt x="581765" y="74192"/>
                    <a:pt x="572679" y="76502"/>
                    <a:pt x="563729" y="79029"/>
                  </a:cubicBezTo>
                  <a:cubicBezTo>
                    <a:pt x="524584" y="90083"/>
                    <a:pt x="489714" y="98472"/>
                    <a:pt x="457141" y="104717"/>
                  </a:cubicBezTo>
                  <a:cubicBezTo>
                    <a:pt x="432424" y="109458"/>
                    <a:pt x="407174" y="112532"/>
                    <a:pt x="382757" y="115511"/>
                  </a:cubicBezTo>
                  <a:cubicBezTo>
                    <a:pt x="348667" y="119664"/>
                    <a:pt x="313415" y="123955"/>
                    <a:pt x="280336" y="132795"/>
                  </a:cubicBezTo>
                  <a:lnTo>
                    <a:pt x="274966" y="134216"/>
                  </a:lnTo>
                  <a:cubicBezTo>
                    <a:pt x="195937" y="155285"/>
                    <a:pt x="97587" y="181532"/>
                    <a:pt x="51077" y="249945"/>
                  </a:cubicBezTo>
                  <a:cubicBezTo>
                    <a:pt x="15826" y="301771"/>
                    <a:pt x="26155" y="346136"/>
                    <a:pt x="41035" y="374228"/>
                  </a:cubicBezTo>
                  <a:cubicBezTo>
                    <a:pt x="69427" y="427871"/>
                    <a:pt x="138400" y="466811"/>
                    <a:pt x="205064" y="466811"/>
                  </a:cubicBezTo>
                  <a:cubicBezTo>
                    <a:pt x="205064" y="466811"/>
                    <a:pt x="205078" y="466811"/>
                    <a:pt x="205078" y="466811"/>
                  </a:cubicBezTo>
                  <a:cubicBezTo>
                    <a:pt x="219520" y="466811"/>
                    <a:pt x="233525" y="464994"/>
                    <a:pt x="246724" y="461414"/>
                  </a:cubicBezTo>
                  <a:cubicBezTo>
                    <a:pt x="276934" y="453203"/>
                    <a:pt x="305668" y="429346"/>
                    <a:pt x="333446" y="406269"/>
                  </a:cubicBezTo>
                  <a:cubicBezTo>
                    <a:pt x="349637" y="392824"/>
                    <a:pt x="366374" y="378914"/>
                    <a:pt x="383235" y="368339"/>
                  </a:cubicBezTo>
                  <a:cubicBezTo>
                    <a:pt x="440239" y="332609"/>
                    <a:pt x="484112" y="296756"/>
                    <a:pt x="521277" y="255520"/>
                  </a:cubicBezTo>
                  <a:cubicBezTo>
                    <a:pt x="541048" y="233577"/>
                    <a:pt x="562090" y="212344"/>
                    <a:pt x="582435" y="191821"/>
                  </a:cubicBezTo>
                  <a:cubicBezTo>
                    <a:pt x="622154" y="151732"/>
                    <a:pt x="663227" y="110305"/>
                    <a:pt x="695226" y="62920"/>
                  </a:cubicBezTo>
                  <a:cubicBezTo>
                    <a:pt x="705228" y="48123"/>
                    <a:pt x="709778" y="32396"/>
                    <a:pt x="707974" y="29007"/>
                  </a:cubicBezTo>
                  <a:cubicBezTo>
                    <a:pt x="706772" y="27586"/>
                    <a:pt x="705843" y="27313"/>
                    <a:pt x="704381" y="27313"/>
                  </a:cubicBezTo>
                  <a:close/>
                </a:path>
              </a:pathLst>
            </a:custGeom>
            <a:grpFill/>
            <a:ln w="13656"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D51C6E39-C9D7-43D9-A2FF-C0D11502A176}"/>
                </a:ext>
              </a:extLst>
            </p:cNvPr>
            <p:cNvSpPr/>
            <p:nvPr/>
          </p:nvSpPr>
          <p:spPr>
            <a:xfrm>
              <a:off x="8041023" y="-54986"/>
              <a:ext cx="3675465" cy="2432092"/>
            </a:xfrm>
            <a:custGeom>
              <a:avLst/>
              <a:gdLst>
                <a:gd name="connsiteX0" fmla="*/ 3688769 w 3675465"/>
                <a:gd name="connsiteY0" fmla="*/ 2445565 h 2432092"/>
                <a:gd name="connsiteX1" fmla="*/ 2971069 w 3675465"/>
                <a:gd name="connsiteY1" fmla="*/ 1965062 h 2432092"/>
                <a:gd name="connsiteX2" fmla="*/ 2963705 w 3675465"/>
                <a:gd name="connsiteY2" fmla="*/ 1955689 h 2432092"/>
                <a:gd name="connsiteX3" fmla="*/ 1893693 w 3675465"/>
                <a:gd name="connsiteY3" fmla="*/ 1306935 h 2432092"/>
                <a:gd name="connsiteX4" fmla="*/ 1044114 w 3675465"/>
                <a:gd name="connsiteY4" fmla="*/ 1697450 h 2432092"/>
                <a:gd name="connsiteX5" fmla="*/ 260488 w 3675465"/>
                <a:gd name="connsiteY5" fmla="*/ 2218834 h 2432092"/>
                <a:gd name="connsiteX6" fmla="*/ 223256 w 3675465"/>
                <a:gd name="connsiteY6" fmla="*/ 2217822 h 2432092"/>
                <a:gd name="connsiteX7" fmla="*/ 4477 w 3675465"/>
                <a:gd name="connsiteY7" fmla="*/ 2097926 h 2432092"/>
                <a:gd name="connsiteX8" fmla="*/ 111680 w 3675465"/>
                <a:gd name="connsiteY8" fmla="*/ 1929920 h 2432092"/>
                <a:gd name="connsiteX9" fmla="*/ 146577 w 3675465"/>
                <a:gd name="connsiteY9" fmla="*/ 1908578 h 2432092"/>
                <a:gd name="connsiteX10" fmla="*/ 711491 w 3675465"/>
                <a:gd name="connsiteY10" fmla="*/ 1064450 h 2432092"/>
                <a:gd name="connsiteX11" fmla="*/ 855982 w 3675465"/>
                <a:gd name="connsiteY11" fmla="*/ 730803 h 2432092"/>
                <a:gd name="connsiteX12" fmla="*/ 1276338 w 3675465"/>
                <a:gd name="connsiteY12" fmla="*/ 170492 h 2432092"/>
                <a:gd name="connsiteX13" fmla="*/ 1428590 w 3675465"/>
                <a:gd name="connsiteY13" fmla="*/ 0 h 2432092"/>
                <a:gd name="connsiteX14" fmla="*/ 1449331 w 3675465"/>
                <a:gd name="connsiteY14" fmla="*/ 17790 h 2432092"/>
                <a:gd name="connsiteX15" fmla="*/ 1296547 w 3675465"/>
                <a:gd name="connsiteY15" fmla="*/ 188897 h 2432092"/>
                <a:gd name="connsiteX16" fmla="*/ 880522 w 3675465"/>
                <a:gd name="connsiteY16" fmla="*/ 742868 h 2432092"/>
                <a:gd name="connsiteX17" fmla="*/ 736837 w 3675465"/>
                <a:gd name="connsiteY17" fmla="*/ 1074684 h 2432092"/>
                <a:gd name="connsiteX18" fmla="*/ 161661 w 3675465"/>
                <a:gd name="connsiteY18" fmla="*/ 1931355 h 2432092"/>
                <a:gd name="connsiteX19" fmla="*/ 125534 w 3675465"/>
                <a:gd name="connsiteY19" fmla="*/ 1953448 h 2432092"/>
                <a:gd name="connsiteX20" fmla="*/ 30984 w 3675465"/>
                <a:gd name="connsiteY20" fmla="*/ 2091272 h 2432092"/>
                <a:gd name="connsiteX21" fmla="*/ 224759 w 3675465"/>
                <a:gd name="connsiteY21" fmla="*/ 2190509 h 2432092"/>
                <a:gd name="connsiteX22" fmla="*/ 260338 w 3675465"/>
                <a:gd name="connsiteY22" fmla="*/ 2191479 h 2432092"/>
                <a:gd name="connsiteX23" fmla="*/ 1021419 w 3675465"/>
                <a:gd name="connsiteY23" fmla="*/ 1682174 h 2432092"/>
                <a:gd name="connsiteX24" fmla="*/ 1893680 w 3675465"/>
                <a:gd name="connsiteY24" fmla="*/ 1279581 h 2432092"/>
                <a:gd name="connsiteX25" fmla="*/ 2985170 w 3675465"/>
                <a:gd name="connsiteY25" fmla="*/ 1938774 h 2432092"/>
                <a:gd name="connsiteX26" fmla="*/ 2992534 w 3675465"/>
                <a:gd name="connsiteY26" fmla="*/ 1948147 h 2432092"/>
                <a:gd name="connsiteX27" fmla="*/ 3688946 w 3675465"/>
                <a:gd name="connsiteY27" fmla="*/ 2418210 h 2432092"/>
                <a:gd name="connsiteX28" fmla="*/ 3688769 w 3675465"/>
                <a:gd name="connsiteY28" fmla="*/ 2445565 h 24320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3675465" h="2432092">
                  <a:moveTo>
                    <a:pt x="3688769" y="2445565"/>
                  </a:moveTo>
                  <a:cubicBezTo>
                    <a:pt x="3346910" y="2443365"/>
                    <a:pt x="3164352" y="2211032"/>
                    <a:pt x="2971069" y="1965062"/>
                  </a:cubicBezTo>
                  <a:lnTo>
                    <a:pt x="2963705" y="1955689"/>
                  </a:lnTo>
                  <a:cubicBezTo>
                    <a:pt x="2844081" y="1803492"/>
                    <a:pt x="2413382" y="1306935"/>
                    <a:pt x="1893693" y="1306935"/>
                  </a:cubicBezTo>
                  <a:cubicBezTo>
                    <a:pt x="1522062" y="1306935"/>
                    <a:pt x="1263904" y="1370839"/>
                    <a:pt x="1044114" y="1697450"/>
                  </a:cubicBezTo>
                  <a:cubicBezTo>
                    <a:pt x="882339" y="1937831"/>
                    <a:pt x="616913" y="2218806"/>
                    <a:pt x="260488" y="2218834"/>
                  </a:cubicBezTo>
                  <a:cubicBezTo>
                    <a:pt x="248178" y="2218834"/>
                    <a:pt x="235785" y="2218506"/>
                    <a:pt x="223256" y="2217822"/>
                  </a:cubicBezTo>
                  <a:cubicBezTo>
                    <a:pt x="156360" y="2214174"/>
                    <a:pt x="31831" y="2207383"/>
                    <a:pt x="4477" y="2097926"/>
                  </a:cubicBezTo>
                  <a:cubicBezTo>
                    <a:pt x="-18382" y="2006449"/>
                    <a:pt x="50714" y="1965787"/>
                    <a:pt x="111680" y="1929920"/>
                  </a:cubicBezTo>
                  <a:cubicBezTo>
                    <a:pt x="124004" y="1922665"/>
                    <a:pt x="135673" y="1915806"/>
                    <a:pt x="146577" y="1908578"/>
                  </a:cubicBezTo>
                  <a:cubicBezTo>
                    <a:pt x="451695" y="1706550"/>
                    <a:pt x="583766" y="1380131"/>
                    <a:pt x="711491" y="1064450"/>
                  </a:cubicBezTo>
                  <a:cubicBezTo>
                    <a:pt x="756321" y="953640"/>
                    <a:pt x="802695" y="839058"/>
                    <a:pt x="855982" y="730803"/>
                  </a:cubicBezTo>
                  <a:cubicBezTo>
                    <a:pt x="961983" y="515535"/>
                    <a:pt x="1121791" y="340124"/>
                    <a:pt x="1276338" y="170492"/>
                  </a:cubicBezTo>
                  <a:cubicBezTo>
                    <a:pt x="1326742" y="115169"/>
                    <a:pt x="1378868" y="57960"/>
                    <a:pt x="1428590" y="0"/>
                  </a:cubicBezTo>
                  <a:lnTo>
                    <a:pt x="1449331" y="17790"/>
                  </a:lnTo>
                  <a:cubicBezTo>
                    <a:pt x="1399350" y="76064"/>
                    <a:pt x="1347101" y="133423"/>
                    <a:pt x="1296547" y="188897"/>
                  </a:cubicBezTo>
                  <a:cubicBezTo>
                    <a:pt x="1136233" y="364855"/>
                    <a:pt x="984801" y="531071"/>
                    <a:pt x="880522" y="742868"/>
                  </a:cubicBezTo>
                  <a:cubicBezTo>
                    <a:pt x="827658" y="850221"/>
                    <a:pt x="781489" y="964325"/>
                    <a:pt x="736837" y="1074684"/>
                  </a:cubicBezTo>
                  <a:cubicBezTo>
                    <a:pt x="607540" y="1394217"/>
                    <a:pt x="473857" y="1724640"/>
                    <a:pt x="161661" y="1931355"/>
                  </a:cubicBezTo>
                  <a:cubicBezTo>
                    <a:pt x="150156" y="1938965"/>
                    <a:pt x="137641" y="1946330"/>
                    <a:pt x="125534" y="1953448"/>
                  </a:cubicBezTo>
                  <a:cubicBezTo>
                    <a:pt x="67711" y="1987470"/>
                    <a:pt x="13098" y="2019607"/>
                    <a:pt x="30984" y="2091272"/>
                  </a:cubicBezTo>
                  <a:cubicBezTo>
                    <a:pt x="51725" y="2174222"/>
                    <a:pt x="141877" y="2185987"/>
                    <a:pt x="224759" y="2190509"/>
                  </a:cubicBezTo>
                  <a:cubicBezTo>
                    <a:pt x="236701" y="2191165"/>
                    <a:pt x="248588" y="2191479"/>
                    <a:pt x="260338" y="2191479"/>
                  </a:cubicBezTo>
                  <a:cubicBezTo>
                    <a:pt x="604957" y="2191507"/>
                    <a:pt x="863415" y="1916981"/>
                    <a:pt x="1021419" y="1682174"/>
                  </a:cubicBezTo>
                  <a:cubicBezTo>
                    <a:pt x="1247030" y="1346928"/>
                    <a:pt x="1522444" y="1279581"/>
                    <a:pt x="1893680" y="1279581"/>
                  </a:cubicBezTo>
                  <a:cubicBezTo>
                    <a:pt x="2425679" y="1279581"/>
                    <a:pt x="2863607" y="1784131"/>
                    <a:pt x="2985170" y="1938774"/>
                  </a:cubicBezTo>
                  <a:lnTo>
                    <a:pt x="2992534" y="1948147"/>
                  </a:lnTo>
                  <a:cubicBezTo>
                    <a:pt x="3181637" y="2188788"/>
                    <a:pt x="3360245" y="2416093"/>
                    <a:pt x="3688946" y="2418210"/>
                  </a:cubicBezTo>
                  <a:lnTo>
                    <a:pt x="3688769" y="2445565"/>
                  </a:lnTo>
                  <a:close/>
                </a:path>
              </a:pathLst>
            </a:custGeom>
            <a:grpFill/>
            <a:ln w="13656"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70E4882E-0CF5-4C92-9BC7-865943054CE7}"/>
                </a:ext>
              </a:extLst>
            </p:cNvPr>
            <p:cNvSpPr/>
            <p:nvPr/>
          </p:nvSpPr>
          <p:spPr>
            <a:xfrm>
              <a:off x="6624309" y="2116668"/>
              <a:ext cx="560201" cy="765153"/>
            </a:xfrm>
            <a:custGeom>
              <a:avLst/>
              <a:gdLst>
                <a:gd name="connsiteX0" fmla="*/ 443913 w 560201"/>
                <a:gd name="connsiteY0" fmla="*/ 766123 h 765152"/>
                <a:gd name="connsiteX1" fmla="*/ 443913 w 560201"/>
                <a:gd name="connsiteY1" fmla="*/ 766123 h 765152"/>
                <a:gd name="connsiteX2" fmla="*/ 432313 w 560201"/>
                <a:gd name="connsiteY2" fmla="*/ 765768 h 765152"/>
                <a:gd name="connsiteX3" fmla="*/ 310749 w 560201"/>
                <a:gd name="connsiteY3" fmla="*/ 647825 h 765152"/>
                <a:gd name="connsiteX4" fmla="*/ 294708 w 560201"/>
                <a:gd name="connsiteY4" fmla="*/ 586039 h 765152"/>
                <a:gd name="connsiteX5" fmla="*/ 152294 w 560201"/>
                <a:gd name="connsiteY5" fmla="*/ 414945 h 765152"/>
                <a:gd name="connsiteX6" fmla="*/ 1 w 560201"/>
                <a:gd name="connsiteY6" fmla="*/ 187326 h 765152"/>
                <a:gd name="connsiteX7" fmla="*/ 257325 w 560201"/>
                <a:gd name="connsiteY7" fmla="*/ 0 h 765152"/>
                <a:gd name="connsiteX8" fmla="*/ 455172 w 560201"/>
                <a:gd name="connsiteY8" fmla="*/ 120061 h 765152"/>
                <a:gd name="connsiteX9" fmla="*/ 457221 w 560201"/>
                <a:gd name="connsiteY9" fmla="*/ 124556 h 765152"/>
                <a:gd name="connsiteX10" fmla="*/ 564698 w 560201"/>
                <a:gd name="connsiteY10" fmla="*/ 570134 h 765152"/>
                <a:gd name="connsiteX11" fmla="*/ 564466 w 560201"/>
                <a:gd name="connsiteY11" fmla="*/ 575176 h 765152"/>
                <a:gd name="connsiteX12" fmla="*/ 443913 w 560201"/>
                <a:gd name="connsiteY12" fmla="*/ 766123 h 765152"/>
                <a:gd name="connsiteX13" fmla="*/ 257339 w 560201"/>
                <a:gd name="connsiteY13" fmla="*/ 27313 h 765152"/>
                <a:gd name="connsiteX14" fmla="*/ 27342 w 560201"/>
                <a:gd name="connsiteY14" fmla="*/ 187421 h 765152"/>
                <a:gd name="connsiteX15" fmla="*/ 170467 w 560201"/>
                <a:gd name="connsiteY15" fmla="*/ 394518 h 765152"/>
                <a:gd name="connsiteX16" fmla="*/ 320532 w 560201"/>
                <a:gd name="connsiteY16" fmla="*/ 577075 h 765152"/>
                <a:gd name="connsiteX17" fmla="*/ 337488 w 560201"/>
                <a:gd name="connsiteY17" fmla="*/ 642154 h 765152"/>
                <a:gd name="connsiteX18" fmla="*/ 433925 w 560201"/>
                <a:gd name="connsiteY18" fmla="*/ 738495 h 765152"/>
                <a:gd name="connsiteX19" fmla="*/ 537207 w 560201"/>
                <a:gd name="connsiteY19" fmla="*/ 573919 h 765152"/>
                <a:gd name="connsiteX20" fmla="*/ 537439 w 560201"/>
                <a:gd name="connsiteY20" fmla="*/ 568864 h 765152"/>
                <a:gd name="connsiteX21" fmla="*/ 432422 w 560201"/>
                <a:gd name="connsiteY21" fmla="*/ 135937 h 765152"/>
                <a:gd name="connsiteX22" fmla="*/ 428378 w 560201"/>
                <a:gd name="connsiteY22" fmla="*/ 127111 h 765152"/>
                <a:gd name="connsiteX23" fmla="*/ 428173 w 560201"/>
                <a:gd name="connsiteY23" fmla="*/ 124706 h 765152"/>
                <a:gd name="connsiteX24" fmla="*/ 257339 w 560201"/>
                <a:gd name="connsiteY24" fmla="*/ 27313 h 7651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60201" h="765152">
                  <a:moveTo>
                    <a:pt x="443913" y="766123"/>
                  </a:moveTo>
                  <a:lnTo>
                    <a:pt x="443913" y="766123"/>
                  </a:lnTo>
                  <a:cubicBezTo>
                    <a:pt x="440183" y="766123"/>
                    <a:pt x="436302" y="766014"/>
                    <a:pt x="432313" y="765768"/>
                  </a:cubicBezTo>
                  <a:cubicBezTo>
                    <a:pt x="334565" y="760015"/>
                    <a:pt x="323524" y="708026"/>
                    <a:pt x="310749" y="647825"/>
                  </a:cubicBezTo>
                  <a:cubicBezTo>
                    <a:pt x="306568" y="628122"/>
                    <a:pt x="302250" y="607750"/>
                    <a:pt x="294708" y="586039"/>
                  </a:cubicBezTo>
                  <a:cubicBezTo>
                    <a:pt x="272450" y="521834"/>
                    <a:pt x="211361" y="467495"/>
                    <a:pt x="152294" y="414945"/>
                  </a:cubicBezTo>
                  <a:cubicBezTo>
                    <a:pt x="77241" y="348185"/>
                    <a:pt x="-367" y="279144"/>
                    <a:pt x="1" y="187326"/>
                  </a:cubicBezTo>
                  <a:cubicBezTo>
                    <a:pt x="493" y="64341"/>
                    <a:pt x="129832" y="0"/>
                    <a:pt x="257325" y="0"/>
                  </a:cubicBezTo>
                  <a:cubicBezTo>
                    <a:pt x="350141" y="0"/>
                    <a:pt x="446741" y="37151"/>
                    <a:pt x="455172" y="120061"/>
                  </a:cubicBezTo>
                  <a:lnTo>
                    <a:pt x="457221" y="124556"/>
                  </a:lnTo>
                  <a:cubicBezTo>
                    <a:pt x="532192" y="287971"/>
                    <a:pt x="573483" y="377985"/>
                    <a:pt x="564698" y="570134"/>
                  </a:cubicBezTo>
                  <a:lnTo>
                    <a:pt x="564466" y="575176"/>
                  </a:lnTo>
                  <a:cubicBezTo>
                    <a:pt x="560421" y="664658"/>
                    <a:pt x="555789" y="766123"/>
                    <a:pt x="443913" y="766123"/>
                  </a:cubicBezTo>
                  <a:close/>
                  <a:moveTo>
                    <a:pt x="257339" y="27313"/>
                  </a:moveTo>
                  <a:cubicBezTo>
                    <a:pt x="143358" y="27313"/>
                    <a:pt x="27752" y="82309"/>
                    <a:pt x="27342" y="187421"/>
                  </a:cubicBezTo>
                  <a:cubicBezTo>
                    <a:pt x="27028" y="266915"/>
                    <a:pt x="96698" y="328893"/>
                    <a:pt x="170467" y="394518"/>
                  </a:cubicBezTo>
                  <a:cubicBezTo>
                    <a:pt x="232157" y="449404"/>
                    <a:pt x="295951" y="506135"/>
                    <a:pt x="320532" y="577075"/>
                  </a:cubicBezTo>
                  <a:cubicBezTo>
                    <a:pt x="328634" y="600412"/>
                    <a:pt x="333348" y="622588"/>
                    <a:pt x="337488" y="642154"/>
                  </a:cubicBezTo>
                  <a:cubicBezTo>
                    <a:pt x="350045" y="701344"/>
                    <a:pt x="356972" y="733959"/>
                    <a:pt x="433925" y="738495"/>
                  </a:cubicBezTo>
                  <a:cubicBezTo>
                    <a:pt x="524609" y="743783"/>
                    <a:pt x="532356" y="680166"/>
                    <a:pt x="537207" y="573919"/>
                  </a:cubicBezTo>
                  <a:lnTo>
                    <a:pt x="537439" y="568864"/>
                  </a:lnTo>
                  <a:cubicBezTo>
                    <a:pt x="545924" y="383341"/>
                    <a:pt x="505617" y="295472"/>
                    <a:pt x="432422" y="135937"/>
                  </a:cubicBezTo>
                  <a:lnTo>
                    <a:pt x="428378" y="127111"/>
                  </a:lnTo>
                  <a:lnTo>
                    <a:pt x="428173" y="124706"/>
                  </a:lnTo>
                  <a:cubicBezTo>
                    <a:pt x="422817" y="57427"/>
                    <a:pt x="338513" y="27313"/>
                    <a:pt x="257339" y="27313"/>
                  </a:cubicBezTo>
                  <a:close/>
                </a:path>
              </a:pathLst>
            </a:custGeom>
            <a:grpFill/>
            <a:ln w="13656"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C2D57437-11AB-4B4C-90D9-DE07AE3C50FF}"/>
                </a:ext>
              </a:extLst>
            </p:cNvPr>
            <p:cNvSpPr/>
            <p:nvPr/>
          </p:nvSpPr>
          <p:spPr>
            <a:xfrm>
              <a:off x="8813079" y="-100253"/>
              <a:ext cx="2882986" cy="1871891"/>
            </a:xfrm>
            <a:custGeom>
              <a:avLst/>
              <a:gdLst>
                <a:gd name="connsiteX0" fmla="*/ 2812939 w 2882985"/>
                <a:gd name="connsiteY0" fmla="*/ 1876810 h 1871891"/>
                <a:gd name="connsiteX1" fmla="*/ 2754528 w 2882985"/>
                <a:gd name="connsiteY1" fmla="*/ 1870867 h 1871891"/>
                <a:gd name="connsiteX2" fmla="*/ 2729797 w 2882985"/>
                <a:gd name="connsiteY2" fmla="*/ 1867396 h 1871891"/>
                <a:gd name="connsiteX3" fmla="*/ 2080524 w 2882985"/>
                <a:gd name="connsiteY3" fmla="*/ 1527559 h 1871891"/>
                <a:gd name="connsiteX4" fmla="*/ 1821902 w 2882985"/>
                <a:gd name="connsiteY4" fmla="*/ 1338771 h 1871891"/>
                <a:gd name="connsiteX5" fmla="*/ 1030543 w 2882985"/>
                <a:gd name="connsiteY5" fmla="*/ 1062729 h 1871891"/>
                <a:gd name="connsiteX6" fmla="*/ 465656 w 2882985"/>
                <a:gd name="connsiteY6" fmla="*/ 1321337 h 1871891"/>
                <a:gd name="connsiteX7" fmla="*/ 280106 w 2882985"/>
                <a:gd name="connsiteY7" fmla="*/ 1461892 h 1871891"/>
                <a:gd name="connsiteX8" fmla="*/ 23493 w 2882985"/>
                <a:gd name="connsiteY8" fmla="*/ 1519197 h 1871891"/>
                <a:gd name="connsiteX9" fmla="*/ 4951 w 2882985"/>
                <a:gd name="connsiteY9" fmla="*/ 1434169 h 1871891"/>
                <a:gd name="connsiteX10" fmla="*/ 218921 w 2882985"/>
                <a:gd name="connsiteY10" fmla="*/ 1109089 h 1871891"/>
                <a:gd name="connsiteX11" fmla="*/ 286159 w 2882985"/>
                <a:gd name="connsiteY11" fmla="*/ 1029977 h 1871891"/>
                <a:gd name="connsiteX12" fmla="*/ 336673 w 2882985"/>
                <a:gd name="connsiteY12" fmla="*/ 967604 h 1871891"/>
                <a:gd name="connsiteX13" fmla="*/ 635902 w 2882985"/>
                <a:gd name="connsiteY13" fmla="*/ 560529 h 1871891"/>
                <a:gd name="connsiteX14" fmla="*/ 698126 w 2882985"/>
                <a:gd name="connsiteY14" fmla="*/ 452929 h 1871891"/>
                <a:gd name="connsiteX15" fmla="*/ 1045778 w 2882985"/>
                <a:gd name="connsiteY15" fmla="*/ 0 h 1871891"/>
                <a:gd name="connsiteX16" fmla="*/ 1062243 w 2882985"/>
                <a:gd name="connsiteY16" fmla="*/ 21821 h 1871891"/>
                <a:gd name="connsiteX17" fmla="*/ 721873 w 2882985"/>
                <a:gd name="connsiteY17" fmla="*/ 466456 h 1871891"/>
                <a:gd name="connsiteX18" fmla="*/ 659390 w 2882985"/>
                <a:gd name="connsiteY18" fmla="*/ 574507 h 1871891"/>
                <a:gd name="connsiteX19" fmla="*/ 357893 w 2882985"/>
                <a:gd name="connsiteY19" fmla="*/ 984833 h 1871891"/>
                <a:gd name="connsiteX20" fmla="*/ 307433 w 2882985"/>
                <a:gd name="connsiteY20" fmla="*/ 1047125 h 1871891"/>
                <a:gd name="connsiteX21" fmla="*/ 239539 w 2882985"/>
                <a:gd name="connsiteY21" fmla="*/ 1127029 h 1871891"/>
                <a:gd name="connsiteX22" fmla="*/ 31404 w 2882985"/>
                <a:gd name="connsiteY22" fmla="*/ 1441083 h 1871891"/>
                <a:gd name="connsiteX23" fmla="*/ 39384 w 2882985"/>
                <a:gd name="connsiteY23" fmla="*/ 1496939 h 1871891"/>
                <a:gd name="connsiteX24" fmla="*/ 264995 w 2882985"/>
                <a:gd name="connsiteY24" fmla="*/ 1439129 h 1871891"/>
                <a:gd name="connsiteX25" fmla="*/ 448535 w 2882985"/>
                <a:gd name="connsiteY25" fmla="*/ 1300049 h 1871891"/>
                <a:gd name="connsiteX26" fmla="*/ 1031718 w 2882985"/>
                <a:gd name="connsiteY26" fmla="*/ 1035402 h 1871891"/>
                <a:gd name="connsiteX27" fmla="*/ 1836344 w 2882985"/>
                <a:gd name="connsiteY27" fmla="*/ 1315530 h 1871891"/>
                <a:gd name="connsiteX28" fmla="*/ 2097426 w 2882985"/>
                <a:gd name="connsiteY28" fmla="*/ 1506053 h 1871891"/>
                <a:gd name="connsiteX29" fmla="*/ 2732667 w 2882985"/>
                <a:gd name="connsiteY29" fmla="*/ 1840206 h 1871891"/>
                <a:gd name="connsiteX30" fmla="*/ 2758736 w 2882985"/>
                <a:gd name="connsiteY30" fmla="*/ 1843868 h 1871891"/>
                <a:gd name="connsiteX31" fmla="*/ 2865216 w 2882985"/>
                <a:gd name="connsiteY31" fmla="*/ 1823618 h 1871891"/>
                <a:gd name="connsiteX32" fmla="*/ 2890998 w 2882985"/>
                <a:gd name="connsiteY32" fmla="*/ 1832705 h 1871891"/>
                <a:gd name="connsiteX33" fmla="*/ 2812939 w 2882985"/>
                <a:gd name="connsiteY33" fmla="*/ 1876810 h 1871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882985" h="1871891">
                  <a:moveTo>
                    <a:pt x="2812939" y="1876810"/>
                  </a:moveTo>
                  <a:cubicBezTo>
                    <a:pt x="2792731" y="1876810"/>
                    <a:pt x="2771962" y="1873586"/>
                    <a:pt x="2754528" y="1870867"/>
                  </a:cubicBezTo>
                  <a:cubicBezTo>
                    <a:pt x="2745605" y="1869473"/>
                    <a:pt x="2737203" y="1868161"/>
                    <a:pt x="2729797" y="1867396"/>
                  </a:cubicBezTo>
                  <a:cubicBezTo>
                    <a:pt x="2479825" y="1841203"/>
                    <a:pt x="2276840" y="1681751"/>
                    <a:pt x="2080524" y="1527559"/>
                  </a:cubicBezTo>
                  <a:cubicBezTo>
                    <a:pt x="1992436" y="1458381"/>
                    <a:pt x="1909239" y="1393015"/>
                    <a:pt x="1821902" y="1338771"/>
                  </a:cubicBezTo>
                  <a:cubicBezTo>
                    <a:pt x="1539958" y="1163606"/>
                    <a:pt x="1281104" y="1073318"/>
                    <a:pt x="1030543" y="1062729"/>
                  </a:cubicBezTo>
                  <a:cubicBezTo>
                    <a:pt x="797910" y="1052809"/>
                    <a:pt x="636763" y="1183309"/>
                    <a:pt x="465656" y="1321337"/>
                  </a:cubicBezTo>
                  <a:cubicBezTo>
                    <a:pt x="406124" y="1369377"/>
                    <a:pt x="344543" y="1419044"/>
                    <a:pt x="280106" y="1461892"/>
                  </a:cubicBezTo>
                  <a:cubicBezTo>
                    <a:pt x="243188" y="1486459"/>
                    <a:pt x="85088" y="1563207"/>
                    <a:pt x="23493" y="1519197"/>
                  </a:cubicBezTo>
                  <a:cubicBezTo>
                    <a:pt x="675" y="1502910"/>
                    <a:pt x="-5555" y="1474313"/>
                    <a:pt x="4951" y="1434169"/>
                  </a:cubicBezTo>
                  <a:cubicBezTo>
                    <a:pt x="34615" y="1320968"/>
                    <a:pt x="132541" y="1208408"/>
                    <a:pt x="218921" y="1109089"/>
                  </a:cubicBezTo>
                  <a:cubicBezTo>
                    <a:pt x="243229" y="1081133"/>
                    <a:pt x="266211" y="1054722"/>
                    <a:pt x="286159" y="1029977"/>
                  </a:cubicBezTo>
                  <a:cubicBezTo>
                    <a:pt x="302938" y="1009154"/>
                    <a:pt x="319812" y="988386"/>
                    <a:pt x="336673" y="967604"/>
                  </a:cubicBezTo>
                  <a:cubicBezTo>
                    <a:pt x="441376" y="838662"/>
                    <a:pt x="549631" y="705334"/>
                    <a:pt x="635902" y="560529"/>
                  </a:cubicBezTo>
                  <a:cubicBezTo>
                    <a:pt x="656999" y="525113"/>
                    <a:pt x="677903" y="488427"/>
                    <a:pt x="698126" y="452929"/>
                  </a:cubicBezTo>
                  <a:cubicBezTo>
                    <a:pt x="791802" y="288517"/>
                    <a:pt x="888676" y="118503"/>
                    <a:pt x="1045778" y="0"/>
                  </a:cubicBezTo>
                  <a:lnTo>
                    <a:pt x="1062243" y="21821"/>
                  </a:lnTo>
                  <a:cubicBezTo>
                    <a:pt x="909622" y="136935"/>
                    <a:pt x="814183" y="304462"/>
                    <a:pt x="721873" y="466456"/>
                  </a:cubicBezTo>
                  <a:cubicBezTo>
                    <a:pt x="701596" y="502049"/>
                    <a:pt x="680609" y="538872"/>
                    <a:pt x="659390" y="574507"/>
                  </a:cubicBezTo>
                  <a:cubicBezTo>
                    <a:pt x="572094" y="721020"/>
                    <a:pt x="463210" y="855140"/>
                    <a:pt x="357893" y="984833"/>
                  </a:cubicBezTo>
                  <a:cubicBezTo>
                    <a:pt x="341045" y="1005588"/>
                    <a:pt x="324184" y="1026329"/>
                    <a:pt x="307433" y="1047125"/>
                  </a:cubicBezTo>
                  <a:cubicBezTo>
                    <a:pt x="287170" y="1072266"/>
                    <a:pt x="264038" y="1098869"/>
                    <a:pt x="239539" y="1127029"/>
                  </a:cubicBezTo>
                  <a:cubicBezTo>
                    <a:pt x="155113" y="1224080"/>
                    <a:pt x="59428" y="1334085"/>
                    <a:pt x="31404" y="1441083"/>
                  </a:cubicBezTo>
                  <a:cubicBezTo>
                    <a:pt x="24053" y="1469120"/>
                    <a:pt x="26732" y="1487921"/>
                    <a:pt x="39384" y="1496939"/>
                  </a:cubicBezTo>
                  <a:cubicBezTo>
                    <a:pt x="80934" y="1526616"/>
                    <a:pt x="216503" y="1471361"/>
                    <a:pt x="264995" y="1439129"/>
                  </a:cubicBezTo>
                  <a:cubicBezTo>
                    <a:pt x="328379" y="1396978"/>
                    <a:pt x="389455" y="1347707"/>
                    <a:pt x="448535" y="1300049"/>
                  </a:cubicBezTo>
                  <a:cubicBezTo>
                    <a:pt x="616049" y="1164904"/>
                    <a:pt x="789083" y="1025004"/>
                    <a:pt x="1031718" y="1035402"/>
                  </a:cubicBezTo>
                  <a:cubicBezTo>
                    <a:pt x="1287116" y="1046196"/>
                    <a:pt x="1550315" y="1137823"/>
                    <a:pt x="1836344" y="1315530"/>
                  </a:cubicBezTo>
                  <a:cubicBezTo>
                    <a:pt x="1924953" y="1370580"/>
                    <a:pt x="2012631" y="1439443"/>
                    <a:pt x="2097426" y="1506053"/>
                  </a:cubicBezTo>
                  <a:cubicBezTo>
                    <a:pt x="2290695" y="1657854"/>
                    <a:pt x="2490537" y="1814819"/>
                    <a:pt x="2732667" y="1840206"/>
                  </a:cubicBezTo>
                  <a:cubicBezTo>
                    <a:pt x="2740468" y="1841026"/>
                    <a:pt x="2749322" y="1842392"/>
                    <a:pt x="2758736" y="1843868"/>
                  </a:cubicBezTo>
                  <a:cubicBezTo>
                    <a:pt x="2810247" y="1851874"/>
                    <a:pt x="2853861" y="1855878"/>
                    <a:pt x="2865216" y="1823618"/>
                  </a:cubicBezTo>
                  <a:lnTo>
                    <a:pt x="2890998" y="1832705"/>
                  </a:lnTo>
                  <a:cubicBezTo>
                    <a:pt x="2878592" y="1867861"/>
                    <a:pt x="2846551" y="1876810"/>
                    <a:pt x="2812939" y="1876810"/>
                  </a:cubicBezTo>
                  <a:close/>
                </a:path>
              </a:pathLst>
            </a:custGeom>
            <a:grpFill/>
            <a:ln w="13656"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01138D17-FE31-4F7A-A05F-820733602ABE}"/>
                </a:ext>
              </a:extLst>
            </p:cNvPr>
            <p:cNvSpPr/>
            <p:nvPr/>
          </p:nvSpPr>
          <p:spPr>
            <a:xfrm>
              <a:off x="10861629" y="755504"/>
              <a:ext cx="833470" cy="806143"/>
            </a:xfrm>
            <a:custGeom>
              <a:avLst/>
              <a:gdLst>
                <a:gd name="connsiteX0" fmla="*/ 746530 w 833469"/>
                <a:gd name="connsiteY0" fmla="*/ 819422 h 806142"/>
                <a:gd name="connsiteX1" fmla="*/ 316419 w 833469"/>
                <a:gd name="connsiteY1" fmla="*/ 657715 h 806142"/>
                <a:gd name="connsiteX2" fmla="*/ 3130 w 833469"/>
                <a:gd name="connsiteY2" fmla="*/ 232468 h 806142"/>
                <a:gd name="connsiteX3" fmla="*/ 372179 w 833469"/>
                <a:gd name="connsiteY3" fmla="*/ 2294 h 806142"/>
                <a:gd name="connsiteX4" fmla="*/ 374187 w 833469"/>
                <a:gd name="connsiteY4" fmla="*/ 2294 h 806142"/>
                <a:gd name="connsiteX5" fmla="*/ 431683 w 833469"/>
                <a:gd name="connsiteY5" fmla="*/ 1160 h 806142"/>
                <a:gd name="connsiteX6" fmla="*/ 600468 w 833469"/>
                <a:gd name="connsiteY6" fmla="*/ 9440 h 806142"/>
                <a:gd name="connsiteX7" fmla="*/ 672297 w 833469"/>
                <a:gd name="connsiteY7" fmla="*/ 32353 h 806142"/>
                <a:gd name="connsiteX8" fmla="*/ 756258 w 833469"/>
                <a:gd name="connsiteY8" fmla="*/ 57057 h 806142"/>
                <a:gd name="connsiteX9" fmla="*/ 752570 w 833469"/>
                <a:gd name="connsiteY9" fmla="*/ 84124 h 806142"/>
                <a:gd name="connsiteX10" fmla="*/ 662733 w 833469"/>
                <a:gd name="connsiteY10" fmla="*/ 57945 h 806142"/>
                <a:gd name="connsiteX11" fmla="*/ 594756 w 833469"/>
                <a:gd name="connsiteY11" fmla="*/ 36152 h 806142"/>
                <a:gd name="connsiteX12" fmla="*/ 432490 w 833469"/>
                <a:gd name="connsiteY12" fmla="*/ 28459 h 806142"/>
                <a:gd name="connsiteX13" fmla="*/ 372972 w 833469"/>
                <a:gd name="connsiteY13" fmla="*/ 29593 h 806142"/>
                <a:gd name="connsiteX14" fmla="*/ 372179 w 833469"/>
                <a:gd name="connsiteY14" fmla="*/ 29593 h 806142"/>
                <a:gd name="connsiteX15" fmla="*/ 30088 w 833469"/>
                <a:gd name="connsiteY15" fmla="*/ 236977 h 806142"/>
                <a:gd name="connsiteX16" fmla="*/ 331735 w 833469"/>
                <a:gd name="connsiteY16" fmla="*/ 635061 h 806142"/>
                <a:gd name="connsiteX17" fmla="*/ 840111 w 833469"/>
                <a:gd name="connsiteY17" fmla="*/ 781451 h 806142"/>
                <a:gd name="connsiteX18" fmla="*/ 846328 w 833469"/>
                <a:gd name="connsiteY18" fmla="*/ 808054 h 806142"/>
                <a:gd name="connsiteX19" fmla="*/ 746530 w 833469"/>
                <a:gd name="connsiteY19" fmla="*/ 819422 h 806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33469" h="806142">
                  <a:moveTo>
                    <a:pt x="746530" y="819422"/>
                  </a:moveTo>
                  <a:cubicBezTo>
                    <a:pt x="618149" y="819422"/>
                    <a:pt x="476404" y="765984"/>
                    <a:pt x="316419" y="657715"/>
                  </a:cubicBezTo>
                  <a:cubicBezTo>
                    <a:pt x="195661" y="576008"/>
                    <a:pt x="-29116" y="423907"/>
                    <a:pt x="3130" y="232468"/>
                  </a:cubicBezTo>
                  <a:cubicBezTo>
                    <a:pt x="38081" y="24934"/>
                    <a:pt x="272163" y="2294"/>
                    <a:pt x="372179" y="2294"/>
                  </a:cubicBezTo>
                  <a:cubicBezTo>
                    <a:pt x="372849" y="2280"/>
                    <a:pt x="373532" y="2294"/>
                    <a:pt x="374187" y="2294"/>
                  </a:cubicBezTo>
                  <a:cubicBezTo>
                    <a:pt x="393043" y="2294"/>
                    <a:pt x="412282" y="1734"/>
                    <a:pt x="431683" y="1160"/>
                  </a:cubicBezTo>
                  <a:cubicBezTo>
                    <a:pt x="487908" y="-466"/>
                    <a:pt x="546074" y="-2161"/>
                    <a:pt x="600468" y="9440"/>
                  </a:cubicBezTo>
                  <a:cubicBezTo>
                    <a:pt x="624898" y="14645"/>
                    <a:pt x="649001" y="23650"/>
                    <a:pt x="672297" y="32353"/>
                  </a:cubicBezTo>
                  <a:cubicBezTo>
                    <a:pt x="699828" y="42628"/>
                    <a:pt x="728289" y="53272"/>
                    <a:pt x="756258" y="57057"/>
                  </a:cubicBezTo>
                  <a:lnTo>
                    <a:pt x="752570" y="84124"/>
                  </a:lnTo>
                  <a:cubicBezTo>
                    <a:pt x="721581" y="79929"/>
                    <a:pt x="691672" y="68753"/>
                    <a:pt x="662733" y="57945"/>
                  </a:cubicBezTo>
                  <a:cubicBezTo>
                    <a:pt x="639327" y="49200"/>
                    <a:pt x="617220" y="40948"/>
                    <a:pt x="594756" y="36152"/>
                  </a:cubicBezTo>
                  <a:cubicBezTo>
                    <a:pt x="543601" y="25221"/>
                    <a:pt x="487103" y="26847"/>
                    <a:pt x="432490" y="28459"/>
                  </a:cubicBezTo>
                  <a:cubicBezTo>
                    <a:pt x="412391" y="29033"/>
                    <a:pt x="392360" y="29525"/>
                    <a:pt x="372972" y="29593"/>
                  </a:cubicBezTo>
                  <a:cubicBezTo>
                    <a:pt x="372699" y="29593"/>
                    <a:pt x="372439" y="29593"/>
                    <a:pt x="372179" y="29593"/>
                  </a:cubicBezTo>
                  <a:cubicBezTo>
                    <a:pt x="279145" y="29593"/>
                    <a:pt x="61569" y="49979"/>
                    <a:pt x="30088" y="236977"/>
                  </a:cubicBezTo>
                  <a:cubicBezTo>
                    <a:pt x="752" y="411090"/>
                    <a:pt x="216061" y="556783"/>
                    <a:pt x="331735" y="635061"/>
                  </a:cubicBezTo>
                  <a:cubicBezTo>
                    <a:pt x="527669" y="767651"/>
                    <a:pt x="694022" y="815528"/>
                    <a:pt x="840111" y="781451"/>
                  </a:cubicBezTo>
                  <a:lnTo>
                    <a:pt x="846328" y="808054"/>
                  </a:lnTo>
                  <a:cubicBezTo>
                    <a:pt x="813945" y="815624"/>
                    <a:pt x="780702" y="819422"/>
                    <a:pt x="746530" y="819422"/>
                  </a:cubicBezTo>
                  <a:close/>
                </a:path>
              </a:pathLst>
            </a:custGeom>
            <a:grpFill/>
            <a:ln w="13656"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58D2A666-5080-4057-9963-4F0AE58F0D15}"/>
                </a:ext>
              </a:extLst>
            </p:cNvPr>
            <p:cNvSpPr/>
            <p:nvPr/>
          </p:nvSpPr>
          <p:spPr>
            <a:xfrm>
              <a:off x="11262952" y="971256"/>
              <a:ext cx="409903" cy="314259"/>
            </a:xfrm>
            <a:custGeom>
              <a:avLst/>
              <a:gdLst>
                <a:gd name="connsiteX0" fmla="*/ 294790 w 409903"/>
                <a:gd name="connsiteY0" fmla="*/ 318923 h 314259"/>
                <a:gd name="connsiteX1" fmla="*/ 260398 w 409903"/>
                <a:gd name="connsiteY1" fmla="*/ 309933 h 314259"/>
                <a:gd name="connsiteX2" fmla="*/ 6054 w 409903"/>
                <a:gd name="connsiteY2" fmla="*/ 173954 h 314259"/>
                <a:gd name="connsiteX3" fmla="*/ 27273 w 409903"/>
                <a:gd name="connsiteY3" fmla="*/ 64196 h 314259"/>
                <a:gd name="connsiteX4" fmla="*/ 129708 w 409903"/>
                <a:gd name="connsiteY4" fmla="*/ 3694 h 314259"/>
                <a:gd name="connsiteX5" fmla="*/ 422666 w 409903"/>
                <a:gd name="connsiteY5" fmla="*/ 76151 h 314259"/>
                <a:gd name="connsiteX6" fmla="*/ 406434 w 409903"/>
                <a:gd name="connsiteY6" fmla="*/ 98136 h 314259"/>
                <a:gd name="connsiteX7" fmla="*/ 134381 w 409903"/>
                <a:gd name="connsiteY7" fmla="*/ 30611 h 314259"/>
                <a:gd name="connsiteX8" fmla="*/ 49941 w 409903"/>
                <a:gd name="connsiteY8" fmla="*/ 79417 h 314259"/>
                <a:gd name="connsiteX9" fmla="*/ 31563 w 409903"/>
                <a:gd name="connsiteY9" fmla="*/ 164212 h 314259"/>
                <a:gd name="connsiteX10" fmla="*/ 267148 w 409903"/>
                <a:gd name="connsiteY10" fmla="*/ 283467 h 314259"/>
                <a:gd name="connsiteX11" fmla="*/ 302031 w 409903"/>
                <a:gd name="connsiteY11" fmla="*/ 292594 h 314259"/>
                <a:gd name="connsiteX12" fmla="*/ 294790 w 409903"/>
                <a:gd name="connsiteY12" fmla="*/ 318923 h 3142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409903" h="314259">
                  <a:moveTo>
                    <a:pt x="294790" y="318923"/>
                  </a:moveTo>
                  <a:cubicBezTo>
                    <a:pt x="284624" y="316123"/>
                    <a:pt x="272996" y="313158"/>
                    <a:pt x="260398" y="309933"/>
                  </a:cubicBezTo>
                  <a:cubicBezTo>
                    <a:pt x="171081" y="287115"/>
                    <a:pt x="36086" y="252615"/>
                    <a:pt x="6054" y="173954"/>
                  </a:cubicBezTo>
                  <a:cubicBezTo>
                    <a:pt x="-6572" y="140903"/>
                    <a:pt x="575" y="103970"/>
                    <a:pt x="27273" y="64196"/>
                  </a:cubicBezTo>
                  <a:cubicBezTo>
                    <a:pt x="48807" y="32114"/>
                    <a:pt x="83280" y="11756"/>
                    <a:pt x="129708" y="3694"/>
                  </a:cubicBezTo>
                  <a:cubicBezTo>
                    <a:pt x="224026" y="-12688"/>
                    <a:pt x="357341" y="27920"/>
                    <a:pt x="422666" y="76151"/>
                  </a:cubicBezTo>
                  <a:lnTo>
                    <a:pt x="406434" y="98136"/>
                  </a:lnTo>
                  <a:cubicBezTo>
                    <a:pt x="353638" y="59182"/>
                    <a:pt x="229724" y="14065"/>
                    <a:pt x="134381" y="30611"/>
                  </a:cubicBezTo>
                  <a:cubicBezTo>
                    <a:pt x="95563" y="37361"/>
                    <a:pt x="67156" y="53771"/>
                    <a:pt x="49941" y="79417"/>
                  </a:cubicBezTo>
                  <a:cubicBezTo>
                    <a:pt x="28175" y="111854"/>
                    <a:pt x="22176" y="139577"/>
                    <a:pt x="31563" y="164212"/>
                  </a:cubicBezTo>
                  <a:cubicBezTo>
                    <a:pt x="56553" y="229647"/>
                    <a:pt x="188393" y="263327"/>
                    <a:pt x="267148" y="283467"/>
                  </a:cubicBezTo>
                  <a:cubicBezTo>
                    <a:pt x="279937" y="286732"/>
                    <a:pt x="291729" y="289738"/>
                    <a:pt x="302031" y="292594"/>
                  </a:cubicBezTo>
                  <a:lnTo>
                    <a:pt x="294790" y="318923"/>
                  </a:lnTo>
                  <a:close/>
                </a:path>
              </a:pathLst>
            </a:custGeom>
            <a:grpFill/>
            <a:ln w="13656"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B0A17D2F-237E-4DCF-BDF9-1DB37A424F8F}"/>
                </a:ext>
              </a:extLst>
            </p:cNvPr>
            <p:cNvSpPr/>
            <p:nvPr/>
          </p:nvSpPr>
          <p:spPr>
            <a:xfrm>
              <a:off x="9613362" y="-60984"/>
              <a:ext cx="2049516" cy="942777"/>
            </a:xfrm>
            <a:custGeom>
              <a:avLst/>
              <a:gdLst>
                <a:gd name="connsiteX0" fmla="*/ 1005825 w 2049516"/>
                <a:gd name="connsiteY0" fmla="*/ 954637 h 942777"/>
                <a:gd name="connsiteX1" fmla="*/ 742749 w 2049516"/>
                <a:gd name="connsiteY1" fmla="*/ 855085 h 942777"/>
                <a:gd name="connsiteX2" fmla="*/ 602193 w 2049516"/>
                <a:gd name="connsiteY2" fmla="*/ 789528 h 942777"/>
                <a:gd name="connsiteX3" fmla="*/ 337997 w 2049516"/>
                <a:gd name="connsiteY3" fmla="*/ 775373 h 942777"/>
                <a:gd name="connsiteX4" fmla="*/ 86972 w 2049516"/>
                <a:gd name="connsiteY4" fmla="*/ 765166 h 942777"/>
                <a:gd name="connsiteX5" fmla="*/ 7751 w 2049516"/>
                <a:gd name="connsiteY5" fmla="*/ 624747 h 942777"/>
                <a:gd name="connsiteX6" fmla="*/ 259924 w 2049516"/>
                <a:gd name="connsiteY6" fmla="*/ 227647 h 942777"/>
                <a:gd name="connsiteX7" fmla="*/ 342055 w 2049516"/>
                <a:gd name="connsiteY7" fmla="*/ 159657 h 942777"/>
                <a:gd name="connsiteX8" fmla="*/ 494155 w 2049516"/>
                <a:gd name="connsiteY8" fmla="*/ 0 h 942777"/>
                <a:gd name="connsiteX9" fmla="*/ 518900 w 2049516"/>
                <a:gd name="connsiteY9" fmla="*/ 11600 h 942777"/>
                <a:gd name="connsiteX10" fmla="*/ 358779 w 2049516"/>
                <a:gd name="connsiteY10" fmla="*/ 181273 h 942777"/>
                <a:gd name="connsiteX11" fmla="*/ 278752 w 2049516"/>
                <a:gd name="connsiteY11" fmla="*/ 247459 h 942777"/>
                <a:gd name="connsiteX12" fmla="*/ 34531 w 2049516"/>
                <a:gd name="connsiteY12" fmla="*/ 630185 h 942777"/>
                <a:gd name="connsiteX13" fmla="*/ 92669 w 2049516"/>
                <a:gd name="connsiteY13" fmla="*/ 738441 h 942777"/>
                <a:gd name="connsiteX14" fmla="*/ 336876 w 2049516"/>
                <a:gd name="connsiteY14" fmla="*/ 748073 h 942777"/>
                <a:gd name="connsiteX15" fmla="*/ 609038 w 2049516"/>
                <a:gd name="connsiteY15" fmla="*/ 763076 h 942777"/>
                <a:gd name="connsiteX16" fmla="*/ 755742 w 2049516"/>
                <a:gd name="connsiteY16" fmla="*/ 831051 h 942777"/>
                <a:gd name="connsiteX17" fmla="*/ 1071546 w 2049516"/>
                <a:gd name="connsiteY17" fmla="*/ 905900 h 942777"/>
                <a:gd name="connsiteX18" fmla="*/ 1130722 w 2049516"/>
                <a:gd name="connsiteY18" fmla="*/ 807632 h 942777"/>
                <a:gd name="connsiteX19" fmla="*/ 1186688 w 2049516"/>
                <a:gd name="connsiteY19" fmla="*/ 708422 h 942777"/>
                <a:gd name="connsiteX20" fmla="*/ 1874396 w 2049516"/>
                <a:gd name="connsiteY20" fmla="*/ 634844 h 942777"/>
                <a:gd name="connsiteX21" fmla="*/ 2052307 w 2049516"/>
                <a:gd name="connsiteY21" fmla="*/ 668620 h 942777"/>
                <a:gd name="connsiteX22" fmla="*/ 2048673 w 2049516"/>
                <a:gd name="connsiteY22" fmla="*/ 695701 h 942777"/>
                <a:gd name="connsiteX23" fmla="*/ 1868657 w 2049516"/>
                <a:gd name="connsiteY23" fmla="*/ 661556 h 942777"/>
                <a:gd name="connsiteX24" fmla="*/ 1206417 w 2049516"/>
                <a:gd name="connsiteY24" fmla="*/ 727291 h 942777"/>
                <a:gd name="connsiteX25" fmla="*/ 1155945 w 2049516"/>
                <a:gd name="connsiteY25" fmla="*/ 818112 h 942777"/>
                <a:gd name="connsiteX26" fmla="*/ 1088857 w 2049516"/>
                <a:gd name="connsiteY26" fmla="*/ 927023 h 942777"/>
                <a:gd name="connsiteX27" fmla="*/ 1005825 w 2049516"/>
                <a:gd name="connsiteY27" fmla="*/ 954637 h 942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49516" h="942777">
                  <a:moveTo>
                    <a:pt x="1005825" y="954637"/>
                  </a:moveTo>
                  <a:cubicBezTo>
                    <a:pt x="927150" y="954637"/>
                    <a:pt x="830741" y="902580"/>
                    <a:pt x="742749" y="855085"/>
                  </a:cubicBezTo>
                  <a:cubicBezTo>
                    <a:pt x="689338" y="826256"/>
                    <a:pt x="638879" y="799011"/>
                    <a:pt x="602193" y="789528"/>
                  </a:cubicBezTo>
                  <a:cubicBezTo>
                    <a:pt x="518490" y="767885"/>
                    <a:pt x="426726" y="771684"/>
                    <a:pt x="337997" y="775373"/>
                  </a:cubicBezTo>
                  <a:cubicBezTo>
                    <a:pt x="254499" y="778830"/>
                    <a:pt x="168064" y="782423"/>
                    <a:pt x="86972" y="765166"/>
                  </a:cubicBezTo>
                  <a:cubicBezTo>
                    <a:pt x="-6158" y="745354"/>
                    <a:pt x="-8631" y="705252"/>
                    <a:pt x="7751" y="624747"/>
                  </a:cubicBezTo>
                  <a:cubicBezTo>
                    <a:pt x="40584" y="463355"/>
                    <a:pt x="162995" y="319725"/>
                    <a:pt x="259924" y="227647"/>
                  </a:cubicBezTo>
                  <a:cubicBezTo>
                    <a:pt x="285078" y="203749"/>
                    <a:pt x="314031" y="181341"/>
                    <a:pt x="342055" y="159657"/>
                  </a:cubicBezTo>
                  <a:cubicBezTo>
                    <a:pt x="401668" y="113516"/>
                    <a:pt x="463331" y="65803"/>
                    <a:pt x="494155" y="0"/>
                  </a:cubicBezTo>
                  <a:lnTo>
                    <a:pt x="518900" y="11600"/>
                  </a:lnTo>
                  <a:cubicBezTo>
                    <a:pt x="485288" y="83374"/>
                    <a:pt x="420975" y="133150"/>
                    <a:pt x="358779" y="181273"/>
                  </a:cubicBezTo>
                  <a:cubicBezTo>
                    <a:pt x="330031" y="203503"/>
                    <a:pt x="302895" y="224518"/>
                    <a:pt x="278752" y="247459"/>
                  </a:cubicBezTo>
                  <a:cubicBezTo>
                    <a:pt x="184679" y="336831"/>
                    <a:pt x="65957" y="475775"/>
                    <a:pt x="34531" y="630185"/>
                  </a:cubicBezTo>
                  <a:cubicBezTo>
                    <a:pt x="19132" y="705853"/>
                    <a:pt x="22453" y="723507"/>
                    <a:pt x="92669" y="738441"/>
                  </a:cubicBezTo>
                  <a:cubicBezTo>
                    <a:pt x="170387" y="754960"/>
                    <a:pt x="255032" y="751462"/>
                    <a:pt x="336876" y="748073"/>
                  </a:cubicBezTo>
                  <a:cubicBezTo>
                    <a:pt x="427629" y="744316"/>
                    <a:pt x="521442" y="740422"/>
                    <a:pt x="609038" y="763076"/>
                  </a:cubicBezTo>
                  <a:cubicBezTo>
                    <a:pt x="648963" y="773392"/>
                    <a:pt x="700829" y="801402"/>
                    <a:pt x="755742" y="831051"/>
                  </a:cubicBezTo>
                  <a:cubicBezTo>
                    <a:pt x="870830" y="893179"/>
                    <a:pt x="1001206" y="963559"/>
                    <a:pt x="1071546" y="905900"/>
                  </a:cubicBezTo>
                  <a:cubicBezTo>
                    <a:pt x="1099282" y="883164"/>
                    <a:pt x="1114544" y="846477"/>
                    <a:pt x="1130722" y="807632"/>
                  </a:cubicBezTo>
                  <a:cubicBezTo>
                    <a:pt x="1145451" y="772244"/>
                    <a:pt x="1160672" y="735640"/>
                    <a:pt x="1186688" y="708422"/>
                  </a:cubicBezTo>
                  <a:cubicBezTo>
                    <a:pt x="1361976" y="525018"/>
                    <a:pt x="1634233" y="583361"/>
                    <a:pt x="1874396" y="634844"/>
                  </a:cubicBezTo>
                  <a:cubicBezTo>
                    <a:pt x="1938040" y="648481"/>
                    <a:pt x="1998146" y="661365"/>
                    <a:pt x="2052307" y="668620"/>
                  </a:cubicBezTo>
                  <a:lnTo>
                    <a:pt x="2048673" y="695701"/>
                  </a:lnTo>
                  <a:cubicBezTo>
                    <a:pt x="1993445" y="688309"/>
                    <a:pt x="1932834" y="675316"/>
                    <a:pt x="1868657" y="661556"/>
                  </a:cubicBezTo>
                  <a:cubicBezTo>
                    <a:pt x="1635476" y="611576"/>
                    <a:pt x="1371171" y="554927"/>
                    <a:pt x="1206417" y="727291"/>
                  </a:cubicBezTo>
                  <a:cubicBezTo>
                    <a:pt x="1183927" y="750820"/>
                    <a:pt x="1170332" y="783503"/>
                    <a:pt x="1155945" y="818112"/>
                  </a:cubicBezTo>
                  <a:cubicBezTo>
                    <a:pt x="1139179" y="858351"/>
                    <a:pt x="1121882" y="899956"/>
                    <a:pt x="1088857" y="927023"/>
                  </a:cubicBezTo>
                  <a:cubicBezTo>
                    <a:pt x="1064987" y="946589"/>
                    <a:pt x="1036786" y="954637"/>
                    <a:pt x="1005825" y="954637"/>
                  </a:cubicBezTo>
                  <a:close/>
                </a:path>
              </a:pathLst>
            </a:custGeom>
            <a:grpFill/>
            <a:ln w="13656"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132CD942-AFEF-49E7-8EA9-E14770DD6DEA}"/>
                </a:ext>
              </a:extLst>
            </p:cNvPr>
            <p:cNvSpPr/>
            <p:nvPr/>
          </p:nvSpPr>
          <p:spPr>
            <a:xfrm>
              <a:off x="10155345" y="-67105"/>
              <a:ext cx="1489315" cy="587528"/>
            </a:xfrm>
            <a:custGeom>
              <a:avLst/>
              <a:gdLst>
                <a:gd name="connsiteX0" fmla="*/ 228188 w 1489314"/>
                <a:gd name="connsiteY0" fmla="*/ 592529 h 587527"/>
                <a:gd name="connsiteX1" fmla="*/ 40999 w 1489314"/>
                <a:gd name="connsiteY1" fmla="*/ 497295 h 587527"/>
                <a:gd name="connsiteX2" fmla="*/ 48569 w 1489314"/>
                <a:gd name="connsiteY2" fmla="*/ 267202 h 587527"/>
                <a:gd name="connsiteX3" fmla="*/ 292639 w 1489314"/>
                <a:gd name="connsiteY3" fmla="*/ 0 h 587527"/>
                <a:gd name="connsiteX4" fmla="*/ 305960 w 1489314"/>
                <a:gd name="connsiteY4" fmla="*/ 23856 h 587527"/>
                <a:gd name="connsiteX5" fmla="*/ 71113 w 1489314"/>
                <a:gd name="connsiteY5" fmla="*/ 282642 h 587527"/>
                <a:gd name="connsiteX6" fmla="*/ 62724 w 1489314"/>
                <a:gd name="connsiteY6" fmla="*/ 480707 h 587527"/>
                <a:gd name="connsiteX7" fmla="*/ 409407 w 1489314"/>
                <a:gd name="connsiteY7" fmla="*/ 516874 h 587527"/>
                <a:gd name="connsiteX8" fmla="*/ 526707 w 1489314"/>
                <a:gd name="connsiteY8" fmla="*/ 453517 h 587527"/>
                <a:gd name="connsiteX9" fmla="*/ 789017 w 1489314"/>
                <a:gd name="connsiteY9" fmla="*/ 346805 h 587527"/>
                <a:gd name="connsiteX10" fmla="*/ 1495363 w 1489314"/>
                <a:gd name="connsiteY10" fmla="*/ 437613 h 587527"/>
                <a:gd name="connsiteX11" fmla="*/ 1480661 w 1489314"/>
                <a:gd name="connsiteY11" fmla="*/ 460649 h 587527"/>
                <a:gd name="connsiteX12" fmla="*/ 793049 w 1489314"/>
                <a:gd name="connsiteY12" fmla="*/ 373832 h 587527"/>
                <a:gd name="connsiteX13" fmla="*/ 540425 w 1489314"/>
                <a:gd name="connsiteY13" fmla="*/ 477141 h 587527"/>
                <a:gd name="connsiteX14" fmla="*/ 420993 w 1489314"/>
                <a:gd name="connsiteY14" fmla="*/ 541605 h 587527"/>
                <a:gd name="connsiteX15" fmla="*/ 228188 w 1489314"/>
                <a:gd name="connsiteY15" fmla="*/ 592529 h 5875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489314" h="587527">
                  <a:moveTo>
                    <a:pt x="228188" y="592529"/>
                  </a:moveTo>
                  <a:cubicBezTo>
                    <a:pt x="151468" y="592529"/>
                    <a:pt x="89532" y="560843"/>
                    <a:pt x="40999" y="497295"/>
                  </a:cubicBezTo>
                  <a:cubicBezTo>
                    <a:pt x="-24668" y="411324"/>
                    <a:pt x="-3462" y="343130"/>
                    <a:pt x="48569" y="267202"/>
                  </a:cubicBezTo>
                  <a:cubicBezTo>
                    <a:pt x="99342" y="193105"/>
                    <a:pt x="193825" y="55159"/>
                    <a:pt x="292639" y="0"/>
                  </a:cubicBezTo>
                  <a:lnTo>
                    <a:pt x="305960" y="23856"/>
                  </a:lnTo>
                  <a:cubicBezTo>
                    <a:pt x="212749" y="75900"/>
                    <a:pt x="120616" y="210390"/>
                    <a:pt x="71113" y="282642"/>
                  </a:cubicBezTo>
                  <a:cubicBezTo>
                    <a:pt x="15366" y="364008"/>
                    <a:pt x="13167" y="415833"/>
                    <a:pt x="62724" y="480707"/>
                  </a:cubicBezTo>
                  <a:cubicBezTo>
                    <a:pt x="137818" y="579002"/>
                    <a:pt x="251211" y="590834"/>
                    <a:pt x="409407" y="516874"/>
                  </a:cubicBezTo>
                  <a:cubicBezTo>
                    <a:pt x="451298" y="497295"/>
                    <a:pt x="489638" y="475037"/>
                    <a:pt x="526707" y="453517"/>
                  </a:cubicBezTo>
                  <a:cubicBezTo>
                    <a:pt x="607294" y="406733"/>
                    <a:pt x="683440" y="362532"/>
                    <a:pt x="789017" y="346805"/>
                  </a:cubicBezTo>
                  <a:cubicBezTo>
                    <a:pt x="1000009" y="315380"/>
                    <a:pt x="1311617" y="320312"/>
                    <a:pt x="1495363" y="437613"/>
                  </a:cubicBezTo>
                  <a:lnTo>
                    <a:pt x="1480661" y="460649"/>
                  </a:lnTo>
                  <a:cubicBezTo>
                    <a:pt x="1303269" y="347407"/>
                    <a:pt x="999339" y="343116"/>
                    <a:pt x="793049" y="373832"/>
                  </a:cubicBezTo>
                  <a:cubicBezTo>
                    <a:pt x="692622" y="388780"/>
                    <a:pt x="618689" y="431696"/>
                    <a:pt x="540425" y="477141"/>
                  </a:cubicBezTo>
                  <a:cubicBezTo>
                    <a:pt x="502837" y="498962"/>
                    <a:pt x="463964" y="521520"/>
                    <a:pt x="420993" y="541605"/>
                  </a:cubicBezTo>
                  <a:cubicBezTo>
                    <a:pt x="348454" y="575545"/>
                    <a:pt x="284345" y="592529"/>
                    <a:pt x="228188" y="592529"/>
                  </a:cubicBezTo>
                  <a:close/>
                </a:path>
              </a:pathLst>
            </a:custGeom>
            <a:grpFill/>
            <a:ln w="13656"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4EF5D107-6842-4129-A413-C0AEFA522135}"/>
                </a:ext>
              </a:extLst>
            </p:cNvPr>
            <p:cNvSpPr/>
            <p:nvPr/>
          </p:nvSpPr>
          <p:spPr>
            <a:xfrm>
              <a:off x="10641376" y="-32646"/>
              <a:ext cx="1106739" cy="177625"/>
            </a:xfrm>
            <a:custGeom>
              <a:avLst/>
              <a:gdLst>
                <a:gd name="connsiteX0" fmla="*/ 230146 w 1106738"/>
                <a:gd name="connsiteY0" fmla="*/ 191206 h 177624"/>
                <a:gd name="connsiteX1" fmla="*/ 45116 w 1106738"/>
                <a:gd name="connsiteY1" fmla="*/ 158236 h 177624"/>
                <a:gd name="connsiteX2" fmla="*/ 13 w 1106738"/>
                <a:gd name="connsiteY2" fmla="*/ 89537 h 177624"/>
                <a:gd name="connsiteX3" fmla="*/ 58848 w 1106738"/>
                <a:gd name="connsiteY3" fmla="*/ 0 h 177624"/>
                <a:gd name="connsiteX4" fmla="*/ 73235 w 1106738"/>
                <a:gd name="connsiteY4" fmla="*/ 23228 h 177624"/>
                <a:gd name="connsiteX5" fmla="*/ 27340 w 1106738"/>
                <a:gd name="connsiteY5" fmla="*/ 89017 h 177624"/>
                <a:gd name="connsiteX6" fmla="*/ 58629 w 1106738"/>
                <a:gd name="connsiteY6" fmla="*/ 134476 h 177624"/>
                <a:gd name="connsiteX7" fmla="*/ 292192 w 1106738"/>
                <a:gd name="connsiteY7" fmla="*/ 162800 h 177624"/>
                <a:gd name="connsiteX8" fmla="*/ 342091 w 1106738"/>
                <a:gd name="connsiteY8" fmla="*/ 161912 h 177624"/>
                <a:gd name="connsiteX9" fmla="*/ 343321 w 1106738"/>
                <a:gd name="connsiteY9" fmla="*/ 161912 h 177624"/>
                <a:gd name="connsiteX10" fmla="*/ 637153 w 1106738"/>
                <a:gd name="connsiteY10" fmla="*/ 132358 h 177624"/>
                <a:gd name="connsiteX11" fmla="*/ 1107408 w 1106738"/>
                <a:gd name="connsiteY11" fmla="*/ 121236 h 177624"/>
                <a:gd name="connsiteX12" fmla="*/ 1101532 w 1106738"/>
                <a:gd name="connsiteY12" fmla="*/ 147920 h 177624"/>
                <a:gd name="connsiteX13" fmla="*/ 641252 w 1106738"/>
                <a:gd name="connsiteY13" fmla="*/ 159370 h 177624"/>
                <a:gd name="connsiteX14" fmla="*/ 343307 w 1106738"/>
                <a:gd name="connsiteY14" fmla="*/ 189225 h 177624"/>
                <a:gd name="connsiteX15" fmla="*/ 341148 w 1106738"/>
                <a:gd name="connsiteY15" fmla="*/ 189225 h 177624"/>
                <a:gd name="connsiteX16" fmla="*/ 292903 w 1106738"/>
                <a:gd name="connsiteY16" fmla="*/ 190099 h 177624"/>
                <a:gd name="connsiteX17" fmla="*/ 230146 w 1106738"/>
                <a:gd name="connsiteY17" fmla="*/ 191206 h 177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06738" h="177624">
                  <a:moveTo>
                    <a:pt x="230146" y="191206"/>
                  </a:moveTo>
                  <a:cubicBezTo>
                    <a:pt x="163687" y="191206"/>
                    <a:pt x="93799" y="185946"/>
                    <a:pt x="45116" y="158236"/>
                  </a:cubicBezTo>
                  <a:cubicBezTo>
                    <a:pt x="16546" y="141990"/>
                    <a:pt x="532" y="117588"/>
                    <a:pt x="13" y="89537"/>
                  </a:cubicBezTo>
                  <a:cubicBezTo>
                    <a:pt x="-615" y="56184"/>
                    <a:pt x="20822" y="23556"/>
                    <a:pt x="58848" y="0"/>
                  </a:cubicBezTo>
                  <a:lnTo>
                    <a:pt x="73235" y="23228"/>
                  </a:lnTo>
                  <a:cubicBezTo>
                    <a:pt x="44064" y="41305"/>
                    <a:pt x="26903" y="65899"/>
                    <a:pt x="27340" y="89017"/>
                  </a:cubicBezTo>
                  <a:cubicBezTo>
                    <a:pt x="27681" y="107039"/>
                    <a:pt x="38790" y="123176"/>
                    <a:pt x="58629" y="134476"/>
                  </a:cubicBezTo>
                  <a:cubicBezTo>
                    <a:pt x="116480" y="167391"/>
                    <a:pt x="213887" y="164849"/>
                    <a:pt x="292192" y="162800"/>
                  </a:cubicBezTo>
                  <a:cubicBezTo>
                    <a:pt x="310119" y="162335"/>
                    <a:pt x="326719" y="161871"/>
                    <a:pt x="342091" y="161912"/>
                  </a:cubicBezTo>
                  <a:cubicBezTo>
                    <a:pt x="342487" y="161912"/>
                    <a:pt x="342910" y="161912"/>
                    <a:pt x="343321" y="161912"/>
                  </a:cubicBezTo>
                  <a:cubicBezTo>
                    <a:pt x="442763" y="161912"/>
                    <a:pt x="541577" y="146896"/>
                    <a:pt x="637153" y="132358"/>
                  </a:cubicBezTo>
                  <a:cubicBezTo>
                    <a:pt x="788680" y="109321"/>
                    <a:pt x="945359" y="85519"/>
                    <a:pt x="1107408" y="121236"/>
                  </a:cubicBezTo>
                  <a:lnTo>
                    <a:pt x="1101532" y="147920"/>
                  </a:lnTo>
                  <a:cubicBezTo>
                    <a:pt x="944416" y="113311"/>
                    <a:pt x="797166" y="135678"/>
                    <a:pt x="641252" y="159370"/>
                  </a:cubicBezTo>
                  <a:cubicBezTo>
                    <a:pt x="544679" y="174045"/>
                    <a:pt x="444812" y="189225"/>
                    <a:pt x="343307" y="189225"/>
                  </a:cubicBezTo>
                  <a:cubicBezTo>
                    <a:pt x="342555" y="189225"/>
                    <a:pt x="341859" y="189225"/>
                    <a:pt x="341148" y="189225"/>
                  </a:cubicBezTo>
                  <a:cubicBezTo>
                    <a:pt x="326487" y="189225"/>
                    <a:pt x="310187" y="189649"/>
                    <a:pt x="292903" y="190099"/>
                  </a:cubicBezTo>
                  <a:cubicBezTo>
                    <a:pt x="272899" y="190660"/>
                    <a:pt x="251694" y="191206"/>
                    <a:pt x="230146" y="191206"/>
                  </a:cubicBezTo>
                  <a:close/>
                </a:path>
              </a:pathLst>
            </a:custGeom>
            <a:grpFill/>
            <a:ln w="13656" cap="flat">
              <a:noFill/>
              <a:prstDash val="solid"/>
              <a:miter/>
            </a:ln>
          </p:spPr>
          <p:txBody>
            <a:bodyPr rtlCol="0" anchor="ctr"/>
            <a:lstStyle/>
            <a:p>
              <a:endParaRPr lang="en-US"/>
            </a:p>
          </p:txBody>
        </p:sp>
      </p:grpSp>
    </p:spTree>
    <p:extLst>
      <p:ext uri="{BB962C8B-B14F-4D97-AF65-F5344CB8AC3E}">
        <p14:creationId xmlns:p14="http://schemas.microsoft.com/office/powerpoint/2010/main" val="17257138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AAADFB-58F8-4ACC-8638-D26601848C6E}"/>
              </a:ext>
            </a:extLst>
          </p:cNvPr>
          <p:cNvSpPr/>
          <p:nvPr userDrawn="1"/>
        </p:nvSpPr>
        <p:spPr>
          <a:xfrm>
            <a:off x="2" y="1"/>
            <a:ext cx="9615486" cy="344136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2"/>
              <a:gd name="connsiteX1" fmla="*/ 5353050 w 6226866"/>
              <a:gd name="connsiteY1" fmla="*/ 0 h 3393612"/>
              <a:gd name="connsiteX2" fmla="*/ 6119857 w 6226866"/>
              <a:gd name="connsiteY2" fmla="*/ 2554514 h 3393612"/>
              <a:gd name="connsiteX3" fmla="*/ 3279530 w 6226866"/>
              <a:gd name="connsiteY3" fmla="*/ 1784073 h 3393612"/>
              <a:gd name="connsiteX4" fmla="*/ 0 w 6226866"/>
              <a:gd name="connsiteY4" fmla="*/ 3101199 h 3393612"/>
              <a:gd name="connsiteX5" fmla="*/ 0 w 6226866"/>
              <a:gd name="connsiteY5" fmla="*/ 0 h 3393612"/>
              <a:gd name="connsiteX0" fmla="*/ 0 w 6226866"/>
              <a:gd name="connsiteY0" fmla="*/ 0 h 3806829"/>
              <a:gd name="connsiteX1" fmla="*/ 5353050 w 6226866"/>
              <a:gd name="connsiteY1" fmla="*/ 0 h 3806829"/>
              <a:gd name="connsiteX2" fmla="*/ 6119857 w 6226866"/>
              <a:gd name="connsiteY2" fmla="*/ 2554514 h 3806829"/>
              <a:gd name="connsiteX3" fmla="*/ 3279530 w 6226866"/>
              <a:gd name="connsiteY3" fmla="*/ 1784073 h 3806829"/>
              <a:gd name="connsiteX4" fmla="*/ 0 w 6226866"/>
              <a:gd name="connsiteY4" fmla="*/ 3101199 h 3806829"/>
              <a:gd name="connsiteX5" fmla="*/ 0 w 6226866"/>
              <a:gd name="connsiteY5" fmla="*/ 0 h 3806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806829">
                <a:moveTo>
                  <a:pt x="0" y="0"/>
                </a:moveTo>
                <a:lnTo>
                  <a:pt x="5353050" y="0"/>
                </a:lnTo>
                <a:cubicBezTo>
                  <a:pt x="5353957" y="508000"/>
                  <a:pt x="6590969" y="517329"/>
                  <a:pt x="6119857" y="2554514"/>
                </a:cubicBezTo>
                <a:cubicBezTo>
                  <a:pt x="4918081" y="4907507"/>
                  <a:pt x="4076102" y="1538950"/>
                  <a:pt x="3279530" y="1784073"/>
                </a:cubicBezTo>
                <a:cubicBezTo>
                  <a:pt x="2259554" y="1875187"/>
                  <a:pt x="1871885" y="5228893"/>
                  <a:pt x="0" y="3101199"/>
                </a:cubicBezTo>
                <a:lnTo>
                  <a:pt x="0" y="0"/>
                </a:lnTo>
                <a:close/>
              </a:path>
            </a:pathLst>
          </a:custGeom>
          <a:gradFill>
            <a:gsLst>
              <a:gs pos="100000">
                <a:schemeClr val="bg1">
                  <a:alpha val="5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Rectangle 1">
            <a:extLst>
              <a:ext uri="{FF2B5EF4-FFF2-40B4-BE49-F238E27FC236}">
                <a16:creationId xmlns:a16="http://schemas.microsoft.com/office/drawing/2014/main" id="{9BF01291-0878-4A88-9F47-9B0C91477067}"/>
              </a:ext>
            </a:extLst>
          </p:cNvPr>
          <p:cNvSpPr/>
          <p:nvPr userDrawn="1"/>
        </p:nvSpPr>
        <p:spPr>
          <a:xfrm flipH="1" flipV="1">
            <a:off x="6574970" y="5038952"/>
            <a:ext cx="5617027" cy="1819045"/>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5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Rectangle 1">
            <a:extLst>
              <a:ext uri="{FF2B5EF4-FFF2-40B4-BE49-F238E27FC236}">
                <a16:creationId xmlns:a16="http://schemas.microsoft.com/office/drawing/2014/main" id="{8844A3BE-7ED3-4AA9-BB17-ED1496359999}"/>
              </a:ext>
            </a:extLst>
          </p:cNvPr>
          <p:cNvSpPr/>
          <p:nvPr userDrawn="1"/>
        </p:nvSpPr>
        <p:spPr>
          <a:xfrm>
            <a:off x="2" y="2"/>
            <a:ext cx="3114673" cy="1652398"/>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8582" h="4856095">
                <a:moveTo>
                  <a:pt x="0" y="0"/>
                </a:moveTo>
                <a:lnTo>
                  <a:pt x="5353050" y="0"/>
                </a:lnTo>
                <a:cubicBezTo>
                  <a:pt x="5481060" y="1677083"/>
                  <a:pt x="3347397" y="865966"/>
                  <a:pt x="3113382" y="2314433"/>
                </a:cubicBezTo>
                <a:cubicBezTo>
                  <a:pt x="3522393" y="3421098"/>
                  <a:pt x="3269487" y="4607796"/>
                  <a:pt x="2472915" y="4852919"/>
                </a:cubicBezTo>
                <a:cubicBezTo>
                  <a:pt x="1452939" y="4944033"/>
                  <a:pt x="1717593" y="3043473"/>
                  <a:pt x="0" y="3101199"/>
                </a:cubicBezTo>
                <a:lnTo>
                  <a:pt x="0" y="0"/>
                </a:lnTo>
                <a:close/>
              </a:path>
            </a:pathLst>
          </a:custGeom>
          <a:gradFill>
            <a:gsLst>
              <a:gs pos="100000">
                <a:schemeClr val="bg1">
                  <a:alpha val="5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17395914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5675F28F-2ADF-4C83-AA9E-EF02B62B4E31}"/>
              </a:ext>
            </a:extLst>
          </p:cNvPr>
          <p:cNvSpPr/>
          <p:nvPr userDrawn="1"/>
        </p:nvSpPr>
        <p:spPr>
          <a:xfrm>
            <a:off x="2" y="1"/>
            <a:ext cx="9615486" cy="4224919"/>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6866" h="4673600">
                <a:moveTo>
                  <a:pt x="0" y="0"/>
                </a:moveTo>
                <a:lnTo>
                  <a:pt x="5353050" y="0"/>
                </a:lnTo>
                <a:cubicBezTo>
                  <a:pt x="5353957" y="508000"/>
                  <a:pt x="6590969" y="517329"/>
                  <a:pt x="6119857" y="2554514"/>
                </a:cubicBezTo>
                <a:cubicBezTo>
                  <a:pt x="4918081" y="4907507"/>
                  <a:pt x="4076102" y="1538950"/>
                  <a:pt x="3279530" y="1784073"/>
                </a:cubicBezTo>
                <a:cubicBezTo>
                  <a:pt x="2317656" y="1790530"/>
                  <a:pt x="3998961" y="4624997"/>
                  <a:pt x="2481943" y="4673600"/>
                </a:cubicBezTo>
                <a:cubicBezTo>
                  <a:pt x="458069" y="2178606"/>
                  <a:pt x="801823" y="6078247"/>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1">
            <a:extLst>
              <a:ext uri="{FF2B5EF4-FFF2-40B4-BE49-F238E27FC236}">
                <a16:creationId xmlns:a16="http://schemas.microsoft.com/office/drawing/2014/main" id="{F7E40110-D1A8-418E-AB97-8FA684644853}"/>
              </a:ext>
            </a:extLst>
          </p:cNvPr>
          <p:cNvSpPr/>
          <p:nvPr userDrawn="1"/>
        </p:nvSpPr>
        <p:spPr>
          <a:xfrm flipH="1" flipV="1">
            <a:off x="6097402" y="4884295"/>
            <a:ext cx="6094597" cy="1973704"/>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a:extLst>
              <a:ext uri="{FF2B5EF4-FFF2-40B4-BE49-F238E27FC236}">
                <a16:creationId xmlns:a16="http://schemas.microsoft.com/office/drawing/2014/main" id="{45CC0F07-F60B-4E1D-BFDD-D35EB0FADC06}"/>
              </a:ext>
            </a:extLst>
          </p:cNvPr>
          <p:cNvSpPr>
            <a:spLocks noGrp="1"/>
          </p:cNvSpPr>
          <p:nvPr>
            <p:ph type="pic" sz="quarter" idx="10"/>
          </p:nvPr>
        </p:nvSpPr>
        <p:spPr>
          <a:xfrm>
            <a:off x="0" y="0"/>
            <a:ext cx="5196113" cy="6858000"/>
          </a:xfrm>
          <a:prstGeom prst="rect">
            <a:avLst/>
          </a:prstGeom>
          <a:noFill/>
          <a:effectLst>
            <a:outerShdw blurRad="622300" dist="1905000" dir="1800000" sx="85000" sy="85000" algn="tl" rotWithShape="0">
              <a:prstClr val="black">
                <a:alpha val="15000"/>
              </a:prstClr>
            </a:outerShdw>
          </a:effectLst>
        </p:spPr>
        <p:txBody>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190504569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9_Title Slide">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F8AD2F49-3AB3-4762-928A-6A67C8E86F09}"/>
              </a:ext>
            </a:extLst>
          </p:cNvPr>
          <p:cNvSpPr>
            <a:spLocks noGrp="1"/>
          </p:cNvSpPr>
          <p:nvPr>
            <p:ph type="pic" sz="quarter" idx="10"/>
          </p:nvPr>
        </p:nvSpPr>
        <p:spPr>
          <a:xfrm>
            <a:off x="0" y="0"/>
            <a:ext cx="12192000" cy="6858000"/>
          </a:xfrm>
          <a:prstGeom prst="rect">
            <a:avLst/>
          </a:prstGeom>
        </p:spPr>
        <p:txBody>
          <a:bodyPr/>
          <a:lstStyle>
            <a:lvl1pPr marL="0" indent="0">
              <a:buNone/>
              <a:defRPr sz="1600">
                <a:solidFill>
                  <a:schemeClr val="bg1"/>
                </a:solidFill>
              </a:defRPr>
            </a:lvl1pPr>
          </a:lstStyle>
          <a:p>
            <a:endParaRPr lang="en-US"/>
          </a:p>
        </p:txBody>
      </p:sp>
    </p:spTree>
    <p:extLst>
      <p:ext uri="{BB962C8B-B14F-4D97-AF65-F5344CB8AC3E}">
        <p14:creationId xmlns:p14="http://schemas.microsoft.com/office/powerpoint/2010/main" val="1370062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8DFCCDC6-BA7E-48C8-950E-1CA3836C962F}"/>
              </a:ext>
            </a:extLst>
          </p:cNvPr>
          <p:cNvSpPr>
            <a:spLocks noGrp="1"/>
          </p:cNvSpPr>
          <p:nvPr>
            <p:ph type="pic" sz="quarter" idx="10"/>
          </p:nvPr>
        </p:nvSpPr>
        <p:spPr>
          <a:xfrm>
            <a:off x="1076778" y="719876"/>
            <a:ext cx="5437415" cy="6138124"/>
          </a:xfrm>
          <a:prstGeom prst="rect">
            <a:avLst/>
          </a:prstGeom>
          <a:effectLst>
            <a:outerShdw blurRad="698500" dist="2032000" dir="9000000" sx="70000" sy="70000" algn="tr" rotWithShape="0">
              <a:prstClr val="black">
                <a:alpha val="15000"/>
              </a:prstClr>
            </a:outerShdw>
          </a:effectLst>
        </p:spPr>
        <p:txBody>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16518566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1_Title Slide">
    <p:spTree>
      <p:nvGrpSpPr>
        <p:cNvPr id="1" name=""/>
        <p:cNvGrpSpPr/>
        <p:nvPr/>
      </p:nvGrpSpPr>
      <p:grpSpPr>
        <a:xfrm>
          <a:off x="0" y="0"/>
          <a:ext cx="0" cy="0"/>
          <a:chOff x="0" y="0"/>
          <a:chExt cx="0" cy="0"/>
        </a:xfrm>
      </p:grpSpPr>
      <p:pic>
        <p:nvPicPr>
          <p:cNvPr id="2" name="Picture 1" descr="imac2.png">
            <a:extLst>
              <a:ext uri="{FF2B5EF4-FFF2-40B4-BE49-F238E27FC236}">
                <a16:creationId xmlns:a16="http://schemas.microsoft.com/office/drawing/2014/main" id="{1F7180E6-0410-4D43-A277-C9A9B1979335}"/>
              </a:ext>
            </a:extLst>
          </p:cNvPr>
          <p:cNvPicPr>
            <a:picLocks noChangeAspect="1"/>
          </p:cNvPicPr>
          <p:nvPr userDrawn="1"/>
        </p:nvPicPr>
        <p:blipFill>
          <a:blip r:embed="rId2" cstate="print"/>
          <a:stretch>
            <a:fillRect/>
          </a:stretch>
        </p:blipFill>
        <p:spPr>
          <a:xfrm>
            <a:off x="1691428" y="2539562"/>
            <a:ext cx="3609404" cy="3596134"/>
          </a:xfrm>
          <a:prstGeom prst="rect">
            <a:avLst/>
          </a:prstGeom>
          <a:effectLst/>
        </p:spPr>
      </p:pic>
      <p:sp>
        <p:nvSpPr>
          <p:cNvPr id="4" name="Picture Placeholder 3">
            <a:extLst>
              <a:ext uri="{FF2B5EF4-FFF2-40B4-BE49-F238E27FC236}">
                <a16:creationId xmlns:a16="http://schemas.microsoft.com/office/drawing/2014/main" id="{72DCCF62-8EC7-47FD-A179-093A5CD89C26}"/>
              </a:ext>
            </a:extLst>
          </p:cNvPr>
          <p:cNvSpPr>
            <a:spLocks noGrp="1"/>
          </p:cNvSpPr>
          <p:nvPr>
            <p:ph type="pic" sz="quarter" idx="10"/>
          </p:nvPr>
        </p:nvSpPr>
        <p:spPr>
          <a:xfrm>
            <a:off x="1829595" y="2851148"/>
            <a:ext cx="2868613" cy="2033587"/>
          </a:xfrm>
          <a:custGeom>
            <a:avLst/>
            <a:gdLst>
              <a:gd name="connsiteX0" fmla="*/ 0 w 2667000"/>
              <a:gd name="connsiteY0" fmla="*/ 0 h 2247900"/>
              <a:gd name="connsiteX1" fmla="*/ 2667000 w 2667000"/>
              <a:gd name="connsiteY1" fmla="*/ 0 h 2247900"/>
              <a:gd name="connsiteX2" fmla="*/ 2667000 w 2667000"/>
              <a:gd name="connsiteY2" fmla="*/ 2247900 h 2247900"/>
              <a:gd name="connsiteX3" fmla="*/ 0 w 2667000"/>
              <a:gd name="connsiteY3" fmla="*/ 2247900 h 2247900"/>
              <a:gd name="connsiteX4" fmla="*/ 0 w 2667000"/>
              <a:gd name="connsiteY4" fmla="*/ 0 h 2247900"/>
              <a:gd name="connsiteX0" fmla="*/ 0 w 2717800"/>
              <a:gd name="connsiteY0" fmla="*/ 0 h 2247900"/>
              <a:gd name="connsiteX1" fmla="*/ 2717800 w 2717800"/>
              <a:gd name="connsiteY1" fmla="*/ 88900 h 2247900"/>
              <a:gd name="connsiteX2" fmla="*/ 2667000 w 2717800"/>
              <a:gd name="connsiteY2" fmla="*/ 2247900 h 2247900"/>
              <a:gd name="connsiteX3" fmla="*/ 0 w 2717800"/>
              <a:gd name="connsiteY3" fmla="*/ 2247900 h 2247900"/>
              <a:gd name="connsiteX4" fmla="*/ 0 w 2717800"/>
              <a:gd name="connsiteY4" fmla="*/ 0 h 2247900"/>
              <a:gd name="connsiteX0" fmla="*/ 0 w 2724150"/>
              <a:gd name="connsiteY0" fmla="*/ 0 h 2247900"/>
              <a:gd name="connsiteX1" fmla="*/ 2724150 w 2724150"/>
              <a:gd name="connsiteY1" fmla="*/ 247650 h 2247900"/>
              <a:gd name="connsiteX2" fmla="*/ 2667000 w 2724150"/>
              <a:gd name="connsiteY2" fmla="*/ 2247900 h 2247900"/>
              <a:gd name="connsiteX3" fmla="*/ 0 w 2724150"/>
              <a:gd name="connsiteY3" fmla="*/ 2247900 h 2247900"/>
              <a:gd name="connsiteX4" fmla="*/ 0 w 2724150"/>
              <a:gd name="connsiteY4" fmla="*/ 0 h 2247900"/>
              <a:gd name="connsiteX0" fmla="*/ 0 w 2724150"/>
              <a:gd name="connsiteY0" fmla="*/ 0 h 2247900"/>
              <a:gd name="connsiteX1" fmla="*/ 2724150 w 2724150"/>
              <a:gd name="connsiteY1" fmla="*/ 355600 h 2247900"/>
              <a:gd name="connsiteX2" fmla="*/ 2667000 w 2724150"/>
              <a:gd name="connsiteY2" fmla="*/ 2247900 h 2247900"/>
              <a:gd name="connsiteX3" fmla="*/ 0 w 2724150"/>
              <a:gd name="connsiteY3" fmla="*/ 2247900 h 2247900"/>
              <a:gd name="connsiteX4" fmla="*/ 0 w 2724150"/>
              <a:gd name="connsiteY4" fmla="*/ 0 h 2247900"/>
              <a:gd name="connsiteX0" fmla="*/ 0 w 2755900"/>
              <a:gd name="connsiteY0" fmla="*/ 0 h 2247900"/>
              <a:gd name="connsiteX1" fmla="*/ 2755900 w 2755900"/>
              <a:gd name="connsiteY1" fmla="*/ 501650 h 2247900"/>
              <a:gd name="connsiteX2" fmla="*/ 2667000 w 2755900"/>
              <a:gd name="connsiteY2" fmla="*/ 2247900 h 2247900"/>
              <a:gd name="connsiteX3" fmla="*/ 0 w 2755900"/>
              <a:gd name="connsiteY3" fmla="*/ 2247900 h 2247900"/>
              <a:gd name="connsiteX4" fmla="*/ 0 w 2755900"/>
              <a:gd name="connsiteY4" fmla="*/ 0 h 2247900"/>
              <a:gd name="connsiteX0" fmla="*/ 0 w 2736850"/>
              <a:gd name="connsiteY0" fmla="*/ 0 h 2247900"/>
              <a:gd name="connsiteX1" fmla="*/ 2736850 w 2736850"/>
              <a:gd name="connsiteY1" fmla="*/ 533400 h 2247900"/>
              <a:gd name="connsiteX2" fmla="*/ 2667000 w 2736850"/>
              <a:gd name="connsiteY2" fmla="*/ 2247900 h 2247900"/>
              <a:gd name="connsiteX3" fmla="*/ 0 w 2736850"/>
              <a:gd name="connsiteY3" fmla="*/ 2247900 h 2247900"/>
              <a:gd name="connsiteX4" fmla="*/ 0 w 2736850"/>
              <a:gd name="connsiteY4" fmla="*/ 0 h 2247900"/>
              <a:gd name="connsiteX0" fmla="*/ 0 w 2749550"/>
              <a:gd name="connsiteY0" fmla="*/ 0 h 2247900"/>
              <a:gd name="connsiteX1" fmla="*/ 2749550 w 2749550"/>
              <a:gd name="connsiteY1" fmla="*/ 542925 h 2247900"/>
              <a:gd name="connsiteX2" fmla="*/ 2667000 w 2749550"/>
              <a:gd name="connsiteY2" fmla="*/ 2247900 h 2247900"/>
              <a:gd name="connsiteX3" fmla="*/ 0 w 2749550"/>
              <a:gd name="connsiteY3" fmla="*/ 2247900 h 2247900"/>
              <a:gd name="connsiteX4" fmla="*/ 0 w 2749550"/>
              <a:gd name="connsiteY4" fmla="*/ 0 h 2247900"/>
              <a:gd name="connsiteX0" fmla="*/ 0 w 2736850"/>
              <a:gd name="connsiteY0" fmla="*/ 0 h 2247900"/>
              <a:gd name="connsiteX1" fmla="*/ 2736850 w 2736850"/>
              <a:gd name="connsiteY1" fmla="*/ 539750 h 2247900"/>
              <a:gd name="connsiteX2" fmla="*/ 2667000 w 2736850"/>
              <a:gd name="connsiteY2" fmla="*/ 2247900 h 2247900"/>
              <a:gd name="connsiteX3" fmla="*/ 0 w 2736850"/>
              <a:gd name="connsiteY3" fmla="*/ 2247900 h 2247900"/>
              <a:gd name="connsiteX4" fmla="*/ 0 w 2736850"/>
              <a:gd name="connsiteY4" fmla="*/ 0 h 2247900"/>
              <a:gd name="connsiteX0" fmla="*/ 0 w 2816225"/>
              <a:gd name="connsiteY0" fmla="*/ 0 h 2251075"/>
              <a:gd name="connsiteX1" fmla="*/ 2736850 w 2816225"/>
              <a:gd name="connsiteY1" fmla="*/ 539750 h 2251075"/>
              <a:gd name="connsiteX2" fmla="*/ 2816225 w 2816225"/>
              <a:gd name="connsiteY2" fmla="*/ 2251075 h 2251075"/>
              <a:gd name="connsiteX3" fmla="*/ 0 w 2816225"/>
              <a:gd name="connsiteY3" fmla="*/ 2247900 h 2251075"/>
              <a:gd name="connsiteX4" fmla="*/ 0 w 2816225"/>
              <a:gd name="connsiteY4" fmla="*/ 0 h 2251075"/>
              <a:gd name="connsiteX0" fmla="*/ 0 w 2830513"/>
              <a:gd name="connsiteY0" fmla="*/ 0 h 2247900"/>
              <a:gd name="connsiteX1" fmla="*/ 2736850 w 2830513"/>
              <a:gd name="connsiteY1" fmla="*/ 539750 h 2247900"/>
              <a:gd name="connsiteX2" fmla="*/ 2830513 w 2830513"/>
              <a:gd name="connsiteY2" fmla="*/ 2184400 h 2247900"/>
              <a:gd name="connsiteX3" fmla="*/ 0 w 2830513"/>
              <a:gd name="connsiteY3" fmla="*/ 2247900 h 2247900"/>
              <a:gd name="connsiteX4" fmla="*/ 0 w 2830513"/>
              <a:gd name="connsiteY4" fmla="*/ 0 h 2247900"/>
              <a:gd name="connsiteX0" fmla="*/ 0 w 2806701"/>
              <a:gd name="connsiteY0" fmla="*/ 0 h 2247900"/>
              <a:gd name="connsiteX1" fmla="*/ 2736850 w 2806701"/>
              <a:gd name="connsiteY1" fmla="*/ 539750 h 2247900"/>
              <a:gd name="connsiteX2" fmla="*/ 2806701 w 2806701"/>
              <a:gd name="connsiteY2" fmla="*/ 2191544 h 2247900"/>
              <a:gd name="connsiteX3" fmla="*/ 0 w 2806701"/>
              <a:gd name="connsiteY3" fmla="*/ 2247900 h 2247900"/>
              <a:gd name="connsiteX4" fmla="*/ 0 w 2806701"/>
              <a:gd name="connsiteY4" fmla="*/ 0 h 2247900"/>
              <a:gd name="connsiteX0" fmla="*/ 0 w 2804319"/>
              <a:gd name="connsiteY0" fmla="*/ 0 h 2247900"/>
              <a:gd name="connsiteX1" fmla="*/ 2736850 w 2804319"/>
              <a:gd name="connsiteY1" fmla="*/ 539750 h 2247900"/>
              <a:gd name="connsiteX2" fmla="*/ 2804319 w 2804319"/>
              <a:gd name="connsiteY2" fmla="*/ 2196306 h 2247900"/>
              <a:gd name="connsiteX3" fmla="*/ 0 w 2804319"/>
              <a:gd name="connsiteY3" fmla="*/ 2247900 h 2247900"/>
              <a:gd name="connsiteX4" fmla="*/ 0 w 2804319"/>
              <a:gd name="connsiteY4" fmla="*/ 0 h 2247900"/>
              <a:gd name="connsiteX0" fmla="*/ 0 w 2804319"/>
              <a:gd name="connsiteY0" fmla="*/ 0 h 2247900"/>
              <a:gd name="connsiteX1" fmla="*/ 2736850 w 2804319"/>
              <a:gd name="connsiteY1" fmla="*/ 539750 h 2247900"/>
              <a:gd name="connsiteX2" fmla="*/ 2804319 w 2804319"/>
              <a:gd name="connsiteY2" fmla="*/ 2191544 h 2247900"/>
              <a:gd name="connsiteX3" fmla="*/ 0 w 2804319"/>
              <a:gd name="connsiteY3" fmla="*/ 2247900 h 2247900"/>
              <a:gd name="connsiteX4" fmla="*/ 0 w 2804319"/>
              <a:gd name="connsiteY4" fmla="*/ 0 h 2247900"/>
              <a:gd name="connsiteX0" fmla="*/ 0 w 2804319"/>
              <a:gd name="connsiteY0" fmla="*/ 0 h 2247900"/>
              <a:gd name="connsiteX1" fmla="*/ 2727325 w 2804319"/>
              <a:gd name="connsiteY1" fmla="*/ 539750 h 2247900"/>
              <a:gd name="connsiteX2" fmla="*/ 2804319 w 2804319"/>
              <a:gd name="connsiteY2" fmla="*/ 2191544 h 2247900"/>
              <a:gd name="connsiteX3" fmla="*/ 0 w 2804319"/>
              <a:gd name="connsiteY3" fmla="*/ 2247900 h 2247900"/>
              <a:gd name="connsiteX4" fmla="*/ 0 w 2804319"/>
              <a:gd name="connsiteY4" fmla="*/ 0 h 2247900"/>
              <a:gd name="connsiteX0" fmla="*/ 0 w 2804319"/>
              <a:gd name="connsiteY0" fmla="*/ 0 h 2247900"/>
              <a:gd name="connsiteX1" fmla="*/ 2724944 w 2804319"/>
              <a:gd name="connsiteY1" fmla="*/ 544513 h 2247900"/>
              <a:gd name="connsiteX2" fmla="*/ 2804319 w 2804319"/>
              <a:gd name="connsiteY2" fmla="*/ 2191544 h 2247900"/>
              <a:gd name="connsiteX3" fmla="*/ 0 w 2804319"/>
              <a:gd name="connsiteY3" fmla="*/ 2247900 h 2247900"/>
              <a:gd name="connsiteX4" fmla="*/ 0 w 2804319"/>
              <a:gd name="connsiteY4" fmla="*/ 0 h 2247900"/>
              <a:gd name="connsiteX0" fmla="*/ 0 w 2804319"/>
              <a:gd name="connsiteY0" fmla="*/ 0 h 2247900"/>
              <a:gd name="connsiteX1" fmla="*/ 2720182 w 2804319"/>
              <a:gd name="connsiteY1" fmla="*/ 549275 h 2247900"/>
              <a:gd name="connsiteX2" fmla="*/ 2804319 w 2804319"/>
              <a:gd name="connsiteY2" fmla="*/ 2191544 h 2247900"/>
              <a:gd name="connsiteX3" fmla="*/ 0 w 2804319"/>
              <a:gd name="connsiteY3" fmla="*/ 2247900 h 2247900"/>
              <a:gd name="connsiteX4" fmla="*/ 0 w 2804319"/>
              <a:gd name="connsiteY4" fmla="*/ 0 h 2247900"/>
              <a:gd name="connsiteX0" fmla="*/ 0 w 2804319"/>
              <a:gd name="connsiteY0" fmla="*/ 0 h 2247900"/>
              <a:gd name="connsiteX1" fmla="*/ 2715419 w 2804319"/>
              <a:gd name="connsiteY1" fmla="*/ 549275 h 2247900"/>
              <a:gd name="connsiteX2" fmla="*/ 2804319 w 2804319"/>
              <a:gd name="connsiteY2" fmla="*/ 2191544 h 2247900"/>
              <a:gd name="connsiteX3" fmla="*/ 0 w 2804319"/>
              <a:gd name="connsiteY3" fmla="*/ 2247900 h 2247900"/>
              <a:gd name="connsiteX4" fmla="*/ 0 w 2804319"/>
              <a:gd name="connsiteY4" fmla="*/ 0 h 2247900"/>
              <a:gd name="connsiteX0" fmla="*/ 0 w 2804319"/>
              <a:gd name="connsiteY0" fmla="*/ 0 h 2247900"/>
              <a:gd name="connsiteX1" fmla="*/ 2708275 w 2804319"/>
              <a:gd name="connsiteY1" fmla="*/ 551656 h 2247900"/>
              <a:gd name="connsiteX2" fmla="*/ 2804319 w 2804319"/>
              <a:gd name="connsiteY2" fmla="*/ 2191544 h 2247900"/>
              <a:gd name="connsiteX3" fmla="*/ 0 w 2804319"/>
              <a:gd name="connsiteY3" fmla="*/ 2247900 h 2247900"/>
              <a:gd name="connsiteX4" fmla="*/ 0 w 2804319"/>
              <a:gd name="connsiteY4" fmla="*/ 0 h 2247900"/>
              <a:gd name="connsiteX0" fmla="*/ 0 w 2804319"/>
              <a:gd name="connsiteY0" fmla="*/ 0 h 2247900"/>
              <a:gd name="connsiteX1" fmla="*/ 2708275 w 2804319"/>
              <a:gd name="connsiteY1" fmla="*/ 551656 h 2247900"/>
              <a:gd name="connsiteX2" fmla="*/ 2804319 w 2804319"/>
              <a:gd name="connsiteY2" fmla="*/ 2191544 h 2247900"/>
              <a:gd name="connsiteX3" fmla="*/ 35719 w 2804319"/>
              <a:gd name="connsiteY3" fmla="*/ 2247900 h 2247900"/>
              <a:gd name="connsiteX4" fmla="*/ 0 w 2804319"/>
              <a:gd name="connsiteY4" fmla="*/ 0 h 2247900"/>
              <a:gd name="connsiteX0" fmla="*/ 0 w 2804319"/>
              <a:gd name="connsiteY0" fmla="*/ 0 h 2243137"/>
              <a:gd name="connsiteX1" fmla="*/ 2708275 w 2804319"/>
              <a:gd name="connsiteY1" fmla="*/ 551656 h 2243137"/>
              <a:gd name="connsiteX2" fmla="*/ 2804319 w 2804319"/>
              <a:gd name="connsiteY2" fmla="*/ 2191544 h 2243137"/>
              <a:gd name="connsiteX3" fmla="*/ 59532 w 2804319"/>
              <a:gd name="connsiteY3" fmla="*/ 2243137 h 2243137"/>
              <a:gd name="connsiteX4" fmla="*/ 0 w 2804319"/>
              <a:gd name="connsiteY4" fmla="*/ 0 h 2243137"/>
              <a:gd name="connsiteX0" fmla="*/ 0 w 2804319"/>
              <a:gd name="connsiteY0" fmla="*/ 0 h 2240756"/>
              <a:gd name="connsiteX1" fmla="*/ 2708275 w 2804319"/>
              <a:gd name="connsiteY1" fmla="*/ 551656 h 2240756"/>
              <a:gd name="connsiteX2" fmla="*/ 2804319 w 2804319"/>
              <a:gd name="connsiteY2" fmla="*/ 2191544 h 2240756"/>
              <a:gd name="connsiteX3" fmla="*/ 83344 w 2804319"/>
              <a:gd name="connsiteY3" fmla="*/ 2240756 h 2240756"/>
              <a:gd name="connsiteX4" fmla="*/ 0 w 2804319"/>
              <a:gd name="connsiteY4" fmla="*/ 0 h 2240756"/>
              <a:gd name="connsiteX0" fmla="*/ 0 w 2804319"/>
              <a:gd name="connsiteY0" fmla="*/ 0 h 2233612"/>
              <a:gd name="connsiteX1" fmla="*/ 2708275 w 2804319"/>
              <a:gd name="connsiteY1" fmla="*/ 551656 h 2233612"/>
              <a:gd name="connsiteX2" fmla="*/ 2804319 w 2804319"/>
              <a:gd name="connsiteY2" fmla="*/ 2191544 h 2233612"/>
              <a:gd name="connsiteX3" fmla="*/ 104776 w 2804319"/>
              <a:gd name="connsiteY3" fmla="*/ 2233612 h 2233612"/>
              <a:gd name="connsiteX4" fmla="*/ 0 w 2804319"/>
              <a:gd name="connsiteY4" fmla="*/ 0 h 2233612"/>
              <a:gd name="connsiteX0" fmla="*/ 0 w 2804319"/>
              <a:gd name="connsiteY0" fmla="*/ 0 h 2224087"/>
              <a:gd name="connsiteX1" fmla="*/ 2708275 w 2804319"/>
              <a:gd name="connsiteY1" fmla="*/ 551656 h 2224087"/>
              <a:gd name="connsiteX2" fmla="*/ 2804319 w 2804319"/>
              <a:gd name="connsiteY2" fmla="*/ 2191544 h 2224087"/>
              <a:gd name="connsiteX3" fmla="*/ 130969 w 2804319"/>
              <a:gd name="connsiteY3" fmla="*/ 2224087 h 2224087"/>
              <a:gd name="connsiteX4" fmla="*/ 0 w 2804319"/>
              <a:gd name="connsiteY4" fmla="*/ 0 h 2224087"/>
              <a:gd name="connsiteX0" fmla="*/ 0 w 2804319"/>
              <a:gd name="connsiteY0" fmla="*/ 0 h 2224087"/>
              <a:gd name="connsiteX1" fmla="*/ 2708275 w 2804319"/>
              <a:gd name="connsiteY1" fmla="*/ 551656 h 2224087"/>
              <a:gd name="connsiteX2" fmla="*/ 2804319 w 2804319"/>
              <a:gd name="connsiteY2" fmla="*/ 2191544 h 2224087"/>
              <a:gd name="connsiteX3" fmla="*/ 154782 w 2804319"/>
              <a:gd name="connsiteY3" fmla="*/ 2224087 h 2224087"/>
              <a:gd name="connsiteX4" fmla="*/ 0 w 2804319"/>
              <a:gd name="connsiteY4" fmla="*/ 0 h 2224087"/>
              <a:gd name="connsiteX0" fmla="*/ 0 w 2804319"/>
              <a:gd name="connsiteY0" fmla="*/ 0 h 2224087"/>
              <a:gd name="connsiteX1" fmla="*/ 2708275 w 2804319"/>
              <a:gd name="connsiteY1" fmla="*/ 551656 h 2224087"/>
              <a:gd name="connsiteX2" fmla="*/ 2804319 w 2804319"/>
              <a:gd name="connsiteY2" fmla="*/ 2191544 h 2224087"/>
              <a:gd name="connsiteX3" fmla="*/ 178594 w 2804319"/>
              <a:gd name="connsiteY3" fmla="*/ 2224087 h 2224087"/>
              <a:gd name="connsiteX4" fmla="*/ 0 w 2804319"/>
              <a:gd name="connsiteY4" fmla="*/ 0 h 2224087"/>
              <a:gd name="connsiteX0" fmla="*/ 0 w 2804319"/>
              <a:gd name="connsiteY0" fmla="*/ 0 h 2221706"/>
              <a:gd name="connsiteX1" fmla="*/ 2708275 w 2804319"/>
              <a:gd name="connsiteY1" fmla="*/ 551656 h 2221706"/>
              <a:gd name="connsiteX2" fmla="*/ 2804319 w 2804319"/>
              <a:gd name="connsiteY2" fmla="*/ 2191544 h 2221706"/>
              <a:gd name="connsiteX3" fmla="*/ 192882 w 2804319"/>
              <a:gd name="connsiteY3" fmla="*/ 2221706 h 2221706"/>
              <a:gd name="connsiteX4" fmla="*/ 0 w 2804319"/>
              <a:gd name="connsiteY4" fmla="*/ 0 h 2221706"/>
              <a:gd name="connsiteX0" fmla="*/ 0 w 2804319"/>
              <a:gd name="connsiteY0" fmla="*/ 0 h 2216944"/>
              <a:gd name="connsiteX1" fmla="*/ 2708275 w 2804319"/>
              <a:gd name="connsiteY1" fmla="*/ 551656 h 2216944"/>
              <a:gd name="connsiteX2" fmla="*/ 2804319 w 2804319"/>
              <a:gd name="connsiteY2" fmla="*/ 2191544 h 2216944"/>
              <a:gd name="connsiteX3" fmla="*/ 202407 w 2804319"/>
              <a:gd name="connsiteY3" fmla="*/ 2216944 h 2216944"/>
              <a:gd name="connsiteX4" fmla="*/ 0 w 2804319"/>
              <a:gd name="connsiteY4" fmla="*/ 0 h 2216944"/>
              <a:gd name="connsiteX0" fmla="*/ 0 w 2804319"/>
              <a:gd name="connsiteY0" fmla="*/ 0 h 2216944"/>
              <a:gd name="connsiteX1" fmla="*/ 2708275 w 2804319"/>
              <a:gd name="connsiteY1" fmla="*/ 551656 h 2216944"/>
              <a:gd name="connsiteX2" fmla="*/ 2804319 w 2804319"/>
              <a:gd name="connsiteY2" fmla="*/ 2191544 h 2216944"/>
              <a:gd name="connsiteX3" fmla="*/ 204788 w 2804319"/>
              <a:gd name="connsiteY3" fmla="*/ 2216944 h 2216944"/>
              <a:gd name="connsiteX4" fmla="*/ 0 w 2804319"/>
              <a:gd name="connsiteY4" fmla="*/ 0 h 2216944"/>
              <a:gd name="connsiteX0" fmla="*/ 0 w 2804319"/>
              <a:gd name="connsiteY0" fmla="*/ 0 h 2216944"/>
              <a:gd name="connsiteX1" fmla="*/ 2708275 w 2804319"/>
              <a:gd name="connsiteY1" fmla="*/ 551656 h 2216944"/>
              <a:gd name="connsiteX2" fmla="*/ 2804319 w 2804319"/>
              <a:gd name="connsiteY2" fmla="*/ 2191544 h 2216944"/>
              <a:gd name="connsiteX3" fmla="*/ 211932 w 2804319"/>
              <a:gd name="connsiteY3" fmla="*/ 2216944 h 2216944"/>
              <a:gd name="connsiteX4" fmla="*/ 0 w 2804319"/>
              <a:gd name="connsiteY4" fmla="*/ 0 h 2216944"/>
              <a:gd name="connsiteX0" fmla="*/ 0 w 2804319"/>
              <a:gd name="connsiteY0" fmla="*/ 0 h 2216944"/>
              <a:gd name="connsiteX1" fmla="*/ 2708275 w 2804319"/>
              <a:gd name="connsiteY1" fmla="*/ 551656 h 2216944"/>
              <a:gd name="connsiteX2" fmla="*/ 2804319 w 2804319"/>
              <a:gd name="connsiteY2" fmla="*/ 2191544 h 2216944"/>
              <a:gd name="connsiteX3" fmla="*/ 219076 w 2804319"/>
              <a:gd name="connsiteY3" fmla="*/ 2216944 h 2216944"/>
              <a:gd name="connsiteX4" fmla="*/ 0 w 2804319"/>
              <a:gd name="connsiteY4" fmla="*/ 0 h 2216944"/>
              <a:gd name="connsiteX0" fmla="*/ 0 w 2835275"/>
              <a:gd name="connsiteY0" fmla="*/ 0 h 2205038"/>
              <a:gd name="connsiteX1" fmla="*/ 2739231 w 2835275"/>
              <a:gd name="connsiteY1" fmla="*/ 539750 h 2205038"/>
              <a:gd name="connsiteX2" fmla="*/ 2835275 w 2835275"/>
              <a:gd name="connsiteY2" fmla="*/ 2179638 h 2205038"/>
              <a:gd name="connsiteX3" fmla="*/ 250032 w 2835275"/>
              <a:gd name="connsiteY3" fmla="*/ 2205038 h 2205038"/>
              <a:gd name="connsiteX4" fmla="*/ 0 w 2835275"/>
              <a:gd name="connsiteY4" fmla="*/ 0 h 2205038"/>
              <a:gd name="connsiteX0" fmla="*/ 0 w 2868613"/>
              <a:gd name="connsiteY0" fmla="*/ 0 h 2185988"/>
              <a:gd name="connsiteX1" fmla="*/ 2772569 w 2868613"/>
              <a:gd name="connsiteY1" fmla="*/ 520700 h 2185988"/>
              <a:gd name="connsiteX2" fmla="*/ 2868613 w 2868613"/>
              <a:gd name="connsiteY2" fmla="*/ 2160588 h 2185988"/>
              <a:gd name="connsiteX3" fmla="*/ 283370 w 2868613"/>
              <a:gd name="connsiteY3" fmla="*/ 2185988 h 2185988"/>
              <a:gd name="connsiteX4" fmla="*/ 0 w 2868613"/>
              <a:gd name="connsiteY4" fmla="*/ 0 h 2185988"/>
              <a:gd name="connsiteX0" fmla="*/ 0 w 2875756"/>
              <a:gd name="connsiteY0" fmla="*/ 0 h 2126456"/>
              <a:gd name="connsiteX1" fmla="*/ 2779712 w 2875756"/>
              <a:gd name="connsiteY1" fmla="*/ 461168 h 2126456"/>
              <a:gd name="connsiteX2" fmla="*/ 2875756 w 2875756"/>
              <a:gd name="connsiteY2" fmla="*/ 2101056 h 2126456"/>
              <a:gd name="connsiteX3" fmla="*/ 290513 w 2875756"/>
              <a:gd name="connsiteY3" fmla="*/ 2126456 h 2126456"/>
              <a:gd name="connsiteX4" fmla="*/ 0 w 2875756"/>
              <a:gd name="connsiteY4" fmla="*/ 0 h 2126456"/>
              <a:gd name="connsiteX0" fmla="*/ 0 w 2892425"/>
              <a:gd name="connsiteY0" fmla="*/ 0 h 2078831"/>
              <a:gd name="connsiteX1" fmla="*/ 2796381 w 2892425"/>
              <a:gd name="connsiteY1" fmla="*/ 413543 h 2078831"/>
              <a:gd name="connsiteX2" fmla="*/ 2892425 w 2892425"/>
              <a:gd name="connsiteY2" fmla="*/ 2053431 h 2078831"/>
              <a:gd name="connsiteX3" fmla="*/ 307182 w 2892425"/>
              <a:gd name="connsiteY3" fmla="*/ 2078831 h 2078831"/>
              <a:gd name="connsiteX4" fmla="*/ 0 w 2892425"/>
              <a:gd name="connsiteY4" fmla="*/ 0 h 2078831"/>
              <a:gd name="connsiteX0" fmla="*/ 0 w 2890044"/>
              <a:gd name="connsiteY0" fmla="*/ 0 h 2059781"/>
              <a:gd name="connsiteX1" fmla="*/ 2794000 w 2890044"/>
              <a:gd name="connsiteY1" fmla="*/ 394493 h 2059781"/>
              <a:gd name="connsiteX2" fmla="*/ 2890044 w 2890044"/>
              <a:gd name="connsiteY2" fmla="*/ 2034381 h 2059781"/>
              <a:gd name="connsiteX3" fmla="*/ 304801 w 2890044"/>
              <a:gd name="connsiteY3" fmla="*/ 2059781 h 2059781"/>
              <a:gd name="connsiteX4" fmla="*/ 0 w 2890044"/>
              <a:gd name="connsiteY4" fmla="*/ 0 h 2059781"/>
              <a:gd name="connsiteX0" fmla="*/ 0 w 2882900"/>
              <a:gd name="connsiteY0" fmla="*/ 0 h 2040731"/>
              <a:gd name="connsiteX1" fmla="*/ 2786856 w 2882900"/>
              <a:gd name="connsiteY1" fmla="*/ 375443 h 2040731"/>
              <a:gd name="connsiteX2" fmla="*/ 2882900 w 2882900"/>
              <a:gd name="connsiteY2" fmla="*/ 2015331 h 2040731"/>
              <a:gd name="connsiteX3" fmla="*/ 297657 w 2882900"/>
              <a:gd name="connsiteY3" fmla="*/ 2040731 h 2040731"/>
              <a:gd name="connsiteX4" fmla="*/ 0 w 2882900"/>
              <a:gd name="connsiteY4" fmla="*/ 0 h 2040731"/>
              <a:gd name="connsiteX0" fmla="*/ 0 w 2880519"/>
              <a:gd name="connsiteY0" fmla="*/ 0 h 2016919"/>
              <a:gd name="connsiteX1" fmla="*/ 2784475 w 2880519"/>
              <a:gd name="connsiteY1" fmla="*/ 351631 h 2016919"/>
              <a:gd name="connsiteX2" fmla="*/ 2880519 w 2880519"/>
              <a:gd name="connsiteY2" fmla="*/ 1991519 h 2016919"/>
              <a:gd name="connsiteX3" fmla="*/ 295276 w 2880519"/>
              <a:gd name="connsiteY3" fmla="*/ 2016919 h 2016919"/>
              <a:gd name="connsiteX4" fmla="*/ 0 w 2880519"/>
              <a:gd name="connsiteY4" fmla="*/ 0 h 2016919"/>
              <a:gd name="connsiteX0" fmla="*/ 0 w 2870994"/>
              <a:gd name="connsiteY0" fmla="*/ 0 h 2019300"/>
              <a:gd name="connsiteX1" fmla="*/ 2774950 w 2870994"/>
              <a:gd name="connsiteY1" fmla="*/ 354012 h 2019300"/>
              <a:gd name="connsiteX2" fmla="*/ 2870994 w 2870994"/>
              <a:gd name="connsiteY2" fmla="*/ 1993900 h 2019300"/>
              <a:gd name="connsiteX3" fmla="*/ 285751 w 2870994"/>
              <a:gd name="connsiteY3" fmla="*/ 2019300 h 2019300"/>
              <a:gd name="connsiteX4" fmla="*/ 0 w 2870994"/>
              <a:gd name="connsiteY4" fmla="*/ 0 h 2019300"/>
              <a:gd name="connsiteX0" fmla="*/ 0 w 2868613"/>
              <a:gd name="connsiteY0" fmla="*/ 0 h 2016918"/>
              <a:gd name="connsiteX1" fmla="*/ 2772569 w 2868613"/>
              <a:gd name="connsiteY1" fmla="*/ 351630 h 2016918"/>
              <a:gd name="connsiteX2" fmla="*/ 2868613 w 2868613"/>
              <a:gd name="connsiteY2" fmla="*/ 1991518 h 2016918"/>
              <a:gd name="connsiteX3" fmla="*/ 283370 w 2868613"/>
              <a:gd name="connsiteY3" fmla="*/ 2016918 h 2016918"/>
              <a:gd name="connsiteX4" fmla="*/ 0 w 2868613"/>
              <a:gd name="connsiteY4" fmla="*/ 0 h 2016918"/>
              <a:gd name="connsiteX0" fmla="*/ 0 w 2868613"/>
              <a:gd name="connsiteY0" fmla="*/ 0 h 2016918"/>
              <a:gd name="connsiteX1" fmla="*/ 2772569 w 2868613"/>
              <a:gd name="connsiteY1" fmla="*/ 351630 h 2016918"/>
              <a:gd name="connsiteX2" fmla="*/ 2868613 w 2868613"/>
              <a:gd name="connsiteY2" fmla="*/ 1991518 h 2016918"/>
              <a:gd name="connsiteX3" fmla="*/ 276227 w 2868613"/>
              <a:gd name="connsiteY3" fmla="*/ 2016918 h 2016918"/>
              <a:gd name="connsiteX4" fmla="*/ 0 w 2868613"/>
              <a:gd name="connsiteY4" fmla="*/ 0 h 2016918"/>
              <a:gd name="connsiteX0" fmla="*/ 0 w 2868613"/>
              <a:gd name="connsiteY0" fmla="*/ 0 h 2038349"/>
              <a:gd name="connsiteX1" fmla="*/ 2772569 w 2868613"/>
              <a:gd name="connsiteY1" fmla="*/ 351630 h 2038349"/>
              <a:gd name="connsiteX2" fmla="*/ 2868613 w 2868613"/>
              <a:gd name="connsiteY2" fmla="*/ 1991518 h 2038349"/>
              <a:gd name="connsiteX3" fmla="*/ 273845 w 2868613"/>
              <a:gd name="connsiteY3" fmla="*/ 2038349 h 2038349"/>
              <a:gd name="connsiteX4" fmla="*/ 0 w 2868613"/>
              <a:gd name="connsiteY4" fmla="*/ 0 h 2038349"/>
              <a:gd name="connsiteX0" fmla="*/ 0 w 2868613"/>
              <a:gd name="connsiteY0" fmla="*/ 0 h 2033587"/>
              <a:gd name="connsiteX1" fmla="*/ 2772569 w 2868613"/>
              <a:gd name="connsiteY1" fmla="*/ 351630 h 2033587"/>
              <a:gd name="connsiteX2" fmla="*/ 2868613 w 2868613"/>
              <a:gd name="connsiteY2" fmla="*/ 1991518 h 2033587"/>
              <a:gd name="connsiteX3" fmla="*/ 269083 w 2868613"/>
              <a:gd name="connsiteY3" fmla="*/ 2033587 h 2033587"/>
              <a:gd name="connsiteX4" fmla="*/ 0 w 2868613"/>
              <a:gd name="connsiteY4" fmla="*/ 0 h 2033587"/>
              <a:gd name="connsiteX0" fmla="*/ 0 w 2868613"/>
              <a:gd name="connsiteY0" fmla="*/ 0 h 2031206"/>
              <a:gd name="connsiteX1" fmla="*/ 2772569 w 2868613"/>
              <a:gd name="connsiteY1" fmla="*/ 351630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786856 w 2868613"/>
              <a:gd name="connsiteY1" fmla="*/ 346868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794000 w 2868613"/>
              <a:gd name="connsiteY1" fmla="*/ 325436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798762 w 2868613"/>
              <a:gd name="connsiteY1" fmla="*/ 325436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803525 w 2868613"/>
              <a:gd name="connsiteY1" fmla="*/ 320673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808287 w 2868613"/>
              <a:gd name="connsiteY1" fmla="*/ 311148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813050 w 2868613"/>
              <a:gd name="connsiteY1" fmla="*/ 306386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68613"/>
              <a:gd name="connsiteY0" fmla="*/ 0 h 2031206"/>
              <a:gd name="connsiteX1" fmla="*/ 2815431 w 2868613"/>
              <a:gd name="connsiteY1" fmla="*/ 299242 h 2031206"/>
              <a:gd name="connsiteX2" fmla="*/ 2868613 w 2868613"/>
              <a:gd name="connsiteY2" fmla="*/ 1991518 h 2031206"/>
              <a:gd name="connsiteX3" fmla="*/ 269083 w 2868613"/>
              <a:gd name="connsiteY3" fmla="*/ 2031206 h 2031206"/>
              <a:gd name="connsiteX4" fmla="*/ 0 w 2868613"/>
              <a:gd name="connsiteY4" fmla="*/ 0 h 2031206"/>
              <a:gd name="connsiteX0" fmla="*/ 0 w 2880519"/>
              <a:gd name="connsiteY0" fmla="*/ 0 h 2031206"/>
              <a:gd name="connsiteX1" fmla="*/ 2815431 w 2880519"/>
              <a:gd name="connsiteY1" fmla="*/ 299242 h 2031206"/>
              <a:gd name="connsiteX2" fmla="*/ 2880519 w 2880519"/>
              <a:gd name="connsiteY2" fmla="*/ 1991518 h 2031206"/>
              <a:gd name="connsiteX3" fmla="*/ 269083 w 2880519"/>
              <a:gd name="connsiteY3" fmla="*/ 2031206 h 2031206"/>
              <a:gd name="connsiteX4" fmla="*/ 0 w 2880519"/>
              <a:gd name="connsiteY4" fmla="*/ 0 h 2031206"/>
              <a:gd name="connsiteX0" fmla="*/ 0 w 2892426"/>
              <a:gd name="connsiteY0" fmla="*/ 0 h 2031206"/>
              <a:gd name="connsiteX1" fmla="*/ 2815431 w 2892426"/>
              <a:gd name="connsiteY1" fmla="*/ 299242 h 2031206"/>
              <a:gd name="connsiteX2" fmla="*/ 2892426 w 2892426"/>
              <a:gd name="connsiteY2" fmla="*/ 1991518 h 2031206"/>
              <a:gd name="connsiteX3" fmla="*/ 269083 w 2892426"/>
              <a:gd name="connsiteY3" fmla="*/ 2031206 h 2031206"/>
              <a:gd name="connsiteX4" fmla="*/ 0 w 2892426"/>
              <a:gd name="connsiteY4" fmla="*/ 0 h 2031206"/>
              <a:gd name="connsiteX0" fmla="*/ 0 w 2918619"/>
              <a:gd name="connsiteY0" fmla="*/ 0 h 2031206"/>
              <a:gd name="connsiteX1" fmla="*/ 2815431 w 2918619"/>
              <a:gd name="connsiteY1" fmla="*/ 299242 h 2031206"/>
              <a:gd name="connsiteX2" fmla="*/ 2918619 w 2918619"/>
              <a:gd name="connsiteY2" fmla="*/ 1991518 h 2031206"/>
              <a:gd name="connsiteX3" fmla="*/ 269083 w 2918619"/>
              <a:gd name="connsiteY3" fmla="*/ 2031206 h 2031206"/>
              <a:gd name="connsiteX4" fmla="*/ 0 w 2918619"/>
              <a:gd name="connsiteY4" fmla="*/ 0 h 2031206"/>
              <a:gd name="connsiteX0" fmla="*/ 0 w 2911476"/>
              <a:gd name="connsiteY0" fmla="*/ 0 h 2031206"/>
              <a:gd name="connsiteX1" fmla="*/ 2815431 w 2911476"/>
              <a:gd name="connsiteY1" fmla="*/ 299242 h 2031206"/>
              <a:gd name="connsiteX2" fmla="*/ 2911476 w 2911476"/>
              <a:gd name="connsiteY2" fmla="*/ 1991518 h 2031206"/>
              <a:gd name="connsiteX3" fmla="*/ 269083 w 2911476"/>
              <a:gd name="connsiteY3" fmla="*/ 2031206 h 2031206"/>
              <a:gd name="connsiteX4" fmla="*/ 0 w 2911476"/>
              <a:gd name="connsiteY4" fmla="*/ 0 h 2031206"/>
              <a:gd name="connsiteX0" fmla="*/ 0 w 2901951"/>
              <a:gd name="connsiteY0" fmla="*/ 0 h 2031206"/>
              <a:gd name="connsiteX1" fmla="*/ 2815431 w 2901951"/>
              <a:gd name="connsiteY1" fmla="*/ 299242 h 2031206"/>
              <a:gd name="connsiteX2" fmla="*/ 2901951 w 2901951"/>
              <a:gd name="connsiteY2" fmla="*/ 1989137 h 2031206"/>
              <a:gd name="connsiteX3" fmla="*/ 269083 w 2901951"/>
              <a:gd name="connsiteY3" fmla="*/ 2031206 h 2031206"/>
              <a:gd name="connsiteX4" fmla="*/ 0 w 2901951"/>
              <a:gd name="connsiteY4" fmla="*/ 0 h 2031206"/>
              <a:gd name="connsiteX0" fmla="*/ 0 w 2906713"/>
              <a:gd name="connsiteY0" fmla="*/ 0 h 2026443"/>
              <a:gd name="connsiteX1" fmla="*/ 2820193 w 2906713"/>
              <a:gd name="connsiteY1" fmla="*/ 294479 h 2026443"/>
              <a:gd name="connsiteX2" fmla="*/ 2906713 w 2906713"/>
              <a:gd name="connsiteY2" fmla="*/ 1984374 h 2026443"/>
              <a:gd name="connsiteX3" fmla="*/ 273845 w 2906713"/>
              <a:gd name="connsiteY3" fmla="*/ 2026443 h 2026443"/>
              <a:gd name="connsiteX4" fmla="*/ 0 w 2906713"/>
              <a:gd name="connsiteY4" fmla="*/ 0 h 2026443"/>
              <a:gd name="connsiteX0" fmla="*/ 0 w 2906713"/>
              <a:gd name="connsiteY0" fmla="*/ 0 h 1984374"/>
              <a:gd name="connsiteX1" fmla="*/ 2820193 w 2906713"/>
              <a:gd name="connsiteY1" fmla="*/ 294479 h 1984374"/>
              <a:gd name="connsiteX2" fmla="*/ 2906713 w 2906713"/>
              <a:gd name="connsiteY2" fmla="*/ 1984374 h 1984374"/>
              <a:gd name="connsiteX3" fmla="*/ 292895 w 2906713"/>
              <a:gd name="connsiteY3" fmla="*/ 1893093 h 1984374"/>
              <a:gd name="connsiteX4" fmla="*/ 0 w 2906713"/>
              <a:gd name="connsiteY4" fmla="*/ 0 h 1984374"/>
              <a:gd name="connsiteX0" fmla="*/ 0 w 2906713"/>
              <a:gd name="connsiteY0" fmla="*/ 0 h 1984374"/>
              <a:gd name="connsiteX1" fmla="*/ 2820193 w 2906713"/>
              <a:gd name="connsiteY1" fmla="*/ 294479 h 1984374"/>
              <a:gd name="connsiteX2" fmla="*/ 2906713 w 2906713"/>
              <a:gd name="connsiteY2" fmla="*/ 1984374 h 1984374"/>
              <a:gd name="connsiteX3" fmla="*/ 254795 w 2906713"/>
              <a:gd name="connsiteY3" fmla="*/ 1867693 h 1984374"/>
              <a:gd name="connsiteX4" fmla="*/ 0 w 2906713"/>
              <a:gd name="connsiteY4" fmla="*/ 0 h 1984374"/>
              <a:gd name="connsiteX0" fmla="*/ 0 w 2906713"/>
              <a:gd name="connsiteY0" fmla="*/ 0 h 1984374"/>
              <a:gd name="connsiteX1" fmla="*/ 2820193 w 2906713"/>
              <a:gd name="connsiteY1" fmla="*/ 294479 h 1984374"/>
              <a:gd name="connsiteX2" fmla="*/ 2906713 w 2906713"/>
              <a:gd name="connsiteY2" fmla="*/ 1984374 h 1984374"/>
              <a:gd name="connsiteX3" fmla="*/ 305595 w 2906713"/>
              <a:gd name="connsiteY3" fmla="*/ 1867693 h 1984374"/>
              <a:gd name="connsiteX4" fmla="*/ 0 w 2906713"/>
              <a:gd name="connsiteY4" fmla="*/ 0 h 1984374"/>
              <a:gd name="connsiteX0" fmla="*/ 0 w 2906713"/>
              <a:gd name="connsiteY0" fmla="*/ 0 h 1984374"/>
              <a:gd name="connsiteX1" fmla="*/ 2820193 w 2906713"/>
              <a:gd name="connsiteY1" fmla="*/ 294479 h 1984374"/>
              <a:gd name="connsiteX2" fmla="*/ 2906713 w 2906713"/>
              <a:gd name="connsiteY2" fmla="*/ 1984374 h 1984374"/>
              <a:gd name="connsiteX3" fmla="*/ 273845 w 2906713"/>
              <a:gd name="connsiteY3" fmla="*/ 1861343 h 1984374"/>
              <a:gd name="connsiteX4" fmla="*/ 0 w 2906713"/>
              <a:gd name="connsiteY4" fmla="*/ 0 h 1984374"/>
              <a:gd name="connsiteX0" fmla="*/ 0 w 2906713"/>
              <a:gd name="connsiteY0" fmla="*/ 0 h 1984374"/>
              <a:gd name="connsiteX1" fmla="*/ 2820193 w 2906713"/>
              <a:gd name="connsiteY1" fmla="*/ 294479 h 1984374"/>
              <a:gd name="connsiteX2" fmla="*/ 2906713 w 2906713"/>
              <a:gd name="connsiteY2" fmla="*/ 1984374 h 1984374"/>
              <a:gd name="connsiteX3" fmla="*/ 273845 w 2906713"/>
              <a:gd name="connsiteY3" fmla="*/ 1874043 h 1984374"/>
              <a:gd name="connsiteX4" fmla="*/ 0 w 2906713"/>
              <a:gd name="connsiteY4" fmla="*/ 0 h 1984374"/>
              <a:gd name="connsiteX0" fmla="*/ 0 w 2830513"/>
              <a:gd name="connsiteY0" fmla="*/ 0 h 2047874"/>
              <a:gd name="connsiteX1" fmla="*/ 2820193 w 2830513"/>
              <a:gd name="connsiteY1" fmla="*/ 294479 h 2047874"/>
              <a:gd name="connsiteX2" fmla="*/ 2830513 w 2830513"/>
              <a:gd name="connsiteY2" fmla="*/ 2047874 h 2047874"/>
              <a:gd name="connsiteX3" fmla="*/ 273845 w 2830513"/>
              <a:gd name="connsiteY3" fmla="*/ 1874043 h 2047874"/>
              <a:gd name="connsiteX4" fmla="*/ 0 w 2830513"/>
              <a:gd name="connsiteY4" fmla="*/ 0 h 2047874"/>
              <a:gd name="connsiteX0" fmla="*/ 0 w 2862263"/>
              <a:gd name="connsiteY0" fmla="*/ 0 h 2047874"/>
              <a:gd name="connsiteX1" fmla="*/ 2820193 w 2862263"/>
              <a:gd name="connsiteY1" fmla="*/ 294479 h 2047874"/>
              <a:gd name="connsiteX2" fmla="*/ 2862263 w 2862263"/>
              <a:gd name="connsiteY2" fmla="*/ 2047874 h 2047874"/>
              <a:gd name="connsiteX3" fmla="*/ 273845 w 2862263"/>
              <a:gd name="connsiteY3" fmla="*/ 1874043 h 2047874"/>
              <a:gd name="connsiteX4" fmla="*/ 0 w 2862263"/>
              <a:gd name="connsiteY4" fmla="*/ 0 h 2047874"/>
              <a:gd name="connsiteX0" fmla="*/ 0 w 2862263"/>
              <a:gd name="connsiteY0" fmla="*/ 0 h 2035174"/>
              <a:gd name="connsiteX1" fmla="*/ 2820193 w 2862263"/>
              <a:gd name="connsiteY1" fmla="*/ 294479 h 2035174"/>
              <a:gd name="connsiteX2" fmla="*/ 2862263 w 2862263"/>
              <a:gd name="connsiteY2" fmla="*/ 2035174 h 2035174"/>
              <a:gd name="connsiteX3" fmla="*/ 273845 w 2862263"/>
              <a:gd name="connsiteY3" fmla="*/ 1874043 h 2035174"/>
              <a:gd name="connsiteX4" fmla="*/ 0 w 2862263"/>
              <a:gd name="connsiteY4" fmla="*/ 0 h 2035174"/>
              <a:gd name="connsiteX0" fmla="*/ 0 w 2862263"/>
              <a:gd name="connsiteY0" fmla="*/ 0 h 2035174"/>
              <a:gd name="connsiteX1" fmla="*/ 2750343 w 2862263"/>
              <a:gd name="connsiteY1" fmla="*/ 326229 h 2035174"/>
              <a:gd name="connsiteX2" fmla="*/ 2862263 w 2862263"/>
              <a:gd name="connsiteY2" fmla="*/ 2035174 h 2035174"/>
              <a:gd name="connsiteX3" fmla="*/ 273845 w 2862263"/>
              <a:gd name="connsiteY3" fmla="*/ 1874043 h 2035174"/>
              <a:gd name="connsiteX4" fmla="*/ 0 w 2862263"/>
              <a:gd name="connsiteY4" fmla="*/ 0 h 2035174"/>
              <a:gd name="connsiteX0" fmla="*/ 0 w 2862263"/>
              <a:gd name="connsiteY0" fmla="*/ 0 h 2035174"/>
              <a:gd name="connsiteX1" fmla="*/ 2769393 w 2862263"/>
              <a:gd name="connsiteY1" fmla="*/ 351629 h 2035174"/>
              <a:gd name="connsiteX2" fmla="*/ 2862263 w 2862263"/>
              <a:gd name="connsiteY2" fmla="*/ 2035174 h 2035174"/>
              <a:gd name="connsiteX3" fmla="*/ 273845 w 2862263"/>
              <a:gd name="connsiteY3" fmla="*/ 1874043 h 2035174"/>
              <a:gd name="connsiteX4" fmla="*/ 0 w 2862263"/>
              <a:gd name="connsiteY4" fmla="*/ 0 h 2035174"/>
              <a:gd name="connsiteX0" fmla="*/ 0 w 2862263"/>
              <a:gd name="connsiteY0" fmla="*/ 0 h 2035174"/>
              <a:gd name="connsiteX1" fmla="*/ 2788443 w 2862263"/>
              <a:gd name="connsiteY1" fmla="*/ 351629 h 2035174"/>
              <a:gd name="connsiteX2" fmla="*/ 2862263 w 2862263"/>
              <a:gd name="connsiteY2" fmla="*/ 2035174 h 2035174"/>
              <a:gd name="connsiteX3" fmla="*/ 273845 w 2862263"/>
              <a:gd name="connsiteY3" fmla="*/ 1874043 h 2035174"/>
              <a:gd name="connsiteX4" fmla="*/ 0 w 2862263"/>
              <a:gd name="connsiteY4" fmla="*/ 0 h 2035174"/>
              <a:gd name="connsiteX0" fmla="*/ 0 w 2798763"/>
              <a:gd name="connsiteY0" fmla="*/ 0 h 1990724"/>
              <a:gd name="connsiteX1" fmla="*/ 2788443 w 2798763"/>
              <a:gd name="connsiteY1" fmla="*/ 351629 h 1990724"/>
              <a:gd name="connsiteX2" fmla="*/ 2798763 w 2798763"/>
              <a:gd name="connsiteY2" fmla="*/ 1990724 h 1990724"/>
              <a:gd name="connsiteX3" fmla="*/ 273845 w 2798763"/>
              <a:gd name="connsiteY3" fmla="*/ 1874043 h 1990724"/>
              <a:gd name="connsiteX4" fmla="*/ 0 w 2798763"/>
              <a:gd name="connsiteY4" fmla="*/ 0 h 1990724"/>
              <a:gd name="connsiteX0" fmla="*/ 0 w 2836863"/>
              <a:gd name="connsiteY0" fmla="*/ 0 h 2035174"/>
              <a:gd name="connsiteX1" fmla="*/ 2788443 w 2836863"/>
              <a:gd name="connsiteY1" fmla="*/ 351629 h 2035174"/>
              <a:gd name="connsiteX2" fmla="*/ 2836863 w 2836863"/>
              <a:gd name="connsiteY2" fmla="*/ 2035174 h 2035174"/>
              <a:gd name="connsiteX3" fmla="*/ 273845 w 2836863"/>
              <a:gd name="connsiteY3" fmla="*/ 1874043 h 2035174"/>
              <a:gd name="connsiteX4" fmla="*/ 0 w 2836863"/>
              <a:gd name="connsiteY4" fmla="*/ 0 h 2035174"/>
              <a:gd name="connsiteX0" fmla="*/ 0 w 2849563"/>
              <a:gd name="connsiteY0" fmla="*/ 0 h 2028824"/>
              <a:gd name="connsiteX1" fmla="*/ 2788443 w 2849563"/>
              <a:gd name="connsiteY1" fmla="*/ 351629 h 2028824"/>
              <a:gd name="connsiteX2" fmla="*/ 2849563 w 2849563"/>
              <a:gd name="connsiteY2" fmla="*/ 2028824 h 2028824"/>
              <a:gd name="connsiteX3" fmla="*/ 273845 w 2849563"/>
              <a:gd name="connsiteY3" fmla="*/ 1874043 h 2028824"/>
              <a:gd name="connsiteX4" fmla="*/ 0 w 2849563"/>
              <a:gd name="connsiteY4" fmla="*/ 0 h 2028824"/>
              <a:gd name="connsiteX0" fmla="*/ 0 w 2868613"/>
              <a:gd name="connsiteY0" fmla="*/ 0 h 2028824"/>
              <a:gd name="connsiteX1" fmla="*/ 2788443 w 2868613"/>
              <a:gd name="connsiteY1" fmla="*/ 351629 h 2028824"/>
              <a:gd name="connsiteX2" fmla="*/ 2868613 w 2868613"/>
              <a:gd name="connsiteY2" fmla="*/ 2028824 h 2028824"/>
              <a:gd name="connsiteX3" fmla="*/ 273845 w 2868613"/>
              <a:gd name="connsiteY3" fmla="*/ 1874043 h 2028824"/>
              <a:gd name="connsiteX4" fmla="*/ 0 w 2868613"/>
              <a:gd name="connsiteY4" fmla="*/ 0 h 2028824"/>
              <a:gd name="connsiteX0" fmla="*/ 0 w 2868613"/>
              <a:gd name="connsiteY0" fmla="*/ 0 h 2028824"/>
              <a:gd name="connsiteX1" fmla="*/ 2788443 w 2868613"/>
              <a:gd name="connsiteY1" fmla="*/ 351629 h 2028824"/>
              <a:gd name="connsiteX2" fmla="*/ 2868613 w 2868613"/>
              <a:gd name="connsiteY2" fmla="*/ 2028824 h 2028824"/>
              <a:gd name="connsiteX3" fmla="*/ 273845 w 2868613"/>
              <a:gd name="connsiteY3" fmla="*/ 1878805 h 2028824"/>
              <a:gd name="connsiteX4" fmla="*/ 0 w 2868613"/>
              <a:gd name="connsiteY4" fmla="*/ 0 h 2028824"/>
              <a:gd name="connsiteX0" fmla="*/ 0 w 2868613"/>
              <a:gd name="connsiteY0" fmla="*/ 0 h 2062162"/>
              <a:gd name="connsiteX1" fmla="*/ 2788443 w 2868613"/>
              <a:gd name="connsiteY1" fmla="*/ 351629 h 2062162"/>
              <a:gd name="connsiteX2" fmla="*/ 2868613 w 2868613"/>
              <a:gd name="connsiteY2" fmla="*/ 2062162 h 2062162"/>
              <a:gd name="connsiteX3" fmla="*/ 273845 w 2868613"/>
              <a:gd name="connsiteY3" fmla="*/ 1878805 h 2062162"/>
              <a:gd name="connsiteX4" fmla="*/ 0 w 2868613"/>
              <a:gd name="connsiteY4" fmla="*/ 0 h 2062162"/>
              <a:gd name="connsiteX0" fmla="*/ 0 w 2868613"/>
              <a:gd name="connsiteY0" fmla="*/ 0 h 2033587"/>
              <a:gd name="connsiteX1" fmla="*/ 2788443 w 2868613"/>
              <a:gd name="connsiteY1" fmla="*/ 351629 h 2033587"/>
              <a:gd name="connsiteX2" fmla="*/ 2868613 w 2868613"/>
              <a:gd name="connsiteY2" fmla="*/ 2033587 h 2033587"/>
              <a:gd name="connsiteX3" fmla="*/ 273845 w 2868613"/>
              <a:gd name="connsiteY3" fmla="*/ 1878805 h 2033587"/>
              <a:gd name="connsiteX4" fmla="*/ 0 w 2868613"/>
              <a:gd name="connsiteY4" fmla="*/ 0 h 20335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68613" h="2033587">
                <a:moveTo>
                  <a:pt x="0" y="0"/>
                </a:moveTo>
                <a:lnTo>
                  <a:pt x="2788443" y="351629"/>
                </a:lnTo>
                <a:lnTo>
                  <a:pt x="2868613" y="2033587"/>
                </a:lnTo>
                <a:lnTo>
                  <a:pt x="273845" y="1878805"/>
                </a:lnTo>
                <a:lnTo>
                  <a:pt x="0" y="0"/>
                </a:lnTo>
                <a:close/>
              </a:path>
            </a:pathLst>
          </a:custGeom>
          <a:solidFill>
            <a:schemeClr val="accent1"/>
          </a:solidFill>
          <a:scene3d>
            <a:camera prst="perspectiveContrastingRightFacing" fov="6900000">
              <a:rot lat="20132163" lon="19784823" rev="285936"/>
            </a:camera>
            <a:lightRig rig="threePt" dir="t"/>
          </a:scene3d>
        </p:spPr>
        <p:txBody>
          <a:bodyPr/>
          <a:lstStyle>
            <a:lvl1pPr marL="0" indent="0">
              <a:buNone/>
              <a:defRPr sz="1100">
                <a:solidFill>
                  <a:schemeClr val="bg1"/>
                </a:solidFill>
              </a:defRPr>
            </a:lvl1pPr>
          </a:lstStyle>
          <a:p>
            <a:endParaRPr lang="en-US"/>
          </a:p>
        </p:txBody>
      </p:sp>
    </p:spTree>
    <p:extLst>
      <p:ext uri="{BB962C8B-B14F-4D97-AF65-F5344CB8AC3E}">
        <p14:creationId xmlns:p14="http://schemas.microsoft.com/office/powerpoint/2010/main" val="3233873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5897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sp>
        <p:nvSpPr>
          <p:cNvPr id="23" name="Picture Placeholder 3">
            <a:extLst>
              <a:ext uri="{FF2B5EF4-FFF2-40B4-BE49-F238E27FC236}">
                <a16:creationId xmlns:a16="http://schemas.microsoft.com/office/drawing/2014/main" id="{178ED235-1AAD-46C8-B66C-BCBA6BE9A243}"/>
              </a:ext>
            </a:extLst>
          </p:cNvPr>
          <p:cNvSpPr>
            <a:spLocks noGrp="1"/>
          </p:cNvSpPr>
          <p:nvPr>
            <p:ph type="pic" sz="quarter" idx="10"/>
          </p:nvPr>
        </p:nvSpPr>
        <p:spPr>
          <a:xfrm>
            <a:off x="1" y="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24" name="Picture Placeholder 3">
            <a:extLst>
              <a:ext uri="{FF2B5EF4-FFF2-40B4-BE49-F238E27FC236}">
                <a16:creationId xmlns:a16="http://schemas.microsoft.com/office/drawing/2014/main" id="{B0BB040D-5FB9-439A-913B-5F3064E57A7A}"/>
              </a:ext>
            </a:extLst>
          </p:cNvPr>
          <p:cNvSpPr>
            <a:spLocks noGrp="1"/>
          </p:cNvSpPr>
          <p:nvPr>
            <p:ph type="pic" sz="quarter" idx="11"/>
          </p:nvPr>
        </p:nvSpPr>
        <p:spPr>
          <a:xfrm>
            <a:off x="3048001" y="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25" name="Picture Placeholder 3">
            <a:extLst>
              <a:ext uri="{FF2B5EF4-FFF2-40B4-BE49-F238E27FC236}">
                <a16:creationId xmlns:a16="http://schemas.microsoft.com/office/drawing/2014/main" id="{6990858E-79EE-42D6-852D-3F18D4DAADDA}"/>
              </a:ext>
            </a:extLst>
          </p:cNvPr>
          <p:cNvSpPr>
            <a:spLocks noGrp="1"/>
          </p:cNvSpPr>
          <p:nvPr>
            <p:ph type="pic" sz="quarter" idx="12"/>
          </p:nvPr>
        </p:nvSpPr>
        <p:spPr>
          <a:xfrm>
            <a:off x="6096001" y="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26" name="Picture Placeholder 3">
            <a:extLst>
              <a:ext uri="{FF2B5EF4-FFF2-40B4-BE49-F238E27FC236}">
                <a16:creationId xmlns:a16="http://schemas.microsoft.com/office/drawing/2014/main" id="{BA9A994F-CFAD-4828-83C1-AD6C514454F1}"/>
              </a:ext>
            </a:extLst>
          </p:cNvPr>
          <p:cNvSpPr>
            <a:spLocks noGrp="1"/>
          </p:cNvSpPr>
          <p:nvPr>
            <p:ph type="pic" sz="quarter" idx="13"/>
          </p:nvPr>
        </p:nvSpPr>
        <p:spPr>
          <a:xfrm>
            <a:off x="9144001" y="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27" name="Picture Placeholder 3">
            <a:extLst>
              <a:ext uri="{FF2B5EF4-FFF2-40B4-BE49-F238E27FC236}">
                <a16:creationId xmlns:a16="http://schemas.microsoft.com/office/drawing/2014/main" id="{B6F4242A-43E0-4C27-9B58-5D8775408BD9}"/>
              </a:ext>
            </a:extLst>
          </p:cNvPr>
          <p:cNvSpPr>
            <a:spLocks noGrp="1"/>
          </p:cNvSpPr>
          <p:nvPr>
            <p:ph type="pic" sz="quarter" idx="14"/>
          </p:nvPr>
        </p:nvSpPr>
        <p:spPr>
          <a:xfrm>
            <a:off x="1" y="2286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28" name="Picture Placeholder 3">
            <a:extLst>
              <a:ext uri="{FF2B5EF4-FFF2-40B4-BE49-F238E27FC236}">
                <a16:creationId xmlns:a16="http://schemas.microsoft.com/office/drawing/2014/main" id="{DA4CBA8E-9F85-412F-BF5A-A229962933D6}"/>
              </a:ext>
            </a:extLst>
          </p:cNvPr>
          <p:cNvSpPr>
            <a:spLocks noGrp="1"/>
          </p:cNvSpPr>
          <p:nvPr>
            <p:ph type="pic" sz="quarter" idx="15"/>
          </p:nvPr>
        </p:nvSpPr>
        <p:spPr>
          <a:xfrm>
            <a:off x="3048001" y="2286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29" name="Picture Placeholder 3">
            <a:extLst>
              <a:ext uri="{FF2B5EF4-FFF2-40B4-BE49-F238E27FC236}">
                <a16:creationId xmlns:a16="http://schemas.microsoft.com/office/drawing/2014/main" id="{6C6D4BBD-2D82-4CF9-943A-D61DC0E63C37}"/>
              </a:ext>
            </a:extLst>
          </p:cNvPr>
          <p:cNvSpPr>
            <a:spLocks noGrp="1"/>
          </p:cNvSpPr>
          <p:nvPr>
            <p:ph type="pic" sz="quarter" idx="16"/>
          </p:nvPr>
        </p:nvSpPr>
        <p:spPr>
          <a:xfrm>
            <a:off x="6096001" y="2286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30" name="Picture Placeholder 3">
            <a:extLst>
              <a:ext uri="{FF2B5EF4-FFF2-40B4-BE49-F238E27FC236}">
                <a16:creationId xmlns:a16="http://schemas.microsoft.com/office/drawing/2014/main" id="{2612D976-DB02-4A9F-850C-16E5460EF6EE}"/>
              </a:ext>
            </a:extLst>
          </p:cNvPr>
          <p:cNvSpPr>
            <a:spLocks noGrp="1"/>
          </p:cNvSpPr>
          <p:nvPr>
            <p:ph type="pic" sz="quarter" idx="17"/>
          </p:nvPr>
        </p:nvSpPr>
        <p:spPr>
          <a:xfrm>
            <a:off x="9144001" y="2286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31" name="Picture Placeholder 3">
            <a:extLst>
              <a:ext uri="{FF2B5EF4-FFF2-40B4-BE49-F238E27FC236}">
                <a16:creationId xmlns:a16="http://schemas.microsoft.com/office/drawing/2014/main" id="{CBB2D959-E774-46B8-B8B0-ABAC9F303DAD}"/>
              </a:ext>
            </a:extLst>
          </p:cNvPr>
          <p:cNvSpPr>
            <a:spLocks noGrp="1"/>
          </p:cNvSpPr>
          <p:nvPr>
            <p:ph type="pic" sz="quarter" idx="18"/>
          </p:nvPr>
        </p:nvSpPr>
        <p:spPr>
          <a:xfrm>
            <a:off x="1" y="4572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32" name="Picture Placeholder 3">
            <a:extLst>
              <a:ext uri="{FF2B5EF4-FFF2-40B4-BE49-F238E27FC236}">
                <a16:creationId xmlns:a16="http://schemas.microsoft.com/office/drawing/2014/main" id="{DE343F00-8D0D-4589-8BEF-F8695CACF025}"/>
              </a:ext>
            </a:extLst>
          </p:cNvPr>
          <p:cNvSpPr>
            <a:spLocks noGrp="1"/>
          </p:cNvSpPr>
          <p:nvPr>
            <p:ph type="pic" sz="quarter" idx="19"/>
          </p:nvPr>
        </p:nvSpPr>
        <p:spPr>
          <a:xfrm>
            <a:off x="3048001" y="4572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33" name="Picture Placeholder 3">
            <a:extLst>
              <a:ext uri="{FF2B5EF4-FFF2-40B4-BE49-F238E27FC236}">
                <a16:creationId xmlns:a16="http://schemas.microsoft.com/office/drawing/2014/main" id="{FC37FFEC-7D52-49E5-AA61-757605271DCF}"/>
              </a:ext>
            </a:extLst>
          </p:cNvPr>
          <p:cNvSpPr>
            <a:spLocks noGrp="1"/>
          </p:cNvSpPr>
          <p:nvPr>
            <p:ph type="pic" sz="quarter" idx="20"/>
          </p:nvPr>
        </p:nvSpPr>
        <p:spPr>
          <a:xfrm>
            <a:off x="6096001" y="4572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34" name="Picture Placeholder 3">
            <a:extLst>
              <a:ext uri="{FF2B5EF4-FFF2-40B4-BE49-F238E27FC236}">
                <a16:creationId xmlns:a16="http://schemas.microsoft.com/office/drawing/2014/main" id="{8ECB0492-EDFE-4A78-87B9-31399C18A68D}"/>
              </a:ext>
            </a:extLst>
          </p:cNvPr>
          <p:cNvSpPr>
            <a:spLocks noGrp="1"/>
          </p:cNvSpPr>
          <p:nvPr>
            <p:ph type="pic" sz="quarter" idx="21"/>
          </p:nvPr>
        </p:nvSpPr>
        <p:spPr>
          <a:xfrm>
            <a:off x="9144001" y="4572000"/>
            <a:ext cx="3047999" cy="2286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152363377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4_Title Slid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236EB656-3FF3-4C93-B559-FB19F9C04801}"/>
              </a:ext>
            </a:extLst>
          </p:cNvPr>
          <p:cNvSpPr>
            <a:spLocks noGrp="1"/>
          </p:cNvSpPr>
          <p:nvPr>
            <p:ph type="pic" sz="quarter" idx="10" hasCustomPrompt="1"/>
          </p:nvPr>
        </p:nvSpPr>
        <p:spPr>
          <a:xfrm>
            <a:off x="1400407" y="1835007"/>
            <a:ext cx="3187986" cy="3187986"/>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chemeClr val="bg1">
              <a:lumMod val="95000"/>
            </a:schemeClr>
          </a:solidFill>
          <a:ln w="88900">
            <a:gradFill>
              <a:gsLst>
                <a:gs pos="0">
                  <a:schemeClr val="accent1">
                    <a:lumMod val="5000"/>
                    <a:lumOff val="95000"/>
                  </a:schemeClr>
                </a:gs>
                <a:gs pos="99000">
                  <a:schemeClr val="bg1">
                    <a:lumMod val="85000"/>
                  </a:schemeClr>
                </a:gs>
              </a:gsLst>
              <a:lin ang="5400000" scaled="1"/>
            </a:gradFill>
          </a:ln>
          <a:effectLst>
            <a:outerShdw blurRad="1270000" dist="508000" dir="5400000" sx="85000" sy="85000" algn="t" rotWithShape="0">
              <a:prstClr val="black">
                <a:alpha val="40000"/>
              </a:prstClr>
            </a:outerShdw>
          </a:effectLst>
        </p:spPr>
        <p:txBody>
          <a:bodyPr wrap="square" anchor="t">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50" b="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Drag and Drop Image Here</a:t>
            </a:r>
          </a:p>
          <a:p>
            <a:endParaRPr lang="en-US" dirty="0"/>
          </a:p>
        </p:txBody>
      </p:sp>
    </p:spTree>
    <p:extLst>
      <p:ext uri="{BB962C8B-B14F-4D97-AF65-F5344CB8AC3E}">
        <p14:creationId xmlns:p14="http://schemas.microsoft.com/office/powerpoint/2010/main" val="5950433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5_Title Slide">
    <p:bg>
      <p:bgPr>
        <a:solidFill>
          <a:srgbClr val="242AA2"/>
        </a:soli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08C02788-E4BE-4105-951C-5B0C047D0B8E}"/>
              </a:ext>
            </a:extLst>
          </p:cNvPr>
          <p:cNvSpPr/>
          <p:nvPr userDrawn="1"/>
        </p:nvSpPr>
        <p:spPr>
          <a:xfrm>
            <a:off x="0" y="1"/>
            <a:ext cx="12192000" cy="6860822"/>
          </a:xfrm>
          <a:custGeom>
            <a:avLst/>
            <a:gdLst>
              <a:gd name="connsiteX0" fmla="*/ 0 w 11117943"/>
              <a:gd name="connsiteY0" fmla="*/ 0 h 6860822"/>
              <a:gd name="connsiteX1" fmla="*/ 867650 w 11117943"/>
              <a:gd name="connsiteY1" fmla="*/ 0 h 6860822"/>
              <a:gd name="connsiteX2" fmla="*/ 929499 w 11117943"/>
              <a:gd name="connsiteY2" fmla="*/ 131558 h 6860822"/>
              <a:gd name="connsiteX3" fmla="*/ 7318324 w 11117943"/>
              <a:gd name="connsiteY3" fmla="*/ 3047132 h 6860822"/>
              <a:gd name="connsiteX4" fmla="*/ 11117943 w 11117943"/>
              <a:gd name="connsiteY4" fmla="*/ 6860822 h 6860822"/>
              <a:gd name="connsiteX5" fmla="*/ 0 w 11117943"/>
              <a:gd name="connsiteY5" fmla="*/ 6860822 h 6860822"/>
              <a:gd name="connsiteX0" fmla="*/ 0 w 11117943"/>
              <a:gd name="connsiteY0" fmla="*/ 0 h 6860822"/>
              <a:gd name="connsiteX1" fmla="*/ 929499 w 11117943"/>
              <a:gd name="connsiteY1" fmla="*/ 131558 h 6860822"/>
              <a:gd name="connsiteX2" fmla="*/ 7318324 w 11117943"/>
              <a:gd name="connsiteY2" fmla="*/ 3047132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814871 w 11117943"/>
              <a:gd name="connsiteY1" fmla="*/ 29958 h 6860822"/>
              <a:gd name="connsiteX2" fmla="*/ 7318324 w 11117943"/>
              <a:gd name="connsiteY2" fmla="*/ 3047132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814871 w 11117943"/>
              <a:gd name="connsiteY1" fmla="*/ 29958 h 6860822"/>
              <a:gd name="connsiteX2" fmla="*/ 7318324 w 11117943"/>
              <a:gd name="connsiteY2" fmla="*/ 3047132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318324 w 11117943"/>
              <a:gd name="connsiteY2" fmla="*/ 3047132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318324 w 11117943"/>
              <a:gd name="connsiteY2" fmla="*/ 3047132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318324 w 11117943"/>
              <a:gd name="connsiteY2" fmla="*/ 3047132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492495 w 11117943"/>
              <a:gd name="connsiteY2" fmla="*/ 3380960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492495 w 11117943"/>
              <a:gd name="connsiteY2" fmla="*/ 3380960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505730 w 11117943"/>
              <a:gd name="connsiteY2" fmla="*/ 384541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903443 w 11117943"/>
              <a:gd name="connsiteY1" fmla="*/ 15444 h 6860822"/>
              <a:gd name="connsiteX2" fmla="*/ 7505730 w 11117943"/>
              <a:gd name="connsiteY2" fmla="*/ 384541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505730 w 11117943"/>
              <a:gd name="connsiteY2" fmla="*/ 384541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505730 w 11117943"/>
              <a:gd name="connsiteY2" fmla="*/ 384541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8418990 w 11117943"/>
              <a:gd name="connsiteY2" fmla="*/ 2858445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8418990 w 11117943"/>
              <a:gd name="connsiteY2" fmla="*/ 2858445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8418990 w 11117943"/>
              <a:gd name="connsiteY2" fmla="*/ 2858445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704266 w 11117943"/>
              <a:gd name="connsiteY2" fmla="*/ 4106673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704266 w 11117943"/>
              <a:gd name="connsiteY2" fmla="*/ 4106673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585145 w 11117943"/>
              <a:gd name="connsiteY2" fmla="*/ 290198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585145 w 11117943"/>
              <a:gd name="connsiteY2" fmla="*/ 290198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585145 w 11117943"/>
              <a:gd name="connsiteY2" fmla="*/ 290198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585145 w 11117943"/>
              <a:gd name="connsiteY2" fmla="*/ 2901987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1394579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228424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228424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228424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228424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228424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 name="connsiteX0" fmla="*/ 0 w 11117943"/>
              <a:gd name="connsiteY0" fmla="*/ 0 h 6860822"/>
              <a:gd name="connsiteX1" fmla="*/ 2228424 w 11117943"/>
              <a:gd name="connsiteY1" fmla="*/ 930 h 6860822"/>
              <a:gd name="connsiteX2" fmla="*/ 7320432 w 11117943"/>
              <a:gd name="connsiteY2" fmla="*/ 3569644 h 6860822"/>
              <a:gd name="connsiteX3" fmla="*/ 11117943 w 11117943"/>
              <a:gd name="connsiteY3" fmla="*/ 6860822 h 6860822"/>
              <a:gd name="connsiteX4" fmla="*/ 0 w 11117943"/>
              <a:gd name="connsiteY4" fmla="*/ 6860822 h 6860822"/>
              <a:gd name="connsiteX5" fmla="*/ 0 w 11117943"/>
              <a:gd name="connsiteY5" fmla="*/ 0 h 68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117943" h="6860822">
                <a:moveTo>
                  <a:pt x="0" y="0"/>
                </a:moveTo>
                <a:lnTo>
                  <a:pt x="2228424" y="930"/>
                </a:lnTo>
                <a:cubicBezTo>
                  <a:pt x="1308735" y="5956479"/>
                  <a:pt x="5150592" y="3355243"/>
                  <a:pt x="7320432" y="3569644"/>
                </a:cubicBezTo>
                <a:cubicBezTo>
                  <a:pt x="9490272" y="3784045"/>
                  <a:pt x="10637653" y="4714995"/>
                  <a:pt x="11117943" y="6860822"/>
                </a:cubicBezTo>
                <a:lnTo>
                  <a:pt x="0" y="6860822"/>
                </a:lnTo>
                <a:lnTo>
                  <a:pt x="0" y="0"/>
                </a:lnTo>
                <a:close/>
              </a:path>
            </a:pathLst>
          </a:custGeom>
          <a:gradFill>
            <a:gsLst>
              <a:gs pos="0">
                <a:schemeClr val="accent1"/>
              </a:gs>
              <a:gs pos="79000">
                <a:srgbClr val="2A31A3">
                  <a:alpha val="0"/>
                </a:srgbClr>
              </a:gs>
              <a:gs pos="41000">
                <a:schemeClr val="accent2">
                  <a:alpha val="15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id-ID"/>
          </a:p>
        </p:txBody>
      </p:sp>
    </p:spTree>
    <p:extLst>
      <p:ext uri="{BB962C8B-B14F-4D97-AF65-F5344CB8AC3E}">
        <p14:creationId xmlns:p14="http://schemas.microsoft.com/office/powerpoint/2010/main" val="36289194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FB55F66-34B6-4ACA-A0EB-E0C067669520}"/>
              </a:ext>
            </a:extLst>
          </p:cNvPr>
          <p:cNvSpPr>
            <a:spLocks noGrp="1"/>
          </p:cNvSpPr>
          <p:nvPr>
            <p:ph type="pic" sz="quarter" idx="13"/>
          </p:nvPr>
        </p:nvSpPr>
        <p:spPr>
          <a:xfrm>
            <a:off x="4476145" y="4199904"/>
            <a:ext cx="3123903" cy="1755337"/>
          </a:xfrm>
          <a:custGeom>
            <a:avLst/>
            <a:gdLst>
              <a:gd name="connsiteX0" fmla="*/ 42867 w 3436657"/>
              <a:gd name="connsiteY0" fmla="*/ 0 h 2417762"/>
              <a:gd name="connsiteX1" fmla="*/ 3393790 w 3436657"/>
              <a:gd name="connsiteY1" fmla="*/ 0 h 2417762"/>
              <a:gd name="connsiteX2" fmla="*/ 3436657 w 3436657"/>
              <a:gd name="connsiteY2" fmla="*/ 42867 h 2417762"/>
              <a:gd name="connsiteX3" fmla="*/ 3436657 w 3436657"/>
              <a:gd name="connsiteY3" fmla="*/ 2374895 h 2417762"/>
              <a:gd name="connsiteX4" fmla="*/ 3393790 w 3436657"/>
              <a:gd name="connsiteY4" fmla="*/ 2417762 h 2417762"/>
              <a:gd name="connsiteX5" fmla="*/ 42867 w 3436657"/>
              <a:gd name="connsiteY5" fmla="*/ 2417762 h 2417762"/>
              <a:gd name="connsiteX6" fmla="*/ 0 w 3436657"/>
              <a:gd name="connsiteY6" fmla="*/ 2374895 h 2417762"/>
              <a:gd name="connsiteX7" fmla="*/ 0 w 3436657"/>
              <a:gd name="connsiteY7" fmla="*/ 42867 h 2417762"/>
              <a:gd name="connsiteX8" fmla="*/ 42867 w 3436657"/>
              <a:gd name="connsiteY8" fmla="*/ 0 h 241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6657" h="2417762">
                <a:moveTo>
                  <a:pt x="42867" y="0"/>
                </a:moveTo>
                <a:lnTo>
                  <a:pt x="3393790" y="0"/>
                </a:lnTo>
                <a:cubicBezTo>
                  <a:pt x="3417465" y="0"/>
                  <a:pt x="3436657" y="19192"/>
                  <a:pt x="3436657" y="42867"/>
                </a:cubicBezTo>
                <a:lnTo>
                  <a:pt x="3436657" y="2374895"/>
                </a:lnTo>
                <a:cubicBezTo>
                  <a:pt x="3436657" y="2398570"/>
                  <a:pt x="3417465" y="2417762"/>
                  <a:pt x="3393790" y="2417762"/>
                </a:cubicBezTo>
                <a:lnTo>
                  <a:pt x="42867" y="2417762"/>
                </a:lnTo>
                <a:cubicBezTo>
                  <a:pt x="19192" y="2417762"/>
                  <a:pt x="0" y="2398570"/>
                  <a:pt x="0" y="2374895"/>
                </a:cubicBezTo>
                <a:lnTo>
                  <a:pt x="0" y="42867"/>
                </a:lnTo>
                <a:cubicBezTo>
                  <a:pt x="0" y="19192"/>
                  <a:pt x="19192" y="0"/>
                  <a:pt x="42867" y="0"/>
                </a:cubicBezTo>
                <a:close/>
              </a:path>
            </a:pathLst>
          </a:custGeom>
          <a:solidFill>
            <a:srgbClr val="242AA2"/>
          </a:solidFill>
          <a:effectLst>
            <a:outerShdw blurRad="1270000" sx="93000" sy="93000" algn="ctr" rotWithShape="0">
              <a:prstClr val="black">
                <a:alpha val="15000"/>
              </a:prstClr>
            </a:outerShdw>
          </a:effectLst>
        </p:spPr>
        <p:txBody>
          <a:bodyPr wrap="square">
            <a:noAutofit/>
          </a:bodyPr>
          <a:lstStyle>
            <a:lvl1pPr>
              <a:defRPr lang="en-US" sz="1600">
                <a:solidFill>
                  <a:schemeClr val="bg1"/>
                </a:solidFill>
              </a:defRPr>
            </a:lvl1pPr>
          </a:lstStyle>
          <a:p>
            <a:pPr marL="0" lvl="0" indent="0" algn="ctr">
              <a:buNone/>
            </a:pPr>
            <a:endParaRPr lang="en-US"/>
          </a:p>
        </p:txBody>
      </p:sp>
      <p:sp>
        <p:nvSpPr>
          <p:cNvPr id="11" name="Picture Placeholder 10">
            <a:extLst>
              <a:ext uri="{FF2B5EF4-FFF2-40B4-BE49-F238E27FC236}">
                <a16:creationId xmlns:a16="http://schemas.microsoft.com/office/drawing/2014/main" id="{0D002CC6-2B19-4916-8062-49D9DC611256}"/>
              </a:ext>
            </a:extLst>
          </p:cNvPr>
          <p:cNvSpPr>
            <a:spLocks noGrp="1"/>
          </p:cNvSpPr>
          <p:nvPr>
            <p:ph type="pic" sz="quarter" idx="14"/>
          </p:nvPr>
        </p:nvSpPr>
        <p:spPr>
          <a:xfrm>
            <a:off x="7822537" y="4199904"/>
            <a:ext cx="3123903" cy="1755337"/>
          </a:xfrm>
          <a:custGeom>
            <a:avLst/>
            <a:gdLst>
              <a:gd name="connsiteX0" fmla="*/ 42867 w 3436657"/>
              <a:gd name="connsiteY0" fmla="*/ 0 h 2417762"/>
              <a:gd name="connsiteX1" fmla="*/ 3393790 w 3436657"/>
              <a:gd name="connsiteY1" fmla="*/ 0 h 2417762"/>
              <a:gd name="connsiteX2" fmla="*/ 3436657 w 3436657"/>
              <a:gd name="connsiteY2" fmla="*/ 42867 h 2417762"/>
              <a:gd name="connsiteX3" fmla="*/ 3436657 w 3436657"/>
              <a:gd name="connsiteY3" fmla="*/ 2374895 h 2417762"/>
              <a:gd name="connsiteX4" fmla="*/ 3393790 w 3436657"/>
              <a:gd name="connsiteY4" fmla="*/ 2417762 h 2417762"/>
              <a:gd name="connsiteX5" fmla="*/ 42867 w 3436657"/>
              <a:gd name="connsiteY5" fmla="*/ 2417762 h 2417762"/>
              <a:gd name="connsiteX6" fmla="*/ 0 w 3436657"/>
              <a:gd name="connsiteY6" fmla="*/ 2374895 h 2417762"/>
              <a:gd name="connsiteX7" fmla="*/ 0 w 3436657"/>
              <a:gd name="connsiteY7" fmla="*/ 42867 h 2417762"/>
              <a:gd name="connsiteX8" fmla="*/ 42867 w 3436657"/>
              <a:gd name="connsiteY8" fmla="*/ 0 h 241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6657" h="2417762">
                <a:moveTo>
                  <a:pt x="42867" y="0"/>
                </a:moveTo>
                <a:lnTo>
                  <a:pt x="3393790" y="0"/>
                </a:lnTo>
                <a:cubicBezTo>
                  <a:pt x="3417465" y="0"/>
                  <a:pt x="3436657" y="19192"/>
                  <a:pt x="3436657" y="42867"/>
                </a:cubicBezTo>
                <a:lnTo>
                  <a:pt x="3436657" y="2374895"/>
                </a:lnTo>
                <a:cubicBezTo>
                  <a:pt x="3436657" y="2398570"/>
                  <a:pt x="3417465" y="2417762"/>
                  <a:pt x="3393790" y="2417762"/>
                </a:cubicBezTo>
                <a:lnTo>
                  <a:pt x="42867" y="2417762"/>
                </a:lnTo>
                <a:cubicBezTo>
                  <a:pt x="19192" y="2417762"/>
                  <a:pt x="0" y="2398570"/>
                  <a:pt x="0" y="2374895"/>
                </a:cubicBezTo>
                <a:lnTo>
                  <a:pt x="0" y="42867"/>
                </a:lnTo>
                <a:cubicBezTo>
                  <a:pt x="0" y="19192"/>
                  <a:pt x="19192" y="0"/>
                  <a:pt x="42867" y="0"/>
                </a:cubicBezTo>
                <a:close/>
              </a:path>
            </a:pathLst>
          </a:custGeom>
          <a:solidFill>
            <a:srgbClr val="242AA2"/>
          </a:solidFill>
          <a:effectLst>
            <a:outerShdw blurRad="1270000" sx="93000" sy="93000" algn="ctr" rotWithShape="0">
              <a:prstClr val="black">
                <a:alpha val="15000"/>
              </a:prstClr>
            </a:outerShdw>
          </a:effectLst>
        </p:spPr>
        <p:txBody>
          <a:bodyPr wrap="square">
            <a:noAutofit/>
          </a:bodyPr>
          <a:lstStyle>
            <a:lvl1pPr>
              <a:defRPr lang="en-US" sz="1600">
                <a:solidFill>
                  <a:schemeClr val="bg1"/>
                </a:solidFill>
              </a:defRPr>
            </a:lvl1pPr>
          </a:lstStyle>
          <a:p>
            <a:pPr marL="0" lvl="0" indent="0" algn="ctr">
              <a:buNone/>
            </a:pPr>
            <a:endParaRPr lang="en-US"/>
          </a:p>
        </p:txBody>
      </p:sp>
      <p:sp>
        <p:nvSpPr>
          <p:cNvPr id="12" name="Picture Placeholder 11">
            <a:extLst>
              <a:ext uri="{FF2B5EF4-FFF2-40B4-BE49-F238E27FC236}">
                <a16:creationId xmlns:a16="http://schemas.microsoft.com/office/drawing/2014/main" id="{6DD13DA0-E0C6-49E3-8CDD-B5AEF68BCB65}"/>
              </a:ext>
            </a:extLst>
          </p:cNvPr>
          <p:cNvSpPr>
            <a:spLocks noGrp="1"/>
          </p:cNvSpPr>
          <p:nvPr>
            <p:ph type="pic" sz="quarter" idx="15"/>
          </p:nvPr>
        </p:nvSpPr>
        <p:spPr>
          <a:xfrm>
            <a:off x="1129753" y="4199904"/>
            <a:ext cx="3123903" cy="1755337"/>
          </a:xfrm>
          <a:custGeom>
            <a:avLst/>
            <a:gdLst>
              <a:gd name="connsiteX0" fmla="*/ 42867 w 3436657"/>
              <a:gd name="connsiteY0" fmla="*/ 0 h 2417762"/>
              <a:gd name="connsiteX1" fmla="*/ 3393790 w 3436657"/>
              <a:gd name="connsiteY1" fmla="*/ 0 h 2417762"/>
              <a:gd name="connsiteX2" fmla="*/ 3436657 w 3436657"/>
              <a:gd name="connsiteY2" fmla="*/ 42867 h 2417762"/>
              <a:gd name="connsiteX3" fmla="*/ 3436657 w 3436657"/>
              <a:gd name="connsiteY3" fmla="*/ 2374895 h 2417762"/>
              <a:gd name="connsiteX4" fmla="*/ 3393790 w 3436657"/>
              <a:gd name="connsiteY4" fmla="*/ 2417762 h 2417762"/>
              <a:gd name="connsiteX5" fmla="*/ 42867 w 3436657"/>
              <a:gd name="connsiteY5" fmla="*/ 2417762 h 2417762"/>
              <a:gd name="connsiteX6" fmla="*/ 0 w 3436657"/>
              <a:gd name="connsiteY6" fmla="*/ 2374895 h 2417762"/>
              <a:gd name="connsiteX7" fmla="*/ 0 w 3436657"/>
              <a:gd name="connsiteY7" fmla="*/ 42867 h 2417762"/>
              <a:gd name="connsiteX8" fmla="*/ 42867 w 3436657"/>
              <a:gd name="connsiteY8" fmla="*/ 0 h 241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6657" h="2417762">
                <a:moveTo>
                  <a:pt x="42867" y="0"/>
                </a:moveTo>
                <a:lnTo>
                  <a:pt x="3393790" y="0"/>
                </a:lnTo>
                <a:cubicBezTo>
                  <a:pt x="3417465" y="0"/>
                  <a:pt x="3436657" y="19192"/>
                  <a:pt x="3436657" y="42867"/>
                </a:cubicBezTo>
                <a:lnTo>
                  <a:pt x="3436657" y="2374895"/>
                </a:lnTo>
                <a:cubicBezTo>
                  <a:pt x="3436657" y="2398570"/>
                  <a:pt x="3417465" y="2417762"/>
                  <a:pt x="3393790" y="2417762"/>
                </a:cubicBezTo>
                <a:lnTo>
                  <a:pt x="42867" y="2417762"/>
                </a:lnTo>
                <a:cubicBezTo>
                  <a:pt x="19192" y="2417762"/>
                  <a:pt x="0" y="2398570"/>
                  <a:pt x="0" y="2374895"/>
                </a:cubicBezTo>
                <a:lnTo>
                  <a:pt x="0" y="42867"/>
                </a:lnTo>
                <a:cubicBezTo>
                  <a:pt x="0" y="19192"/>
                  <a:pt x="19192" y="0"/>
                  <a:pt x="42867" y="0"/>
                </a:cubicBezTo>
                <a:close/>
              </a:path>
            </a:pathLst>
          </a:custGeom>
          <a:solidFill>
            <a:srgbClr val="242AA2"/>
          </a:solidFill>
          <a:effectLst>
            <a:outerShdw blurRad="1270000" sx="93000" sy="93000" algn="ctr" rotWithShape="0">
              <a:prstClr val="black">
                <a:alpha val="15000"/>
              </a:prstClr>
            </a:outerShdw>
          </a:effectLst>
        </p:spPr>
        <p:txBody>
          <a:bodyPr wrap="square">
            <a:noAutofit/>
          </a:bodyPr>
          <a:lstStyle>
            <a:lvl1pPr>
              <a:defRPr lang="en-US" sz="1600">
                <a:solidFill>
                  <a:schemeClr val="bg1"/>
                </a:solidFill>
              </a:defRPr>
            </a:lvl1pPr>
          </a:lstStyle>
          <a:p>
            <a:pPr marL="0" lvl="0" indent="0" algn="ctr">
              <a:buNone/>
            </a:pPr>
            <a:endParaRPr lang="en-US"/>
          </a:p>
        </p:txBody>
      </p:sp>
      <p:sp>
        <p:nvSpPr>
          <p:cNvPr id="7" name="Picture Placeholder 6">
            <a:extLst>
              <a:ext uri="{FF2B5EF4-FFF2-40B4-BE49-F238E27FC236}">
                <a16:creationId xmlns:a16="http://schemas.microsoft.com/office/drawing/2014/main" id="{8992E065-E1F4-4675-87D4-547522F187B6}"/>
              </a:ext>
            </a:extLst>
          </p:cNvPr>
          <p:cNvSpPr>
            <a:spLocks noGrp="1"/>
          </p:cNvSpPr>
          <p:nvPr>
            <p:ph type="pic" sz="quarter" idx="11"/>
          </p:nvPr>
        </p:nvSpPr>
        <p:spPr>
          <a:xfrm>
            <a:off x="4476145" y="2209439"/>
            <a:ext cx="3123903" cy="1755337"/>
          </a:xfrm>
          <a:custGeom>
            <a:avLst/>
            <a:gdLst>
              <a:gd name="connsiteX0" fmla="*/ 42867 w 3436657"/>
              <a:gd name="connsiteY0" fmla="*/ 0 h 2417762"/>
              <a:gd name="connsiteX1" fmla="*/ 3393790 w 3436657"/>
              <a:gd name="connsiteY1" fmla="*/ 0 h 2417762"/>
              <a:gd name="connsiteX2" fmla="*/ 3436657 w 3436657"/>
              <a:gd name="connsiteY2" fmla="*/ 42867 h 2417762"/>
              <a:gd name="connsiteX3" fmla="*/ 3436657 w 3436657"/>
              <a:gd name="connsiteY3" fmla="*/ 2374895 h 2417762"/>
              <a:gd name="connsiteX4" fmla="*/ 3393790 w 3436657"/>
              <a:gd name="connsiteY4" fmla="*/ 2417762 h 2417762"/>
              <a:gd name="connsiteX5" fmla="*/ 42867 w 3436657"/>
              <a:gd name="connsiteY5" fmla="*/ 2417762 h 2417762"/>
              <a:gd name="connsiteX6" fmla="*/ 0 w 3436657"/>
              <a:gd name="connsiteY6" fmla="*/ 2374895 h 2417762"/>
              <a:gd name="connsiteX7" fmla="*/ 0 w 3436657"/>
              <a:gd name="connsiteY7" fmla="*/ 42867 h 2417762"/>
              <a:gd name="connsiteX8" fmla="*/ 42867 w 3436657"/>
              <a:gd name="connsiteY8" fmla="*/ 0 h 241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6657" h="2417762">
                <a:moveTo>
                  <a:pt x="42867" y="0"/>
                </a:moveTo>
                <a:lnTo>
                  <a:pt x="3393790" y="0"/>
                </a:lnTo>
                <a:cubicBezTo>
                  <a:pt x="3417465" y="0"/>
                  <a:pt x="3436657" y="19192"/>
                  <a:pt x="3436657" y="42867"/>
                </a:cubicBezTo>
                <a:lnTo>
                  <a:pt x="3436657" y="2374895"/>
                </a:lnTo>
                <a:cubicBezTo>
                  <a:pt x="3436657" y="2398570"/>
                  <a:pt x="3417465" y="2417762"/>
                  <a:pt x="3393790" y="2417762"/>
                </a:cubicBezTo>
                <a:lnTo>
                  <a:pt x="42867" y="2417762"/>
                </a:lnTo>
                <a:cubicBezTo>
                  <a:pt x="19192" y="2417762"/>
                  <a:pt x="0" y="2398570"/>
                  <a:pt x="0" y="2374895"/>
                </a:cubicBezTo>
                <a:lnTo>
                  <a:pt x="0" y="42867"/>
                </a:lnTo>
                <a:cubicBezTo>
                  <a:pt x="0" y="19192"/>
                  <a:pt x="19192" y="0"/>
                  <a:pt x="42867" y="0"/>
                </a:cubicBezTo>
                <a:close/>
              </a:path>
            </a:pathLst>
          </a:custGeom>
          <a:solidFill>
            <a:srgbClr val="242AA2"/>
          </a:solidFill>
          <a:effectLst>
            <a:outerShdw blurRad="1270000" sx="93000" sy="93000" algn="ctr" rotWithShape="0">
              <a:prstClr val="black">
                <a:alpha val="15000"/>
              </a:prstClr>
            </a:outerShdw>
          </a:effectLst>
        </p:spPr>
        <p:txBody>
          <a:bodyPr wrap="square">
            <a:noAutofit/>
          </a:bodyPr>
          <a:lstStyle>
            <a:lvl1pPr>
              <a:defRPr lang="en-US" sz="1600">
                <a:solidFill>
                  <a:schemeClr val="bg1"/>
                </a:solidFill>
              </a:defRPr>
            </a:lvl1pPr>
          </a:lstStyle>
          <a:p>
            <a:pPr marL="0" lvl="0" indent="0" algn="ctr">
              <a:buNone/>
            </a:pPr>
            <a:endParaRPr lang="en-US"/>
          </a:p>
        </p:txBody>
      </p:sp>
      <p:sp>
        <p:nvSpPr>
          <p:cNvPr id="8" name="Picture Placeholder 7">
            <a:extLst>
              <a:ext uri="{FF2B5EF4-FFF2-40B4-BE49-F238E27FC236}">
                <a16:creationId xmlns:a16="http://schemas.microsoft.com/office/drawing/2014/main" id="{75CE3D10-6F14-490D-8476-1A7C08DF9736}"/>
              </a:ext>
            </a:extLst>
          </p:cNvPr>
          <p:cNvSpPr>
            <a:spLocks noGrp="1"/>
          </p:cNvSpPr>
          <p:nvPr>
            <p:ph type="pic" sz="quarter" idx="12"/>
          </p:nvPr>
        </p:nvSpPr>
        <p:spPr>
          <a:xfrm>
            <a:off x="7822537" y="2209439"/>
            <a:ext cx="3123903" cy="1755337"/>
          </a:xfrm>
          <a:custGeom>
            <a:avLst/>
            <a:gdLst>
              <a:gd name="connsiteX0" fmla="*/ 42867 w 3436657"/>
              <a:gd name="connsiteY0" fmla="*/ 0 h 2417762"/>
              <a:gd name="connsiteX1" fmla="*/ 3393790 w 3436657"/>
              <a:gd name="connsiteY1" fmla="*/ 0 h 2417762"/>
              <a:gd name="connsiteX2" fmla="*/ 3436657 w 3436657"/>
              <a:gd name="connsiteY2" fmla="*/ 42867 h 2417762"/>
              <a:gd name="connsiteX3" fmla="*/ 3436657 w 3436657"/>
              <a:gd name="connsiteY3" fmla="*/ 2374895 h 2417762"/>
              <a:gd name="connsiteX4" fmla="*/ 3393790 w 3436657"/>
              <a:gd name="connsiteY4" fmla="*/ 2417762 h 2417762"/>
              <a:gd name="connsiteX5" fmla="*/ 42867 w 3436657"/>
              <a:gd name="connsiteY5" fmla="*/ 2417762 h 2417762"/>
              <a:gd name="connsiteX6" fmla="*/ 0 w 3436657"/>
              <a:gd name="connsiteY6" fmla="*/ 2374895 h 2417762"/>
              <a:gd name="connsiteX7" fmla="*/ 0 w 3436657"/>
              <a:gd name="connsiteY7" fmla="*/ 42867 h 2417762"/>
              <a:gd name="connsiteX8" fmla="*/ 42867 w 3436657"/>
              <a:gd name="connsiteY8" fmla="*/ 0 h 241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6657" h="2417762">
                <a:moveTo>
                  <a:pt x="42867" y="0"/>
                </a:moveTo>
                <a:lnTo>
                  <a:pt x="3393790" y="0"/>
                </a:lnTo>
                <a:cubicBezTo>
                  <a:pt x="3417465" y="0"/>
                  <a:pt x="3436657" y="19192"/>
                  <a:pt x="3436657" y="42867"/>
                </a:cubicBezTo>
                <a:lnTo>
                  <a:pt x="3436657" y="2374895"/>
                </a:lnTo>
                <a:cubicBezTo>
                  <a:pt x="3436657" y="2398570"/>
                  <a:pt x="3417465" y="2417762"/>
                  <a:pt x="3393790" y="2417762"/>
                </a:cubicBezTo>
                <a:lnTo>
                  <a:pt x="42867" y="2417762"/>
                </a:lnTo>
                <a:cubicBezTo>
                  <a:pt x="19192" y="2417762"/>
                  <a:pt x="0" y="2398570"/>
                  <a:pt x="0" y="2374895"/>
                </a:cubicBezTo>
                <a:lnTo>
                  <a:pt x="0" y="42867"/>
                </a:lnTo>
                <a:cubicBezTo>
                  <a:pt x="0" y="19192"/>
                  <a:pt x="19192" y="0"/>
                  <a:pt x="42867" y="0"/>
                </a:cubicBezTo>
                <a:close/>
              </a:path>
            </a:pathLst>
          </a:custGeom>
          <a:solidFill>
            <a:srgbClr val="242AA2"/>
          </a:solidFill>
          <a:effectLst>
            <a:outerShdw blurRad="1270000" sx="93000" sy="93000" algn="ctr" rotWithShape="0">
              <a:prstClr val="black">
                <a:alpha val="15000"/>
              </a:prstClr>
            </a:outerShdw>
          </a:effectLst>
        </p:spPr>
        <p:txBody>
          <a:bodyPr wrap="square">
            <a:noAutofit/>
          </a:bodyPr>
          <a:lstStyle>
            <a:lvl1pPr>
              <a:defRPr lang="en-US" sz="1600">
                <a:solidFill>
                  <a:schemeClr val="bg1"/>
                </a:solidFill>
              </a:defRPr>
            </a:lvl1pPr>
          </a:lstStyle>
          <a:p>
            <a:pPr marL="0" lvl="0" indent="0" algn="ctr">
              <a:buNone/>
            </a:pPr>
            <a:endParaRPr lang="en-US"/>
          </a:p>
        </p:txBody>
      </p:sp>
      <p:sp>
        <p:nvSpPr>
          <p:cNvPr id="6" name="Picture Placeholder 5">
            <a:extLst>
              <a:ext uri="{FF2B5EF4-FFF2-40B4-BE49-F238E27FC236}">
                <a16:creationId xmlns:a16="http://schemas.microsoft.com/office/drawing/2014/main" id="{A7851713-B6BB-4F80-BF71-417788A94EED}"/>
              </a:ext>
            </a:extLst>
          </p:cNvPr>
          <p:cNvSpPr>
            <a:spLocks noGrp="1"/>
          </p:cNvSpPr>
          <p:nvPr>
            <p:ph type="pic" sz="quarter" idx="10"/>
          </p:nvPr>
        </p:nvSpPr>
        <p:spPr>
          <a:xfrm>
            <a:off x="1129753" y="2209439"/>
            <a:ext cx="3123903" cy="1755337"/>
          </a:xfrm>
          <a:custGeom>
            <a:avLst/>
            <a:gdLst>
              <a:gd name="connsiteX0" fmla="*/ 42867 w 3436657"/>
              <a:gd name="connsiteY0" fmla="*/ 0 h 2417762"/>
              <a:gd name="connsiteX1" fmla="*/ 3393790 w 3436657"/>
              <a:gd name="connsiteY1" fmla="*/ 0 h 2417762"/>
              <a:gd name="connsiteX2" fmla="*/ 3436657 w 3436657"/>
              <a:gd name="connsiteY2" fmla="*/ 42867 h 2417762"/>
              <a:gd name="connsiteX3" fmla="*/ 3436657 w 3436657"/>
              <a:gd name="connsiteY3" fmla="*/ 2374895 h 2417762"/>
              <a:gd name="connsiteX4" fmla="*/ 3393790 w 3436657"/>
              <a:gd name="connsiteY4" fmla="*/ 2417762 h 2417762"/>
              <a:gd name="connsiteX5" fmla="*/ 42867 w 3436657"/>
              <a:gd name="connsiteY5" fmla="*/ 2417762 h 2417762"/>
              <a:gd name="connsiteX6" fmla="*/ 0 w 3436657"/>
              <a:gd name="connsiteY6" fmla="*/ 2374895 h 2417762"/>
              <a:gd name="connsiteX7" fmla="*/ 0 w 3436657"/>
              <a:gd name="connsiteY7" fmla="*/ 42867 h 2417762"/>
              <a:gd name="connsiteX8" fmla="*/ 42867 w 3436657"/>
              <a:gd name="connsiteY8" fmla="*/ 0 h 2417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36657" h="2417762">
                <a:moveTo>
                  <a:pt x="42867" y="0"/>
                </a:moveTo>
                <a:lnTo>
                  <a:pt x="3393790" y="0"/>
                </a:lnTo>
                <a:cubicBezTo>
                  <a:pt x="3417465" y="0"/>
                  <a:pt x="3436657" y="19192"/>
                  <a:pt x="3436657" y="42867"/>
                </a:cubicBezTo>
                <a:lnTo>
                  <a:pt x="3436657" y="2374895"/>
                </a:lnTo>
                <a:cubicBezTo>
                  <a:pt x="3436657" y="2398570"/>
                  <a:pt x="3417465" y="2417762"/>
                  <a:pt x="3393790" y="2417762"/>
                </a:cubicBezTo>
                <a:lnTo>
                  <a:pt x="42867" y="2417762"/>
                </a:lnTo>
                <a:cubicBezTo>
                  <a:pt x="19192" y="2417762"/>
                  <a:pt x="0" y="2398570"/>
                  <a:pt x="0" y="2374895"/>
                </a:cubicBezTo>
                <a:lnTo>
                  <a:pt x="0" y="42867"/>
                </a:lnTo>
                <a:cubicBezTo>
                  <a:pt x="0" y="19192"/>
                  <a:pt x="19192" y="0"/>
                  <a:pt x="42867" y="0"/>
                </a:cubicBezTo>
                <a:close/>
              </a:path>
            </a:pathLst>
          </a:custGeom>
          <a:solidFill>
            <a:srgbClr val="242AA2"/>
          </a:solidFill>
          <a:effectLst>
            <a:outerShdw blurRad="1270000" sx="93000" sy="93000" algn="ctr" rotWithShape="0">
              <a:prstClr val="black">
                <a:alpha val="15000"/>
              </a:prstClr>
            </a:outerShdw>
          </a:effectLst>
        </p:spPr>
        <p:txBody>
          <a:bodyPr wrap="square">
            <a:noAutofit/>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17782136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571479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_Title Slide">
    <p:spTree>
      <p:nvGrpSpPr>
        <p:cNvPr id="1" name=""/>
        <p:cNvGrpSpPr/>
        <p:nvPr/>
      </p:nvGrpSpPr>
      <p:grpSpPr>
        <a:xfrm>
          <a:off x="0" y="0"/>
          <a:ext cx="0" cy="0"/>
          <a:chOff x="0" y="0"/>
          <a:chExt cx="0" cy="0"/>
        </a:xfrm>
      </p:grpSpPr>
      <p:sp>
        <p:nvSpPr>
          <p:cNvPr id="7" name="Picture Placeholder 3">
            <a:extLst>
              <a:ext uri="{FF2B5EF4-FFF2-40B4-BE49-F238E27FC236}">
                <a16:creationId xmlns:a16="http://schemas.microsoft.com/office/drawing/2014/main" id="{173B5A0D-C74F-4D09-8C1E-80E177CA4309}"/>
              </a:ext>
            </a:extLst>
          </p:cNvPr>
          <p:cNvSpPr>
            <a:spLocks noGrp="1"/>
          </p:cNvSpPr>
          <p:nvPr>
            <p:ph type="pic" sz="quarter" idx="10"/>
          </p:nvPr>
        </p:nvSpPr>
        <p:spPr>
          <a:xfrm>
            <a:off x="2" y="2824653"/>
            <a:ext cx="1871002" cy="2747472"/>
          </a:xfrm>
          <a:prstGeom prst="rect">
            <a:avLst/>
          </a:prstGeom>
          <a:noFill/>
          <a:ln w="38100">
            <a:solidFill>
              <a:schemeClr val="bg1"/>
            </a:solidFill>
          </a:ln>
          <a:effectLst/>
        </p:spPr>
        <p:txBody>
          <a:bodyPr/>
          <a:lstStyle>
            <a:lvl1pPr>
              <a:defRPr lang="en-US" sz="1600">
                <a:solidFill>
                  <a:schemeClr val="bg1"/>
                </a:solidFill>
              </a:defRPr>
            </a:lvl1pPr>
          </a:lstStyle>
          <a:p>
            <a:pPr marL="0" lvl="0" indent="0" algn="ctr">
              <a:buNone/>
            </a:pPr>
            <a:endParaRPr lang="en-US"/>
          </a:p>
        </p:txBody>
      </p:sp>
      <p:sp>
        <p:nvSpPr>
          <p:cNvPr id="8" name="Picture Placeholder 3">
            <a:extLst>
              <a:ext uri="{FF2B5EF4-FFF2-40B4-BE49-F238E27FC236}">
                <a16:creationId xmlns:a16="http://schemas.microsoft.com/office/drawing/2014/main" id="{490F7149-5A5A-4E3B-9D26-DB13742F5A6D}"/>
              </a:ext>
            </a:extLst>
          </p:cNvPr>
          <p:cNvSpPr>
            <a:spLocks noGrp="1"/>
          </p:cNvSpPr>
          <p:nvPr>
            <p:ph type="pic" sz="quarter" idx="11"/>
          </p:nvPr>
        </p:nvSpPr>
        <p:spPr>
          <a:xfrm>
            <a:off x="3010486" y="10258"/>
            <a:ext cx="1209821" cy="1551256"/>
          </a:xfrm>
          <a:prstGeom prst="rect">
            <a:avLst/>
          </a:prstGeom>
          <a:noFill/>
          <a:ln w="38100">
            <a:solidFill>
              <a:schemeClr val="bg1"/>
            </a:solidFill>
          </a:ln>
          <a:effectLst/>
        </p:spPr>
        <p:txBody>
          <a:bodyPr/>
          <a:lstStyle>
            <a:lvl1pPr>
              <a:defRPr lang="en-US" sz="1600">
                <a:solidFill>
                  <a:schemeClr val="bg1"/>
                </a:solidFill>
              </a:defRPr>
            </a:lvl1pPr>
          </a:lstStyle>
          <a:p>
            <a:pPr marL="0" lvl="0" indent="0" algn="ctr">
              <a:buNone/>
            </a:pPr>
            <a:endParaRPr lang="en-US"/>
          </a:p>
        </p:txBody>
      </p:sp>
      <p:sp>
        <p:nvSpPr>
          <p:cNvPr id="9" name="Picture Placeholder 3">
            <a:extLst>
              <a:ext uri="{FF2B5EF4-FFF2-40B4-BE49-F238E27FC236}">
                <a16:creationId xmlns:a16="http://schemas.microsoft.com/office/drawing/2014/main" id="{28036AAA-6600-4033-829D-6DDFE7F40A35}"/>
              </a:ext>
            </a:extLst>
          </p:cNvPr>
          <p:cNvSpPr>
            <a:spLocks noGrp="1"/>
          </p:cNvSpPr>
          <p:nvPr>
            <p:ph type="pic" sz="quarter" idx="12"/>
          </p:nvPr>
        </p:nvSpPr>
        <p:spPr>
          <a:xfrm>
            <a:off x="2813539" y="4853354"/>
            <a:ext cx="1871002" cy="2004646"/>
          </a:xfrm>
          <a:prstGeom prst="rect">
            <a:avLst/>
          </a:prstGeom>
          <a:noFill/>
          <a:ln w="38100">
            <a:solidFill>
              <a:schemeClr val="bg1"/>
            </a:solidFill>
          </a:ln>
          <a:effectLst/>
        </p:spPr>
        <p:txBody>
          <a:bodyPr/>
          <a:lstStyle>
            <a:lvl1pPr>
              <a:defRPr lang="en-US" sz="1600">
                <a:solidFill>
                  <a:schemeClr val="bg1"/>
                </a:solidFill>
              </a:defRPr>
            </a:lvl1pPr>
          </a:lstStyle>
          <a:p>
            <a:pPr marL="0" lvl="0" indent="0" algn="ctr">
              <a:buNone/>
            </a:pPr>
            <a:endParaRPr lang="en-US"/>
          </a:p>
        </p:txBody>
      </p:sp>
      <p:sp>
        <p:nvSpPr>
          <p:cNvPr id="10" name="Picture Placeholder 3">
            <a:extLst>
              <a:ext uri="{FF2B5EF4-FFF2-40B4-BE49-F238E27FC236}">
                <a16:creationId xmlns:a16="http://schemas.microsoft.com/office/drawing/2014/main" id="{DBA9F047-50CA-46D2-93AE-EFB5C0C308C5}"/>
              </a:ext>
            </a:extLst>
          </p:cNvPr>
          <p:cNvSpPr>
            <a:spLocks noGrp="1"/>
          </p:cNvSpPr>
          <p:nvPr>
            <p:ph type="pic" sz="quarter" idx="13"/>
          </p:nvPr>
        </p:nvSpPr>
        <p:spPr>
          <a:xfrm>
            <a:off x="10503875" y="5306744"/>
            <a:ext cx="1209822" cy="1551256"/>
          </a:xfrm>
          <a:prstGeom prst="rect">
            <a:avLst/>
          </a:prstGeom>
          <a:noFill/>
          <a:ln w="38100">
            <a:solidFill>
              <a:schemeClr val="bg1"/>
            </a:solidFill>
          </a:ln>
          <a:effectLst/>
        </p:spPr>
        <p:txBody>
          <a:bodyPr/>
          <a:lstStyle>
            <a:lvl1pPr>
              <a:defRPr lang="en-US" sz="1600">
                <a:solidFill>
                  <a:schemeClr val="bg1"/>
                </a:solidFill>
              </a:defRPr>
            </a:lvl1pPr>
          </a:lstStyle>
          <a:p>
            <a:pPr marL="0" lvl="0" indent="0" algn="ctr">
              <a:buNone/>
            </a:pPr>
            <a:endParaRPr lang="en-US"/>
          </a:p>
        </p:txBody>
      </p:sp>
      <p:sp>
        <p:nvSpPr>
          <p:cNvPr id="11" name="Picture Placeholder 3">
            <a:extLst>
              <a:ext uri="{FF2B5EF4-FFF2-40B4-BE49-F238E27FC236}">
                <a16:creationId xmlns:a16="http://schemas.microsoft.com/office/drawing/2014/main" id="{EC059B0A-9DE5-435F-ADAE-63F5A1AE01DA}"/>
              </a:ext>
            </a:extLst>
          </p:cNvPr>
          <p:cNvSpPr>
            <a:spLocks noGrp="1"/>
          </p:cNvSpPr>
          <p:nvPr>
            <p:ph type="pic" sz="quarter" idx="14"/>
          </p:nvPr>
        </p:nvSpPr>
        <p:spPr>
          <a:xfrm>
            <a:off x="7038794" y="1023367"/>
            <a:ext cx="2865361" cy="3674022"/>
          </a:xfrm>
          <a:prstGeom prst="rect">
            <a:avLst/>
          </a:prstGeom>
          <a:noFill/>
          <a:ln w="38100">
            <a:solidFill>
              <a:schemeClr val="bg1"/>
            </a:solidFill>
          </a:ln>
          <a:effectLst/>
        </p:spPr>
        <p:txBody>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36252251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_Title Slide">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8FA1895B-855F-414C-9C0D-20C6F0DF5DCD}"/>
              </a:ext>
            </a:extLst>
          </p:cNvPr>
          <p:cNvSpPr>
            <a:spLocks noGrp="1"/>
          </p:cNvSpPr>
          <p:nvPr>
            <p:ph type="pic" sz="quarter" idx="14"/>
          </p:nvPr>
        </p:nvSpPr>
        <p:spPr>
          <a:xfrm>
            <a:off x="0" y="0"/>
            <a:ext cx="12192000" cy="3429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3" name="Picture Placeholder 3">
            <a:extLst>
              <a:ext uri="{FF2B5EF4-FFF2-40B4-BE49-F238E27FC236}">
                <a16:creationId xmlns:a16="http://schemas.microsoft.com/office/drawing/2014/main" id="{C65DB30D-987D-4A59-B920-CB7ADE9C252F}"/>
              </a:ext>
            </a:extLst>
          </p:cNvPr>
          <p:cNvSpPr>
            <a:spLocks noGrp="1"/>
          </p:cNvSpPr>
          <p:nvPr>
            <p:ph type="pic" sz="quarter" idx="15"/>
          </p:nvPr>
        </p:nvSpPr>
        <p:spPr>
          <a:xfrm>
            <a:off x="0" y="3429000"/>
            <a:ext cx="12192000" cy="3429000"/>
          </a:xfrm>
          <a:prstGeom prst="rect">
            <a:avLst/>
          </a:prstGeom>
          <a:noFill/>
          <a:effectLst/>
        </p:spPr>
        <p:txBody>
          <a:bodyPr/>
          <a:lstStyle>
            <a:lvl1pPr>
              <a:defRPr lang="en-US" sz="1600">
                <a:solidFill>
                  <a:schemeClr val="bg1"/>
                </a:solidFill>
              </a:defRPr>
            </a:lvl1pPr>
          </a:lstStyle>
          <a:p>
            <a:pPr marL="0" lvl="0" indent="0" algn="ctr">
              <a:buNone/>
            </a:pPr>
            <a:endParaRPr lang="en-US"/>
          </a:p>
        </p:txBody>
      </p:sp>
      <p:sp>
        <p:nvSpPr>
          <p:cNvPr id="4" name="Picture Placeholder 3">
            <a:extLst>
              <a:ext uri="{FF2B5EF4-FFF2-40B4-BE49-F238E27FC236}">
                <a16:creationId xmlns:a16="http://schemas.microsoft.com/office/drawing/2014/main" id="{28083411-5B06-40F6-AEE4-51C382EC1816}"/>
              </a:ext>
            </a:extLst>
          </p:cNvPr>
          <p:cNvSpPr>
            <a:spLocks noGrp="1"/>
          </p:cNvSpPr>
          <p:nvPr>
            <p:ph type="pic" sz="quarter" idx="10"/>
          </p:nvPr>
        </p:nvSpPr>
        <p:spPr>
          <a:xfrm>
            <a:off x="3981451" y="514350"/>
            <a:ext cx="4229100" cy="6343650"/>
          </a:xfrm>
          <a:prstGeom prst="rect">
            <a:avLst/>
          </a:prstGeom>
          <a:effectLst>
            <a:outerShdw blurRad="698500" dist="2032000" dir="9000000" sx="70000" sy="70000" algn="tr" rotWithShape="0">
              <a:prstClr val="black">
                <a:alpha val="15000"/>
              </a:prstClr>
            </a:outerShdw>
          </a:effectLst>
        </p:spPr>
        <p:txBody>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5002345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22_Title Slide">
    <p:spTree>
      <p:nvGrpSpPr>
        <p:cNvPr id="1" name=""/>
        <p:cNvGrpSpPr/>
        <p:nvPr/>
      </p:nvGrpSpPr>
      <p:grpSpPr>
        <a:xfrm>
          <a:off x="0" y="0"/>
          <a:ext cx="0" cy="0"/>
          <a:chOff x="0" y="0"/>
          <a:chExt cx="0" cy="0"/>
        </a:xfrm>
      </p:grpSpPr>
      <p:sp>
        <p:nvSpPr>
          <p:cNvPr id="2" name="Picture Placeholder 3">
            <a:extLst>
              <a:ext uri="{FF2B5EF4-FFF2-40B4-BE49-F238E27FC236}">
                <a16:creationId xmlns:a16="http://schemas.microsoft.com/office/drawing/2014/main" id="{4697A0ED-13C8-42DF-B865-17DE8E5598C5}"/>
              </a:ext>
            </a:extLst>
          </p:cNvPr>
          <p:cNvSpPr>
            <a:spLocks noGrp="1"/>
          </p:cNvSpPr>
          <p:nvPr>
            <p:ph type="pic" sz="quarter" idx="10"/>
          </p:nvPr>
        </p:nvSpPr>
        <p:spPr>
          <a:xfrm>
            <a:off x="3846288" y="0"/>
            <a:ext cx="4499426" cy="6858000"/>
          </a:xfrm>
          <a:prstGeom prst="rect">
            <a:avLst/>
          </a:prstGeom>
          <a:effectLst>
            <a:outerShdw blurRad="698500" dist="2032000" dir="9000000" sx="70000" sy="70000" algn="tr" rotWithShape="0">
              <a:prstClr val="black">
                <a:alpha val="15000"/>
              </a:prstClr>
            </a:outerShdw>
          </a:effectLst>
        </p:spPr>
        <p:txBody>
          <a:bodyPr/>
          <a:lstStyle>
            <a:lvl1pPr>
              <a:defRPr lang="en-US" sz="1600">
                <a:solidFill>
                  <a:schemeClr val="bg1"/>
                </a:solidFill>
              </a:defRPr>
            </a:lvl1pPr>
          </a:lstStyle>
          <a:p>
            <a:pPr marL="0" lvl="0" indent="0" algn="ctr">
              <a:buNone/>
            </a:pPr>
            <a:endParaRPr lang="en-US"/>
          </a:p>
        </p:txBody>
      </p:sp>
      <p:sp>
        <p:nvSpPr>
          <p:cNvPr id="3" name="Oval 2">
            <a:extLst>
              <a:ext uri="{FF2B5EF4-FFF2-40B4-BE49-F238E27FC236}">
                <a16:creationId xmlns:a16="http://schemas.microsoft.com/office/drawing/2014/main" id="{341CFCC2-D771-DD74-5EEA-BBE9624E0391}"/>
              </a:ext>
            </a:extLst>
          </p:cNvPr>
          <p:cNvSpPr/>
          <p:nvPr userDrawn="1"/>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DD603FC0-ED70-FCDA-70FD-6F419494CB77}"/>
              </a:ext>
            </a:extLst>
          </p:cNvPr>
          <p:cNvSpPr/>
          <p:nvPr userDrawn="1"/>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921C6782-DA65-1CAD-FB28-B2BD6E50315F}"/>
              </a:ext>
            </a:extLst>
          </p:cNvPr>
          <p:cNvSpPr/>
          <p:nvPr userDrawn="1"/>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133FEAAD-2C09-A430-CBFE-A0E37AA2298B}"/>
              </a:ext>
            </a:extLst>
          </p:cNvPr>
          <p:cNvSpPr/>
          <p:nvPr userDrawn="1"/>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B772298F-C28C-EF31-89D3-05003FF94608}"/>
              </a:ext>
            </a:extLst>
          </p:cNvPr>
          <p:cNvSpPr/>
          <p:nvPr userDrawn="1"/>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A40298A7-929D-47B4-4CA9-96C4EF7D4967}"/>
              </a:ext>
            </a:extLst>
          </p:cNvPr>
          <p:cNvSpPr/>
          <p:nvPr userDrawn="1"/>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D08245EC-B37A-C561-3E15-0E27AE901E8B}"/>
              </a:ext>
            </a:extLst>
          </p:cNvPr>
          <p:cNvSpPr/>
          <p:nvPr userDrawn="1"/>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AFD748E-4F84-F4AA-1278-C73195322C69}"/>
              </a:ext>
            </a:extLst>
          </p:cNvPr>
          <p:cNvSpPr/>
          <p:nvPr userDrawn="1"/>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28F709E9-0A0C-4FAB-CF65-4626741621DF}"/>
              </a:ext>
            </a:extLst>
          </p:cNvPr>
          <p:cNvSpPr/>
          <p:nvPr userDrawn="1"/>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AE05A6FE-24FE-ECF9-ED4D-EDD02FFD38C8}"/>
              </a:ext>
            </a:extLst>
          </p:cNvPr>
          <p:cNvSpPr/>
          <p:nvPr userDrawn="1"/>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7681967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sp>
        <p:nvSpPr>
          <p:cNvPr id="3" name="Picture Placeholder 26">
            <a:extLst>
              <a:ext uri="{FF2B5EF4-FFF2-40B4-BE49-F238E27FC236}">
                <a16:creationId xmlns:a16="http://schemas.microsoft.com/office/drawing/2014/main" id="{2CDA3AB3-AE14-4061-8050-632B946C1349}"/>
              </a:ext>
            </a:extLst>
          </p:cNvPr>
          <p:cNvSpPr>
            <a:spLocks noGrp="1"/>
          </p:cNvSpPr>
          <p:nvPr>
            <p:ph type="pic" sz="quarter" idx="11" hasCustomPrompt="1"/>
          </p:nvPr>
        </p:nvSpPr>
        <p:spPr>
          <a:xfrm>
            <a:off x="5335252" y="2219401"/>
            <a:ext cx="1521498" cy="3318755"/>
          </a:xfrm>
          <a:custGeom>
            <a:avLst/>
            <a:gdLst>
              <a:gd name="connsiteX0" fmla="*/ 175875 w 1878807"/>
              <a:gd name="connsiteY0" fmla="*/ 0 h 4098133"/>
              <a:gd name="connsiteX1" fmla="*/ 416720 w 1878807"/>
              <a:gd name="connsiteY1" fmla="*/ 0 h 4098133"/>
              <a:gd name="connsiteX2" fmla="*/ 416720 w 1878807"/>
              <a:gd name="connsiteY2" fmla="*/ 70297 h 4098133"/>
              <a:gd name="connsiteX3" fmla="*/ 496728 w 1878807"/>
              <a:gd name="connsiteY3" fmla="*/ 150632 h 4098133"/>
              <a:gd name="connsiteX4" fmla="*/ 1379699 w 1878807"/>
              <a:gd name="connsiteY4" fmla="*/ 150632 h 4098133"/>
              <a:gd name="connsiteX5" fmla="*/ 1459707 w 1878807"/>
              <a:gd name="connsiteY5" fmla="*/ 70297 h 4098133"/>
              <a:gd name="connsiteX6" fmla="*/ 1459707 w 1878807"/>
              <a:gd name="connsiteY6" fmla="*/ 0 h 4098133"/>
              <a:gd name="connsiteX7" fmla="*/ 1702932 w 1878807"/>
              <a:gd name="connsiteY7" fmla="*/ 0 h 4098133"/>
              <a:gd name="connsiteX8" fmla="*/ 1878807 w 1878807"/>
              <a:gd name="connsiteY8" fmla="*/ 176593 h 4098133"/>
              <a:gd name="connsiteX9" fmla="*/ 1878807 w 1878807"/>
              <a:gd name="connsiteY9" fmla="*/ 3921540 h 4098133"/>
              <a:gd name="connsiteX10" fmla="*/ 1702932 w 1878807"/>
              <a:gd name="connsiteY10" fmla="*/ 4098133 h 4098133"/>
              <a:gd name="connsiteX11" fmla="*/ 175875 w 1878807"/>
              <a:gd name="connsiteY11" fmla="*/ 4098133 h 4098133"/>
              <a:gd name="connsiteX12" fmla="*/ 0 w 1878807"/>
              <a:gd name="connsiteY12" fmla="*/ 3921540 h 4098133"/>
              <a:gd name="connsiteX13" fmla="*/ 0 w 1878807"/>
              <a:gd name="connsiteY13" fmla="*/ 176593 h 4098133"/>
              <a:gd name="connsiteX14" fmla="*/ 175875 w 1878807"/>
              <a:gd name="connsiteY14" fmla="*/ 0 h 40981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878807" h="4098133">
                <a:moveTo>
                  <a:pt x="175875" y="0"/>
                </a:moveTo>
                <a:lnTo>
                  <a:pt x="416720" y="0"/>
                </a:lnTo>
                <a:lnTo>
                  <a:pt x="416720" y="70297"/>
                </a:lnTo>
                <a:cubicBezTo>
                  <a:pt x="416720" y="114664"/>
                  <a:pt x="452541" y="150632"/>
                  <a:pt x="496728" y="150632"/>
                </a:cubicBezTo>
                <a:lnTo>
                  <a:pt x="1379699" y="150632"/>
                </a:lnTo>
                <a:cubicBezTo>
                  <a:pt x="1423886" y="150632"/>
                  <a:pt x="1459707" y="114664"/>
                  <a:pt x="1459707" y="70297"/>
                </a:cubicBezTo>
                <a:lnTo>
                  <a:pt x="1459707" y="0"/>
                </a:lnTo>
                <a:lnTo>
                  <a:pt x="1702932" y="0"/>
                </a:lnTo>
                <a:cubicBezTo>
                  <a:pt x="1800065" y="0"/>
                  <a:pt x="1878807" y="79064"/>
                  <a:pt x="1878807" y="176593"/>
                </a:cubicBezTo>
                <a:lnTo>
                  <a:pt x="1878807" y="3921540"/>
                </a:lnTo>
                <a:cubicBezTo>
                  <a:pt x="1878807" y="4019070"/>
                  <a:pt x="1800065" y="4098133"/>
                  <a:pt x="1702932" y="4098133"/>
                </a:cubicBezTo>
                <a:lnTo>
                  <a:pt x="175875" y="4098133"/>
                </a:lnTo>
                <a:cubicBezTo>
                  <a:pt x="78742" y="4098133"/>
                  <a:pt x="0" y="4019070"/>
                  <a:pt x="0" y="3921540"/>
                </a:cubicBezTo>
                <a:lnTo>
                  <a:pt x="0" y="176593"/>
                </a:lnTo>
                <a:cubicBezTo>
                  <a:pt x="0" y="79064"/>
                  <a:pt x="78742" y="0"/>
                  <a:pt x="175875" y="0"/>
                </a:cubicBezTo>
                <a:close/>
              </a:path>
            </a:pathLst>
          </a:custGeom>
          <a:noFill/>
        </p:spPr>
        <p:txBody>
          <a:bodyPr wrap="square" anchor="t">
            <a:noAutofit/>
          </a:bodyPr>
          <a:lstStyle>
            <a:lvl1pPr marL="0" indent="0" algn="ctr">
              <a:buNone/>
              <a:defRPr sz="1200">
                <a:solidFill>
                  <a:schemeClr val="bg1"/>
                </a:solidFill>
                <a:latin typeface="PT Sans" panose="020B0503020203020204" pitchFamily="34" charset="0"/>
              </a:defRPr>
            </a:lvl1pPr>
          </a:lstStyle>
          <a:p>
            <a:r>
              <a:rPr lang="en-US" dirty="0"/>
              <a:t>Image Placeholder</a:t>
            </a:r>
          </a:p>
        </p:txBody>
      </p:sp>
    </p:spTree>
    <p:extLst>
      <p:ext uri="{BB962C8B-B14F-4D97-AF65-F5344CB8AC3E}">
        <p14:creationId xmlns:p14="http://schemas.microsoft.com/office/powerpoint/2010/main" val="24050958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500"/>
                                  </p:stCondLst>
                                  <p:childTnLst>
                                    <p:set>
                                      <p:cBhvr>
                                        <p:cTn id="6" dur="1" fill="hold">
                                          <p:stCondLst>
                                            <p:cond delay="0"/>
                                          </p:stCondLst>
                                        </p:cTn>
                                        <p:tgtEl>
                                          <p:spTgt spid="3"/>
                                        </p:tgtEl>
                                        <p:attrNameLst>
                                          <p:attrName>style.visibility</p:attrName>
                                        </p:attrNameLst>
                                      </p:cBhvr>
                                      <p:to>
                                        <p:strVal val="visible"/>
                                      </p:to>
                                    </p:set>
                                    <p:animEffect transition="in" filter="circle(out)">
                                      <p:cBhvr>
                                        <p:cTn id="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68276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_Title Slide">
    <p:spTree>
      <p:nvGrpSpPr>
        <p:cNvPr id="1" name=""/>
        <p:cNvGrpSpPr/>
        <p:nvPr/>
      </p:nvGrpSpPr>
      <p:grpSpPr>
        <a:xfrm>
          <a:off x="0" y="0"/>
          <a:ext cx="0" cy="0"/>
          <a:chOff x="0" y="0"/>
          <a:chExt cx="0" cy="0"/>
        </a:xfrm>
      </p:grpSpPr>
      <p:sp>
        <p:nvSpPr>
          <p:cNvPr id="3" name="Picture Placeholder 3">
            <a:extLst>
              <a:ext uri="{FF2B5EF4-FFF2-40B4-BE49-F238E27FC236}">
                <a16:creationId xmlns:a16="http://schemas.microsoft.com/office/drawing/2014/main" id="{53774BC8-DC2B-45DB-93A4-C772DE2859D3}"/>
              </a:ext>
            </a:extLst>
          </p:cNvPr>
          <p:cNvSpPr>
            <a:spLocks noGrp="1"/>
          </p:cNvSpPr>
          <p:nvPr>
            <p:ph type="pic" sz="quarter" idx="14"/>
          </p:nvPr>
        </p:nvSpPr>
        <p:spPr>
          <a:xfrm>
            <a:off x="4598998" y="2866756"/>
            <a:ext cx="2997175" cy="1929998"/>
          </a:xfrm>
          <a:custGeom>
            <a:avLst/>
            <a:gdLst>
              <a:gd name="connsiteX0" fmla="*/ 99287 w 3643358"/>
              <a:gd name="connsiteY0" fmla="*/ 0 h 2346101"/>
              <a:gd name="connsiteX1" fmla="*/ 3544071 w 3643358"/>
              <a:gd name="connsiteY1" fmla="*/ 0 h 2346101"/>
              <a:gd name="connsiteX2" fmla="*/ 3643358 w 3643358"/>
              <a:gd name="connsiteY2" fmla="*/ 99287 h 2346101"/>
              <a:gd name="connsiteX3" fmla="*/ 3643358 w 3643358"/>
              <a:gd name="connsiteY3" fmla="*/ 2346101 h 2346101"/>
              <a:gd name="connsiteX4" fmla="*/ 0 w 3643358"/>
              <a:gd name="connsiteY4" fmla="*/ 2346101 h 2346101"/>
              <a:gd name="connsiteX5" fmla="*/ 0 w 3643358"/>
              <a:gd name="connsiteY5" fmla="*/ 99287 h 2346101"/>
              <a:gd name="connsiteX6" fmla="*/ 99287 w 3643358"/>
              <a:gd name="connsiteY6" fmla="*/ 0 h 2346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43358" h="2346101">
                <a:moveTo>
                  <a:pt x="99287" y="0"/>
                </a:moveTo>
                <a:lnTo>
                  <a:pt x="3544071" y="0"/>
                </a:lnTo>
                <a:cubicBezTo>
                  <a:pt x="3598906" y="0"/>
                  <a:pt x="3643358" y="44452"/>
                  <a:pt x="3643358" y="99287"/>
                </a:cubicBezTo>
                <a:lnTo>
                  <a:pt x="3643358" y="2346101"/>
                </a:lnTo>
                <a:lnTo>
                  <a:pt x="0" y="2346101"/>
                </a:lnTo>
                <a:lnTo>
                  <a:pt x="0" y="99287"/>
                </a:lnTo>
                <a:cubicBezTo>
                  <a:pt x="0" y="44452"/>
                  <a:pt x="44452" y="0"/>
                  <a:pt x="99287" y="0"/>
                </a:cubicBezTo>
                <a:close/>
              </a:path>
            </a:pathLst>
          </a:custGeom>
          <a:noFill/>
          <a:effectLst/>
        </p:spPr>
        <p:txBody>
          <a:bodyPr wrap="square">
            <a:noAutofit/>
          </a:bodyPr>
          <a:lstStyle>
            <a:lvl1pPr marL="0" indent="0" algn="ctr">
              <a:buNone/>
              <a:defRPr sz="1200">
                <a:solidFill>
                  <a:schemeClr val="bg1"/>
                </a:solidFill>
              </a:defRPr>
            </a:lvl1pPr>
          </a:lstStyle>
          <a:p>
            <a:endParaRPr lang="id-ID"/>
          </a:p>
        </p:txBody>
      </p:sp>
    </p:spTree>
    <p:extLst>
      <p:ext uri="{BB962C8B-B14F-4D97-AF65-F5344CB8AC3E}">
        <p14:creationId xmlns:p14="http://schemas.microsoft.com/office/powerpoint/2010/main" val="265108691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_Title Slide">
    <p:spTree>
      <p:nvGrpSpPr>
        <p:cNvPr id="1" name=""/>
        <p:cNvGrpSpPr/>
        <p:nvPr/>
      </p:nvGrpSpPr>
      <p:grpSpPr>
        <a:xfrm>
          <a:off x="0" y="0"/>
          <a:ext cx="0" cy="0"/>
          <a:chOff x="0" y="0"/>
          <a:chExt cx="0" cy="0"/>
        </a:xfrm>
      </p:grpSpPr>
      <p:sp>
        <p:nvSpPr>
          <p:cNvPr id="5" name="Picture Placeholder 3">
            <a:extLst>
              <a:ext uri="{FF2B5EF4-FFF2-40B4-BE49-F238E27FC236}">
                <a16:creationId xmlns:a16="http://schemas.microsoft.com/office/drawing/2014/main" id="{AABE7715-F985-4AD8-9AA6-1FCF760971B9}"/>
              </a:ext>
            </a:extLst>
          </p:cNvPr>
          <p:cNvSpPr>
            <a:spLocks noGrp="1"/>
          </p:cNvSpPr>
          <p:nvPr>
            <p:ph type="pic" sz="quarter" idx="12" hasCustomPrompt="1"/>
          </p:nvPr>
        </p:nvSpPr>
        <p:spPr>
          <a:xfrm>
            <a:off x="1741995" y="2658278"/>
            <a:ext cx="2130212" cy="2833051"/>
          </a:xfrm>
          <a:prstGeom prst="rect">
            <a:avLst/>
          </a:prstGeom>
          <a:solidFill>
            <a:schemeClr val="bg1">
              <a:lumMod val="95000"/>
            </a:schemeClr>
          </a:solidFill>
          <a:ln>
            <a:noFill/>
          </a:ln>
        </p:spPr>
        <p:txBody>
          <a:bodyPr/>
          <a:lstStyle>
            <a:lvl1pPr marL="0" indent="0">
              <a:buNone/>
              <a:defRPr sz="1050">
                <a:solidFill>
                  <a:schemeClr val="tx1">
                    <a:lumMod val="50000"/>
                    <a:lumOff val="50000"/>
                  </a:schemeClr>
                </a:solidFill>
              </a:defRPr>
            </a:lvl1pPr>
          </a:lstStyle>
          <a:p>
            <a:r>
              <a:rPr lang="en-US" dirty="0"/>
              <a:t>Image Placeholder</a:t>
            </a:r>
          </a:p>
        </p:txBody>
      </p:sp>
      <p:sp>
        <p:nvSpPr>
          <p:cNvPr id="6" name="Picture Placeholder 3">
            <a:extLst>
              <a:ext uri="{FF2B5EF4-FFF2-40B4-BE49-F238E27FC236}">
                <a16:creationId xmlns:a16="http://schemas.microsoft.com/office/drawing/2014/main" id="{16D49E9E-CCF9-447F-8F32-A693CC3E8D3B}"/>
              </a:ext>
            </a:extLst>
          </p:cNvPr>
          <p:cNvSpPr>
            <a:spLocks noGrp="1"/>
          </p:cNvSpPr>
          <p:nvPr>
            <p:ph type="pic" sz="quarter" idx="13" hasCustomPrompt="1"/>
          </p:nvPr>
        </p:nvSpPr>
        <p:spPr>
          <a:xfrm>
            <a:off x="4987304" y="2658278"/>
            <a:ext cx="2130212" cy="2833051"/>
          </a:xfrm>
          <a:prstGeom prst="rect">
            <a:avLst/>
          </a:prstGeom>
          <a:solidFill>
            <a:schemeClr val="bg1">
              <a:lumMod val="95000"/>
            </a:schemeClr>
          </a:solidFill>
          <a:ln>
            <a:noFill/>
          </a:ln>
        </p:spPr>
        <p:txBody>
          <a:bodyPr/>
          <a:lstStyle>
            <a:lvl1pPr marL="0" indent="0">
              <a:buNone/>
              <a:defRPr sz="1050">
                <a:solidFill>
                  <a:schemeClr val="tx1">
                    <a:lumMod val="50000"/>
                    <a:lumOff val="50000"/>
                  </a:schemeClr>
                </a:solidFill>
              </a:defRPr>
            </a:lvl1pPr>
          </a:lstStyle>
          <a:p>
            <a:r>
              <a:rPr lang="en-US" dirty="0"/>
              <a:t>Image Placeholder</a:t>
            </a:r>
          </a:p>
        </p:txBody>
      </p:sp>
      <p:sp>
        <p:nvSpPr>
          <p:cNvPr id="7" name="Picture Placeholder 3">
            <a:extLst>
              <a:ext uri="{FF2B5EF4-FFF2-40B4-BE49-F238E27FC236}">
                <a16:creationId xmlns:a16="http://schemas.microsoft.com/office/drawing/2014/main" id="{F3323FD3-999E-42EF-A2C1-7B06F9A176BF}"/>
              </a:ext>
            </a:extLst>
          </p:cNvPr>
          <p:cNvSpPr>
            <a:spLocks noGrp="1"/>
          </p:cNvSpPr>
          <p:nvPr>
            <p:ph type="pic" sz="quarter" idx="14" hasCustomPrompt="1"/>
          </p:nvPr>
        </p:nvSpPr>
        <p:spPr>
          <a:xfrm>
            <a:off x="8232613" y="2658278"/>
            <a:ext cx="2130212" cy="2833051"/>
          </a:xfrm>
          <a:prstGeom prst="rect">
            <a:avLst/>
          </a:prstGeom>
          <a:solidFill>
            <a:schemeClr val="bg1">
              <a:lumMod val="95000"/>
            </a:schemeClr>
          </a:solidFill>
          <a:ln>
            <a:noFill/>
          </a:ln>
        </p:spPr>
        <p:txBody>
          <a:bodyPr/>
          <a:lstStyle>
            <a:lvl1pPr marL="0" indent="0">
              <a:buNone/>
              <a:defRPr sz="1050">
                <a:solidFill>
                  <a:schemeClr val="tx1">
                    <a:lumMod val="50000"/>
                    <a:lumOff val="50000"/>
                  </a:schemeClr>
                </a:solidFill>
              </a:defRPr>
            </a:lvl1pPr>
          </a:lstStyle>
          <a:p>
            <a:r>
              <a:rPr lang="en-US" dirty="0"/>
              <a:t>Image Placeholder</a:t>
            </a:r>
          </a:p>
        </p:txBody>
      </p:sp>
    </p:spTree>
    <p:extLst>
      <p:ext uri="{BB962C8B-B14F-4D97-AF65-F5344CB8AC3E}">
        <p14:creationId xmlns:p14="http://schemas.microsoft.com/office/powerpoint/2010/main" val="14199189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3B0F8660-1AF4-4926-8B43-61346B2C380F}"/>
              </a:ext>
            </a:extLst>
          </p:cNvPr>
          <p:cNvSpPr>
            <a:spLocks noGrp="1"/>
          </p:cNvSpPr>
          <p:nvPr>
            <p:ph type="pic" sz="quarter" idx="12" hasCustomPrompt="1"/>
          </p:nvPr>
        </p:nvSpPr>
        <p:spPr>
          <a:xfrm>
            <a:off x="1123806" y="3313281"/>
            <a:ext cx="779568" cy="7795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
        <p:nvSpPr>
          <p:cNvPr id="8" name="Picture Placeholder 7">
            <a:extLst>
              <a:ext uri="{FF2B5EF4-FFF2-40B4-BE49-F238E27FC236}">
                <a16:creationId xmlns:a16="http://schemas.microsoft.com/office/drawing/2014/main" id="{54CCFE4C-013E-43A5-B04C-F29ED157761A}"/>
              </a:ext>
            </a:extLst>
          </p:cNvPr>
          <p:cNvSpPr>
            <a:spLocks noGrp="1"/>
          </p:cNvSpPr>
          <p:nvPr>
            <p:ph type="pic" sz="quarter" idx="13" hasCustomPrompt="1"/>
          </p:nvPr>
        </p:nvSpPr>
        <p:spPr>
          <a:xfrm>
            <a:off x="3368884" y="4734588"/>
            <a:ext cx="779568" cy="7795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
        <p:nvSpPr>
          <p:cNvPr id="9" name="Picture Placeholder 8">
            <a:extLst>
              <a:ext uri="{FF2B5EF4-FFF2-40B4-BE49-F238E27FC236}">
                <a16:creationId xmlns:a16="http://schemas.microsoft.com/office/drawing/2014/main" id="{4930AF62-F3C3-48B3-A4CB-8BFF25FD5EFC}"/>
              </a:ext>
            </a:extLst>
          </p:cNvPr>
          <p:cNvSpPr>
            <a:spLocks noGrp="1"/>
          </p:cNvSpPr>
          <p:nvPr>
            <p:ph type="pic" sz="quarter" idx="14" hasCustomPrompt="1"/>
          </p:nvPr>
        </p:nvSpPr>
        <p:spPr>
          <a:xfrm>
            <a:off x="8159085" y="4349375"/>
            <a:ext cx="779568" cy="7795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
        <p:nvSpPr>
          <p:cNvPr id="10" name="Picture Placeholder 9">
            <a:extLst>
              <a:ext uri="{FF2B5EF4-FFF2-40B4-BE49-F238E27FC236}">
                <a16:creationId xmlns:a16="http://schemas.microsoft.com/office/drawing/2014/main" id="{63E71C50-59EC-4355-B4DD-A37381DE3717}"/>
              </a:ext>
            </a:extLst>
          </p:cNvPr>
          <p:cNvSpPr>
            <a:spLocks noGrp="1"/>
          </p:cNvSpPr>
          <p:nvPr>
            <p:ph type="pic" sz="quarter" idx="15" hasCustomPrompt="1"/>
          </p:nvPr>
        </p:nvSpPr>
        <p:spPr>
          <a:xfrm>
            <a:off x="10329441" y="3189882"/>
            <a:ext cx="779568" cy="7795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Tree>
    <p:extLst>
      <p:ext uri="{BB962C8B-B14F-4D97-AF65-F5344CB8AC3E}">
        <p14:creationId xmlns:p14="http://schemas.microsoft.com/office/powerpoint/2010/main" val="11954090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109C4C2C-4181-4F0F-B06A-133E353CD2A8}"/>
              </a:ext>
            </a:extLst>
          </p:cNvPr>
          <p:cNvSpPr>
            <a:spLocks noGrp="1"/>
          </p:cNvSpPr>
          <p:nvPr>
            <p:ph type="pic" sz="quarter" idx="12" hasCustomPrompt="1"/>
          </p:nvPr>
        </p:nvSpPr>
        <p:spPr>
          <a:xfrm>
            <a:off x="1123806" y="1371182"/>
            <a:ext cx="779568" cy="7795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
        <p:nvSpPr>
          <p:cNvPr id="7" name="Picture Placeholder 6">
            <a:extLst>
              <a:ext uri="{FF2B5EF4-FFF2-40B4-BE49-F238E27FC236}">
                <a16:creationId xmlns:a16="http://schemas.microsoft.com/office/drawing/2014/main" id="{D23451CC-F3E4-45C7-AF9C-E5FCF04A63FD}"/>
              </a:ext>
            </a:extLst>
          </p:cNvPr>
          <p:cNvSpPr>
            <a:spLocks noGrp="1"/>
          </p:cNvSpPr>
          <p:nvPr>
            <p:ph type="pic" sz="quarter" idx="13" hasCustomPrompt="1"/>
          </p:nvPr>
        </p:nvSpPr>
        <p:spPr>
          <a:xfrm>
            <a:off x="8332073" y="755089"/>
            <a:ext cx="1320798" cy="1320794"/>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
        <p:nvSpPr>
          <p:cNvPr id="8" name="Picture Placeholder 7">
            <a:extLst>
              <a:ext uri="{FF2B5EF4-FFF2-40B4-BE49-F238E27FC236}">
                <a16:creationId xmlns:a16="http://schemas.microsoft.com/office/drawing/2014/main" id="{6D6C2DCC-B322-4421-B240-85E6BC04045B}"/>
              </a:ext>
            </a:extLst>
          </p:cNvPr>
          <p:cNvSpPr>
            <a:spLocks noGrp="1"/>
          </p:cNvSpPr>
          <p:nvPr>
            <p:ph type="pic" sz="quarter" idx="14" hasCustomPrompt="1"/>
          </p:nvPr>
        </p:nvSpPr>
        <p:spPr>
          <a:xfrm>
            <a:off x="9346602" y="4340498"/>
            <a:ext cx="968942" cy="968940"/>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
        <p:nvSpPr>
          <p:cNvPr id="9" name="Picture Placeholder 8">
            <a:extLst>
              <a:ext uri="{FF2B5EF4-FFF2-40B4-BE49-F238E27FC236}">
                <a16:creationId xmlns:a16="http://schemas.microsoft.com/office/drawing/2014/main" id="{4A5716CB-67B9-48DE-A9C0-23C00094B30B}"/>
              </a:ext>
            </a:extLst>
          </p:cNvPr>
          <p:cNvSpPr>
            <a:spLocks noGrp="1"/>
          </p:cNvSpPr>
          <p:nvPr>
            <p:ph type="pic" sz="quarter" idx="15" hasCustomPrompt="1"/>
          </p:nvPr>
        </p:nvSpPr>
        <p:spPr>
          <a:xfrm>
            <a:off x="1718710" y="4046191"/>
            <a:ext cx="1642060" cy="164205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1050">
                <a:solidFill>
                  <a:schemeClr val="tx1">
                    <a:lumMod val="50000"/>
                    <a:lumOff val="50000"/>
                  </a:schemeClr>
                </a:solidFill>
              </a:defRPr>
            </a:lvl1pPr>
          </a:lstStyle>
          <a:p>
            <a:r>
              <a:rPr lang="en-US" dirty="0"/>
              <a:t>Image Placeholder</a:t>
            </a:r>
          </a:p>
        </p:txBody>
      </p:sp>
    </p:spTree>
    <p:extLst>
      <p:ext uri="{BB962C8B-B14F-4D97-AF65-F5344CB8AC3E}">
        <p14:creationId xmlns:p14="http://schemas.microsoft.com/office/powerpoint/2010/main" val="186069350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AA57054-9375-4680-A2A0-C94826896122}"/>
              </a:ext>
            </a:extLst>
          </p:cNvPr>
          <p:cNvSpPr>
            <a:spLocks noGrp="1"/>
          </p:cNvSpPr>
          <p:nvPr>
            <p:ph type="pic" sz="quarter" idx="10"/>
          </p:nvPr>
        </p:nvSpPr>
        <p:spPr>
          <a:xfrm>
            <a:off x="5689278" y="0"/>
            <a:ext cx="6502723" cy="6858000"/>
          </a:xfrm>
          <a:custGeom>
            <a:avLst/>
            <a:gdLst>
              <a:gd name="connsiteX0" fmla="*/ 1979074 w 6502723"/>
              <a:gd name="connsiteY0" fmla="*/ 0 h 6858000"/>
              <a:gd name="connsiteX1" fmla="*/ 6502723 w 6502723"/>
              <a:gd name="connsiteY1" fmla="*/ 0 h 6858000"/>
              <a:gd name="connsiteX2" fmla="*/ 6502723 w 6502723"/>
              <a:gd name="connsiteY2" fmla="*/ 6858000 h 6858000"/>
              <a:gd name="connsiteX3" fmla="*/ 536467 w 6502723"/>
              <a:gd name="connsiteY3" fmla="*/ 6858000 h 6858000"/>
              <a:gd name="connsiteX4" fmla="*/ 511975 w 6502723"/>
              <a:gd name="connsiteY4" fmla="*/ 6821054 h 6858000"/>
              <a:gd name="connsiteX5" fmla="*/ 1467 w 6502723"/>
              <a:gd name="connsiteY5" fmla="*/ 5012948 h 6858000"/>
              <a:gd name="connsiteX6" fmla="*/ 540001 w 6502723"/>
              <a:gd name="connsiteY6" fmla="*/ 2325150 h 6858000"/>
              <a:gd name="connsiteX7" fmla="*/ 1902655 w 6502723"/>
              <a:gd name="connsiteY7" fmla="*/ 5810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502723" h="6858000">
                <a:moveTo>
                  <a:pt x="1979074" y="0"/>
                </a:moveTo>
                <a:lnTo>
                  <a:pt x="6502723" y="0"/>
                </a:lnTo>
                <a:lnTo>
                  <a:pt x="6502723" y="6858000"/>
                </a:lnTo>
                <a:lnTo>
                  <a:pt x="536467" y="6858000"/>
                </a:lnTo>
                <a:lnTo>
                  <a:pt x="511975" y="6821054"/>
                </a:lnTo>
                <a:cubicBezTo>
                  <a:pt x="181475" y="6289014"/>
                  <a:pt x="17529" y="5644563"/>
                  <a:pt x="1467" y="5012948"/>
                </a:cubicBezTo>
                <a:cubicBezTo>
                  <a:pt x="-21746" y="4094252"/>
                  <a:pt x="233867" y="3191703"/>
                  <a:pt x="540001" y="2325150"/>
                </a:cubicBezTo>
                <a:cubicBezTo>
                  <a:pt x="836238" y="1486207"/>
                  <a:pt x="1233333" y="609056"/>
                  <a:pt x="1902655" y="58109"/>
                </a:cubicBezTo>
                <a:close/>
              </a:path>
            </a:pathLst>
          </a:custGeom>
          <a:effectLst/>
        </p:spPr>
        <p:txBody>
          <a:bodyPr wrap="square">
            <a:noAutofit/>
          </a:bodyPr>
          <a:lstStyle>
            <a:lvl1pPr>
              <a:defRPr lang="en-US" sz="1600">
                <a:solidFill>
                  <a:schemeClr val="bg1"/>
                </a:solidFill>
              </a:defRPr>
            </a:lvl1pPr>
          </a:lstStyle>
          <a:p>
            <a:pPr marL="0" lvl="0" indent="0" algn="ctr">
              <a:buNone/>
            </a:pPr>
            <a:endParaRPr lang="en-US"/>
          </a:p>
        </p:txBody>
      </p:sp>
    </p:spTree>
    <p:extLst>
      <p:ext uri="{BB962C8B-B14F-4D97-AF65-F5344CB8AC3E}">
        <p14:creationId xmlns:p14="http://schemas.microsoft.com/office/powerpoint/2010/main" val="24358038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7_Title Slide">
    <p:spTree>
      <p:nvGrpSpPr>
        <p:cNvPr id="1" name=""/>
        <p:cNvGrpSpPr/>
        <p:nvPr/>
      </p:nvGrpSpPr>
      <p:grpSpPr>
        <a:xfrm>
          <a:off x="0" y="0"/>
          <a:ext cx="0" cy="0"/>
          <a:chOff x="0" y="0"/>
          <a:chExt cx="0" cy="0"/>
        </a:xfrm>
      </p:grpSpPr>
      <p:grpSp>
        <p:nvGrpSpPr>
          <p:cNvPr id="120" name="Group 119">
            <a:extLst>
              <a:ext uri="{FF2B5EF4-FFF2-40B4-BE49-F238E27FC236}">
                <a16:creationId xmlns:a16="http://schemas.microsoft.com/office/drawing/2014/main" id="{56ECFD82-CB6C-4E9E-8D65-3B6595851FD0}"/>
              </a:ext>
            </a:extLst>
          </p:cNvPr>
          <p:cNvGrpSpPr/>
          <p:nvPr userDrawn="1"/>
        </p:nvGrpSpPr>
        <p:grpSpPr>
          <a:xfrm>
            <a:off x="-2196496" y="720982"/>
            <a:ext cx="16584993" cy="5416037"/>
            <a:chOff x="13449300" y="1441450"/>
            <a:chExt cx="12192000" cy="3981451"/>
          </a:xfrm>
          <a:gradFill flip="none" rotWithShape="1">
            <a:gsLst>
              <a:gs pos="0">
                <a:schemeClr val="accent1">
                  <a:alpha val="30000"/>
                </a:schemeClr>
              </a:gs>
              <a:gs pos="99000">
                <a:schemeClr val="accent1">
                  <a:alpha val="0"/>
                </a:schemeClr>
              </a:gs>
            </a:gsLst>
            <a:path path="circle">
              <a:fillToRect l="50000" t="50000" r="50000" b="50000"/>
            </a:path>
            <a:tileRect/>
          </a:gradFill>
        </p:grpSpPr>
        <p:sp>
          <p:nvSpPr>
            <p:cNvPr id="121" name="Freeform 32">
              <a:extLst>
                <a:ext uri="{FF2B5EF4-FFF2-40B4-BE49-F238E27FC236}">
                  <a16:creationId xmlns:a16="http://schemas.microsoft.com/office/drawing/2014/main" id="{7CDA40D2-28AB-45C1-A773-DD869B1FBA75}"/>
                </a:ext>
              </a:extLst>
            </p:cNvPr>
            <p:cNvSpPr>
              <a:spLocks/>
            </p:cNvSpPr>
            <p:nvPr userDrawn="1"/>
          </p:nvSpPr>
          <p:spPr bwMode="auto">
            <a:xfrm>
              <a:off x="13509625" y="1470025"/>
              <a:ext cx="12131675" cy="2552700"/>
            </a:xfrm>
            <a:custGeom>
              <a:avLst/>
              <a:gdLst>
                <a:gd name="T0" fmla="*/ 744 w 4857"/>
                <a:gd name="T1" fmla="*/ 938 h 1021"/>
                <a:gd name="T2" fmla="*/ 910 w 4857"/>
                <a:gd name="T3" fmla="*/ 881 h 1021"/>
                <a:gd name="T4" fmla="*/ 1012 w 4857"/>
                <a:gd name="T5" fmla="*/ 836 h 1021"/>
                <a:gd name="T6" fmla="*/ 1071 w 4857"/>
                <a:gd name="T7" fmla="*/ 807 h 1021"/>
                <a:gd name="T8" fmla="*/ 1148 w 4857"/>
                <a:gd name="T9" fmla="*/ 764 h 1021"/>
                <a:gd name="T10" fmla="*/ 1330 w 4857"/>
                <a:gd name="T11" fmla="*/ 639 h 1021"/>
                <a:gd name="T12" fmla="*/ 1720 w 4857"/>
                <a:gd name="T13" fmla="*/ 220 h 1021"/>
                <a:gd name="T14" fmla="*/ 1826 w 4857"/>
                <a:gd name="T15" fmla="*/ 107 h 1021"/>
                <a:gd name="T16" fmla="*/ 1860 w 4857"/>
                <a:gd name="T17" fmla="*/ 79 h 1021"/>
                <a:gd name="T18" fmla="*/ 1926 w 4857"/>
                <a:gd name="T19" fmla="*/ 38 h 1021"/>
                <a:gd name="T20" fmla="*/ 1961 w 4857"/>
                <a:gd name="T21" fmla="*/ 22 h 1021"/>
                <a:gd name="T22" fmla="*/ 1998 w 4857"/>
                <a:gd name="T23" fmla="*/ 9 h 1021"/>
                <a:gd name="T24" fmla="*/ 2129 w 4857"/>
                <a:gd name="T25" fmla="*/ 12 h 1021"/>
                <a:gd name="T26" fmla="*/ 2186 w 4857"/>
                <a:gd name="T27" fmla="*/ 47 h 1021"/>
                <a:gd name="T28" fmla="*/ 2323 w 4857"/>
                <a:gd name="T29" fmla="*/ 298 h 1021"/>
                <a:gd name="T30" fmla="*/ 2497 w 4857"/>
                <a:gd name="T31" fmla="*/ 602 h 1021"/>
                <a:gd name="T32" fmla="*/ 3156 w 4857"/>
                <a:gd name="T33" fmla="*/ 720 h 1021"/>
                <a:gd name="T34" fmla="*/ 3387 w 4857"/>
                <a:gd name="T35" fmla="*/ 592 h 1021"/>
                <a:gd name="T36" fmla="*/ 3532 w 4857"/>
                <a:gd name="T37" fmla="*/ 541 h 1021"/>
                <a:gd name="T38" fmla="*/ 3642 w 4857"/>
                <a:gd name="T39" fmla="*/ 550 h 1021"/>
                <a:gd name="T40" fmla="*/ 3980 w 4857"/>
                <a:gd name="T41" fmla="*/ 656 h 1021"/>
                <a:gd name="T42" fmla="*/ 4504 w 4857"/>
                <a:gd name="T43" fmla="*/ 722 h 1021"/>
                <a:gd name="T44" fmla="*/ 4327 w 4857"/>
                <a:gd name="T45" fmla="*/ 716 h 1021"/>
                <a:gd name="T46" fmla="*/ 3894 w 4857"/>
                <a:gd name="T47" fmla="*/ 634 h 1021"/>
                <a:gd name="T48" fmla="*/ 3554 w 4857"/>
                <a:gd name="T49" fmla="*/ 543 h 1021"/>
                <a:gd name="T50" fmla="*/ 3511 w 4857"/>
                <a:gd name="T51" fmla="*/ 546 h 1021"/>
                <a:gd name="T52" fmla="*/ 3314 w 4857"/>
                <a:gd name="T53" fmla="*/ 642 h 1021"/>
                <a:gd name="T54" fmla="*/ 2808 w 4857"/>
                <a:gd name="T55" fmla="*/ 757 h 1021"/>
                <a:gd name="T56" fmla="*/ 2437 w 4857"/>
                <a:gd name="T57" fmla="*/ 537 h 1021"/>
                <a:gd name="T58" fmla="*/ 2247 w 4857"/>
                <a:gd name="T59" fmla="*/ 139 h 1021"/>
                <a:gd name="T60" fmla="*/ 2175 w 4857"/>
                <a:gd name="T61" fmla="*/ 43 h 1021"/>
                <a:gd name="T62" fmla="*/ 2086 w 4857"/>
                <a:gd name="T63" fmla="*/ 5 h 1021"/>
                <a:gd name="T64" fmla="*/ 1978 w 4857"/>
                <a:gd name="T65" fmla="*/ 19 h 1021"/>
                <a:gd name="T66" fmla="*/ 1957 w 4857"/>
                <a:gd name="T67" fmla="*/ 27 h 1021"/>
                <a:gd name="T68" fmla="*/ 1918 w 4857"/>
                <a:gd name="T69" fmla="*/ 47 h 1021"/>
                <a:gd name="T70" fmla="*/ 1853 w 4857"/>
                <a:gd name="T71" fmla="*/ 89 h 1021"/>
                <a:gd name="T72" fmla="*/ 1812 w 4857"/>
                <a:gd name="T73" fmla="*/ 125 h 1021"/>
                <a:gd name="T74" fmla="*/ 1694 w 4857"/>
                <a:gd name="T75" fmla="*/ 256 h 1021"/>
                <a:gd name="T76" fmla="*/ 1187 w 4857"/>
                <a:gd name="T77" fmla="*/ 743 h 1021"/>
                <a:gd name="T78" fmla="*/ 1111 w 4857"/>
                <a:gd name="T79" fmla="*/ 788 h 1021"/>
                <a:gd name="T80" fmla="*/ 1032 w 4857"/>
                <a:gd name="T81" fmla="*/ 829 h 1021"/>
                <a:gd name="T82" fmla="*/ 992 w 4857"/>
                <a:gd name="T83" fmla="*/ 848 h 1021"/>
                <a:gd name="T84" fmla="*/ 870 w 4857"/>
                <a:gd name="T85" fmla="*/ 899 h 1021"/>
                <a:gd name="T86" fmla="*/ 701 w 4857"/>
                <a:gd name="T87" fmla="*/ 95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857" h="1021">
                  <a:moveTo>
                    <a:pt x="0" y="979"/>
                  </a:moveTo>
                  <a:cubicBezTo>
                    <a:pt x="232" y="1021"/>
                    <a:pt x="473" y="1010"/>
                    <a:pt x="701" y="950"/>
                  </a:cubicBezTo>
                  <a:cubicBezTo>
                    <a:pt x="715" y="946"/>
                    <a:pt x="729" y="942"/>
                    <a:pt x="744" y="938"/>
                  </a:cubicBezTo>
                  <a:cubicBezTo>
                    <a:pt x="786" y="925"/>
                    <a:pt x="786" y="925"/>
                    <a:pt x="786" y="925"/>
                  </a:cubicBezTo>
                  <a:cubicBezTo>
                    <a:pt x="814" y="917"/>
                    <a:pt x="841" y="906"/>
                    <a:pt x="869" y="897"/>
                  </a:cubicBezTo>
                  <a:cubicBezTo>
                    <a:pt x="883" y="892"/>
                    <a:pt x="897" y="886"/>
                    <a:pt x="910" y="881"/>
                  </a:cubicBezTo>
                  <a:cubicBezTo>
                    <a:pt x="951" y="864"/>
                    <a:pt x="951" y="864"/>
                    <a:pt x="951" y="864"/>
                  </a:cubicBezTo>
                  <a:cubicBezTo>
                    <a:pt x="965" y="858"/>
                    <a:pt x="978" y="852"/>
                    <a:pt x="991" y="846"/>
                  </a:cubicBezTo>
                  <a:cubicBezTo>
                    <a:pt x="1012" y="836"/>
                    <a:pt x="1012" y="836"/>
                    <a:pt x="1012" y="836"/>
                  </a:cubicBezTo>
                  <a:cubicBezTo>
                    <a:pt x="1022" y="832"/>
                    <a:pt x="1022" y="832"/>
                    <a:pt x="1022" y="832"/>
                  </a:cubicBezTo>
                  <a:cubicBezTo>
                    <a:pt x="1031" y="827"/>
                    <a:pt x="1031" y="827"/>
                    <a:pt x="1031" y="827"/>
                  </a:cubicBezTo>
                  <a:cubicBezTo>
                    <a:pt x="1071" y="807"/>
                    <a:pt x="1071" y="807"/>
                    <a:pt x="1071" y="807"/>
                  </a:cubicBezTo>
                  <a:cubicBezTo>
                    <a:pt x="1077" y="803"/>
                    <a:pt x="1084" y="800"/>
                    <a:pt x="1090" y="796"/>
                  </a:cubicBezTo>
                  <a:cubicBezTo>
                    <a:pt x="1109" y="785"/>
                    <a:pt x="1109" y="785"/>
                    <a:pt x="1109" y="785"/>
                  </a:cubicBezTo>
                  <a:cubicBezTo>
                    <a:pt x="1148" y="764"/>
                    <a:pt x="1148" y="764"/>
                    <a:pt x="1148" y="764"/>
                  </a:cubicBezTo>
                  <a:cubicBezTo>
                    <a:pt x="1154" y="760"/>
                    <a:pt x="1160" y="756"/>
                    <a:pt x="1167" y="752"/>
                  </a:cubicBezTo>
                  <a:cubicBezTo>
                    <a:pt x="1173" y="748"/>
                    <a:pt x="1179" y="745"/>
                    <a:pt x="1186" y="741"/>
                  </a:cubicBezTo>
                  <a:cubicBezTo>
                    <a:pt x="1235" y="709"/>
                    <a:pt x="1283" y="675"/>
                    <a:pt x="1330" y="639"/>
                  </a:cubicBezTo>
                  <a:cubicBezTo>
                    <a:pt x="1422" y="566"/>
                    <a:pt x="1508" y="484"/>
                    <a:pt x="1583" y="394"/>
                  </a:cubicBezTo>
                  <a:cubicBezTo>
                    <a:pt x="1621" y="348"/>
                    <a:pt x="1656" y="301"/>
                    <a:pt x="1692" y="254"/>
                  </a:cubicBezTo>
                  <a:cubicBezTo>
                    <a:pt x="1701" y="243"/>
                    <a:pt x="1710" y="231"/>
                    <a:pt x="1720" y="220"/>
                  </a:cubicBezTo>
                  <a:cubicBezTo>
                    <a:pt x="1729" y="208"/>
                    <a:pt x="1738" y="197"/>
                    <a:pt x="1748" y="186"/>
                  </a:cubicBezTo>
                  <a:cubicBezTo>
                    <a:pt x="1767" y="164"/>
                    <a:pt x="1788" y="142"/>
                    <a:pt x="1809" y="122"/>
                  </a:cubicBezTo>
                  <a:cubicBezTo>
                    <a:pt x="1826" y="107"/>
                    <a:pt x="1826" y="107"/>
                    <a:pt x="1826" y="107"/>
                  </a:cubicBezTo>
                  <a:cubicBezTo>
                    <a:pt x="1831" y="102"/>
                    <a:pt x="1837" y="98"/>
                    <a:pt x="1843" y="93"/>
                  </a:cubicBezTo>
                  <a:cubicBezTo>
                    <a:pt x="1851" y="86"/>
                    <a:pt x="1851" y="86"/>
                    <a:pt x="1851" y="86"/>
                  </a:cubicBezTo>
                  <a:cubicBezTo>
                    <a:pt x="1854" y="84"/>
                    <a:pt x="1857" y="82"/>
                    <a:pt x="1860" y="79"/>
                  </a:cubicBezTo>
                  <a:cubicBezTo>
                    <a:pt x="1866" y="75"/>
                    <a:pt x="1872" y="71"/>
                    <a:pt x="1878" y="66"/>
                  </a:cubicBezTo>
                  <a:cubicBezTo>
                    <a:pt x="1891" y="59"/>
                    <a:pt x="1903" y="50"/>
                    <a:pt x="1916" y="43"/>
                  </a:cubicBezTo>
                  <a:cubicBezTo>
                    <a:pt x="1926" y="38"/>
                    <a:pt x="1926" y="38"/>
                    <a:pt x="1926" y="38"/>
                  </a:cubicBezTo>
                  <a:cubicBezTo>
                    <a:pt x="1929" y="36"/>
                    <a:pt x="1932" y="35"/>
                    <a:pt x="1936" y="33"/>
                  </a:cubicBezTo>
                  <a:cubicBezTo>
                    <a:pt x="1956" y="24"/>
                    <a:pt x="1956" y="24"/>
                    <a:pt x="1956" y="24"/>
                  </a:cubicBezTo>
                  <a:cubicBezTo>
                    <a:pt x="1961" y="22"/>
                    <a:pt x="1961" y="22"/>
                    <a:pt x="1961" y="22"/>
                  </a:cubicBezTo>
                  <a:cubicBezTo>
                    <a:pt x="1966" y="20"/>
                    <a:pt x="1966" y="20"/>
                    <a:pt x="1966" y="20"/>
                  </a:cubicBezTo>
                  <a:cubicBezTo>
                    <a:pt x="1977" y="16"/>
                    <a:pt x="1977" y="16"/>
                    <a:pt x="1977" y="16"/>
                  </a:cubicBezTo>
                  <a:cubicBezTo>
                    <a:pt x="1984" y="14"/>
                    <a:pt x="1991" y="11"/>
                    <a:pt x="1998" y="9"/>
                  </a:cubicBezTo>
                  <a:cubicBezTo>
                    <a:pt x="2012" y="5"/>
                    <a:pt x="2027" y="3"/>
                    <a:pt x="2042" y="1"/>
                  </a:cubicBezTo>
                  <a:cubicBezTo>
                    <a:pt x="2056" y="0"/>
                    <a:pt x="2071" y="0"/>
                    <a:pt x="2086" y="1"/>
                  </a:cubicBezTo>
                  <a:cubicBezTo>
                    <a:pt x="2101" y="3"/>
                    <a:pt x="2115" y="7"/>
                    <a:pt x="2129" y="12"/>
                  </a:cubicBezTo>
                  <a:cubicBezTo>
                    <a:pt x="2143" y="17"/>
                    <a:pt x="2157" y="24"/>
                    <a:pt x="2169" y="33"/>
                  </a:cubicBezTo>
                  <a:cubicBezTo>
                    <a:pt x="2172" y="35"/>
                    <a:pt x="2175" y="37"/>
                    <a:pt x="2177" y="40"/>
                  </a:cubicBezTo>
                  <a:cubicBezTo>
                    <a:pt x="2180" y="42"/>
                    <a:pt x="2183" y="44"/>
                    <a:pt x="2186" y="47"/>
                  </a:cubicBezTo>
                  <a:cubicBezTo>
                    <a:pt x="2191" y="52"/>
                    <a:pt x="2197" y="57"/>
                    <a:pt x="2202" y="63"/>
                  </a:cubicBezTo>
                  <a:cubicBezTo>
                    <a:pt x="2221" y="85"/>
                    <a:pt x="2237" y="111"/>
                    <a:pt x="2251" y="137"/>
                  </a:cubicBezTo>
                  <a:cubicBezTo>
                    <a:pt x="2277" y="189"/>
                    <a:pt x="2300" y="244"/>
                    <a:pt x="2323" y="298"/>
                  </a:cubicBezTo>
                  <a:cubicBezTo>
                    <a:pt x="2345" y="353"/>
                    <a:pt x="2369" y="407"/>
                    <a:pt x="2396" y="459"/>
                  </a:cubicBezTo>
                  <a:cubicBezTo>
                    <a:pt x="2410" y="485"/>
                    <a:pt x="2424" y="511"/>
                    <a:pt x="2440" y="535"/>
                  </a:cubicBezTo>
                  <a:cubicBezTo>
                    <a:pt x="2457" y="559"/>
                    <a:pt x="2476" y="582"/>
                    <a:pt x="2497" y="602"/>
                  </a:cubicBezTo>
                  <a:cubicBezTo>
                    <a:pt x="2538" y="644"/>
                    <a:pt x="2588" y="677"/>
                    <a:pt x="2641" y="703"/>
                  </a:cubicBezTo>
                  <a:cubicBezTo>
                    <a:pt x="2694" y="728"/>
                    <a:pt x="2751" y="745"/>
                    <a:pt x="2809" y="754"/>
                  </a:cubicBezTo>
                  <a:cubicBezTo>
                    <a:pt x="2925" y="772"/>
                    <a:pt x="3045" y="760"/>
                    <a:pt x="3156" y="720"/>
                  </a:cubicBezTo>
                  <a:cubicBezTo>
                    <a:pt x="3184" y="710"/>
                    <a:pt x="3211" y="698"/>
                    <a:pt x="3237" y="685"/>
                  </a:cubicBezTo>
                  <a:cubicBezTo>
                    <a:pt x="3263" y="672"/>
                    <a:pt x="3288" y="656"/>
                    <a:pt x="3313" y="640"/>
                  </a:cubicBezTo>
                  <a:cubicBezTo>
                    <a:pt x="3337" y="624"/>
                    <a:pt x="3362" y="607"/>
                    <a:pt x="3387" y="592"/>
                  </a:cubicBezTo>
                  <a:cubicBezTo>
                    <a:pt x="3413" y="577"/>
                    <a:pt x="3439" y="564"/>
                    <a:pt x="3467" y="554"/>
                  </a:cubicBezTo>
                  <a:cubicBezTo>
                    <a:pt x="3481" y="550"/>
                    <a:pt x="3496" y="546"/>
                    <a:pt x="3510" y="544"/>
                  </a:cubicBezTo>
                  <a:cubicBezTo>
                    <a:pt x="3518" y="542"/>
                    <a:pt x="3525" y="542"/>
                    <a:pt x="3532" y="541"/>
                  </a:cubicBezTo>
                  <a:cubicBezTo>
                    <a:pt x="3536" y="540"/>
                    <a:pt x="3540" y="541"/>
                    <a:pt x="3543" y="540"/>
                  </a:cubicBezTo>
                  <a:cubicBezTo>
                    <a:pt x="3554" y="540"/>
                    <a:pt x="3554" y="540"/>
                    <a:pt x="3554" y="540"/>
                  </a:cubicBezTo>
                  <a:cubicBezTo>
                    <a:pt x="3584" y="540"/>
                    <a:pt x="3613" y="544"/>
                    <a:pt x="3642" y="550"/>
                  </a:cubicBezTo>
                  <a:cubicBezTo>
                    <a:pt x="3700" y="563"/>
                    <a:pt x="3755" y="585"/>
                    <a:pt x="3810" y="605"/>
                  </a:cubicBezTo>
                  <a:cubicBezTo>
                    <a:pt x="3838" y="615"/>
                    <a:pt x="3866" y="623"/>
                    <a:pt x="3895" y="632"/>
                  </a:cubicBezTo>
                  <a:cubicBezTo>
                    <a:pt x="3923" y="640"/>
                    <a:pt x="3951" y="648"/>
                    <a:pt x="3980" y="656"/>
                  </a:cubicBezTo>
                  <a:cubicBezTo>
                    <a:pt x="4036" y="671"/>
                    <a:pt x="4094" y="685"/>
                    <a:pt x="4152" y="696"/>
                  </a:cubicBezTo>
                  <a:cubicBezTo>
                    <a:pt x="4210" y="706"/>
                    <a:pt x="4268" y="711"/>
                    <a:pt x="4327" y="715"/>
                  </a:cubicBezTo>
                  <a:cubicBezTo>
                    <a:pt x="4386" y="719"/>
                    <a:pt x="4445" y="721"/>
                    <a:pt x="4504" y="722"/>
                  </a:cubicBezTo>
                  <a:cubicBezTo>
                    <a:pt x="4622" y="724"/>
                    <a:pt x="4739" y="721"/>
                    <a:pt x="4857" y="715"/>
                  </a:cubicBezTo>
                  <a:cubicBezTo>
                    <a:pt x="4739" y="721"/>
                    <a:pt x="4622" y="725"/>
                    <a:pt x="4504" y="723"/>
                  </a:cubicBezTo>
                  <a:cubicBezTo>
                    <a:pt x="4445" y="722"/>
                    <a:pt x="4386" y="720"/>
                    <a:pt x="4327" y="716"/>
                  </a:cubicBezTo>
                  <a:cubicBezTo>
                    <a:pt x="4268" y="712"/>
                    <a:pt x="4209" y="708"/>
                    <a:pt x="4151" y="698"/>
                  </a:cubicBezTo>
                  <a:cubicBezTo>
                    <a:pt x="4093" y="687"/>
                    <a:pt x="4036" y="673"/>
                    <a:pt x="3979" y="658"/>
                  </a:cubicBezTo>
                  <a:cubicBezTo>
                    <a:pt x="3951" y="650"/>
                    <a:pt x="3922" y="642"/>
                    <a:pt x="3894" y="634"/>
                  </a:cubicBezTo>
                  <a:cubicBezTo>
                    <a:pt x="3866" y="626"/>
                    <a:pt x="3837" y="617"/>
                    <a:pt x="3810" y="607"/>
                  </a:cubicBezTo>
                  <a:cubicBezTo>
                    <a:pt x="3754" y="588"/>
                    <a:pt x="3699" y="565"/>
                    <a:pt x="3642" y="553"/>
                  </a:cubicBezTo>
                  <a:cubicBezTo>
                    <a:pt x="3613" y="546"/>
                    <a:pt x="3584" y="542"/>
                    <a:pt x="3554" y="543"/>
                  </a:cubicBezTo>
                  <a:cubicBezTo>
                    <a:pt x="3543" y="543"/>
                    <a:pt x="3543" y="543"/>
                    <a:pt x="3543" y="543"/>
                  </a:cubicBezTo>
                  <a:cubicBezTo>
                    <a:pt x="3540" y="543"/>
                    <a:pt x="3536" y="543"/>
                    <a:pt x="3532" y="544"/>
                  </a:cubicBezTo>
                  <a:cubicBezTo>
                    <a:pt x="3525" y="544"/>
                    <a:pt x="3518" y="545"/>
                    <a:pt x="3511" y="546"/>
                  </a:cubicBezTo>
                  <a:cubicBezTo>
                    <a:pt x="3496" y="549"/>
                    <a:pt x="3482" y="552"/>
                    <a:pt x="3468" y="557"/>
                  </a:cubicBezTo>
                  <a:cubicBezTo>
                    <a:pt x="3440" y="566"/>
                    <a:pt x="3414" y="580"/>
                    <a:pt x="3389" y="595"/>
                  </a:cubicBezTo>
                  <a:cubicBezTo>
                    <a:pt x="3363" y="610"/>
                    <a:pt x="3339" y="626"/>
                    <a:pt x="3314" y="642"/>
                  </a:cubicBezTo>
                  <a:cubicBezTo>
                    <a:pt x="3290" y="659"/>
                    <a:pt x="3265" y="675"/>
                    <a:pt x="3238" y="688"/>
                  </a:cubicBezTo>
                  <a:cubicBezTo>
                    <a:pt x="3212" y="701"/>
                    <a:pt x="3185" y="713"/>
                    <a:pt x="3157" y="723"/>
                  </a:cubicBezTo>
                  <a:cubicBezTo>
                    <a:pt x="3046" y="763"/>
                    <a:pt x="2925" y="775"/>
                    <a:pt x="2808" y="757"/>
                  </a:cubicBezTo>
                  <a:cubicBezTo>
                    <a:pt x="2750" y="748"/>
                    <a:pt x="2693" y="731"/>
                    <a:pt x="2639" y="706"/>
                  </a:cubicBezTo>
                  <a:cubicBezTo>
                    <a:pt x="2586" y="681"/>
                    <a:pt x="2536" y="647"/>
                    <a:pt x="2494" y="605"/>
                  </a:cubicBezTo>
                  <a:cubicBezTo>
                    <a:pt x="2473" y="584"/>
                    <a:pt x="2454" y="561"/>
                    <a:pt x="2437" y="537"/>
                  </a:cubicBezTo>
                  <a:cubicBezTo>
                    <a:pt x="2421" y="513"/>
                    <a:pt x="2406" y="487"/>
                    <a:pt x="2392" y="461"/>
                  </a:cubicBezTo>
                  <a:cubicBezTo>
                    <a:pt x="2365" y="408"/>
                    <a:pt x="2342" y="354"/>
                    <a:pt x="2319" y="300"/>
                  </a:cubicBezTo>
                  <a:cubicBezTo>
                    <a:pt x="2296" y="246"/>
                    <a:pt x="2274" y="191"/>
                    <a:pt x="2247" y="139"/>
                  </a:cubicBezTo>
                  <a:cubicBezTo>
                    <a:pt x="2234" y="112"/>
                    <a:pt x="2218" y="87"/>
                    <a:pt x="2199" y="65"/>
                  </a:cubicBezTo>
                  <a:cubicBezTo>
                    <a:pt x="2194" y="60"/>
                    <a:pt x="2189" y="55"/>
                    <a:pt x="2183" y="50"/>
                  </a:cubicBezTo>
                  <a:cubicBezTo>
                    <a:pt x="2181" y="47"/>
                    <a:pt x="2178" y="45"/>
                    <a:pt x="2175" y="43"/>
                  </a:cubicBezTo>
                  <a:cubicBezTo>
                    <a:pt x="2172" y="40"/>
                    <a:pt x="2170" y="38"/>
                    <a:pt x="2166" y="36"/>
                  </a:cubicBezTo>
                  <a:cubicBezTo>
                    <a:pt x="2155" y="27"/>
                    <a:pt x="2142" y="21"/>
                    <a:pt x="2128" y="15"/>
                  </a:cubicBezTo>
                  <a:cubicBezTo>
                    <a:pt x="2114" y="10"/>
                    <a:pt x="2100" y="7"/>
                    <a:pt x="2086" y="5"/>
                  </a:cubicBezTo>
                  <a:cubicBezTo>
                    <a:pt x="2071" y="4"/>
                    <a:pt x="2057" y="3"/>
                    <a:pt x="2042" y="5"/>
                  </a:cubicBezTo>
                  <a:cubicBezTo>
                    <a:pt x="2027" y="6"/>
                    <a:pt x="2013" y="9"/>
                    <a:pt x="1999" y="13"/>
                  </a:cubicBezTo>
                  <a:cubicBezTo>
                    <a:pt x="1992" y="15"/>
                    <a:pt x="1985" y="17"/>
                    <a:pt x="1978" y="19"/>
                  </a:cubicBezTo>
                  <a:cubicBezTo>
                    <a:pt x="1968" y="23"/>
                    <a:pt x="1968" y="23"/>
                    <a:pt x="1968" y="23"/>
                  </a:cubicBezTo>
                  <a:cubicBezTo>
                    <a:pt x="1962" y="25"/>
                    <a:pt x="1962" y="25"/>
                    <a:pt x="1962" y="25"/>
                  </a:cubicBezTo>
                  <a:cubicBezTo>
                    <a:pt x="1957" y="27"/>
                    <a:pt x="1957" y="27"/>
                    <a:pt x="1957" y="27"/>
                  </a:cubicBezTo>
                  <a:cubicBezTo>
                    <a:pt x="1937" y="36"/>
                    <a:pt x="1937" y="36"/>
                    <a:pt x="1937" y="36"/>
                  </a:cubicBezTo>
                  <a:cubicBezTo>
                    <a:pt x="1934" y="38"/>
                    <a:pt x="1931" y="40"/>
                    <a:pt x="1928" y="41"/>
                  </a:cubicBezTo>
                  <a:cubicBezTo>
                    <a:pt x="1918" y="47"/>
                    <a:pt x="1918" y="47"/>
                    <a:pt x="1918" y="47"/>
                  </a:cubicBezTo>
                  <a:cubicBezTo>
                    <a:pt x="1905" y="53"/>
                    <a:pt x="1893" y="62"/>
                    <a:pt x="1880" y="69"/>
                  </a:cubicBezTo>
                  <a:cubicBezTo>
                    <a:pt x="1874" y="74"/>
                    <a:pt x="1868" y="78"/>
                    <a:pt x="1862" y="82"/>
                  </a:cubicBezTo>
                  <a:cubicBezTo>
                    <a:pt x="1859" y="84"/>
                    <a:pt x="1856" y="86"/>
                    <a:pt x="1853" y="89"/>
                  </a:cubicBezTo>
                  <a:cubicBezTo>
                    <a:pt x="1845" y="96"/>
                    <a:pt x="1845" y="96"/>
                    <a:pt x="1845" y="96"/>
                  </a:cubicBezTo>
                  <a:cubicBezTo>
                    <a:pt x="1839" y="100"/>
                    <a:pt x="1833" y="105"/>
                    <a:pt x="1828" y="110"/>
                  </a:cubicBezTo>
                  <a:cubicBezTo>
                    <a:pt x="1812" y="125"/>
                    <a:pt x="1812" y="125"/>
                    <a:pt x="1812" y="125"/>
                  </a:cubicBezTo>
                  <a:cubicBezTo>
                    <a:pt x="1790" y="145"/>
                    <a:pt x="1770" y="166"/>
                    <a:pt x="1751" y="188"/>
                  </a:cubicBezTo>
                  <a:cubicBezTo>
                    <a:pt x="1741" y="199"/>
                    <a:pt x="1732" y="211"/>
                    <a:pt x="1722" y="222"/>
                  </a:cubicBezTo>
                  <a:cubicBezTo>
                    <a:pt x="1713" y="233"/>
                    <a:pt x="1703" y="245"/>
                    <a:pt x="1694" y="256"/>
                  </a:cubicBezTo>
                  <a:cubicBezTo>
                    <a:pt x="1658" y="303"/>
                    <a:pt x="1623" y="350"/>
                    <a:pt x="1585" y="395"/>
                  </a:cubicBezTo>
                  <a:cubicBezTo>
                    <a:pt x="1510" y="486"/>
                    <a:pt x="1424" y="568"/>
                    <a:pt x="1331" y="641"/>
                  </a:cubicBezTo>
                  <a:cubicBezTo>
                    <a:pt x="1285" y="677"/>
                    <a:pt x="1237" y="711"/>
                    <a:pt x="1187" y="743"/>
                  </a:cubicBezTo>
                  <a:cubicBezTo>
                    <a:pt x="1181" y="747"/>
                    <a:pt x="1174" y="751"/>
                    <a:pt x="1168" y="754"/>
                  </a:cubicBezTo>
                  <a:cubicBezTo>
                    <a:pt x="1162" y="758"/>
                    <a:pt x="1156" y="762"/>
                    <a:pt x="1149" y="766"/>
                  </a:cubicBezTo>
                  <a:cubicBezTo>
                    <a:pt x="1111" y="788"/>
                    <a:pt x="1111" y="788"/>
                    <a:pt x="1111" y="788"/>
                  </a:cubicBezTo>
                  <a:cubicBezTo>
                    <a:pt x="1091" y="799"/>
                    <a:pt x="1091" y="799"/>
                    <a:pt x="1091" y="799"/>
                  </a:cubicBezTo>
                  <a:cubicBezTo>
                    <a:pt x="1085" y="802"/>
                    <a:pt x="1078" y="805"/>
                    <a:pt x="1072" y="809"/>
                  </a:cubicBezTo>
                  <a:cubicBezTo>
                    <a:pt x="1032" y="829"/>
                    <a:pt x="1032" y="829"/>
                    <a:pt x="1032" y="829"/>
                  </a:cubicBezTo>
                  <a:cubicBezTo>
                    <a:pt x="1023" y="834"/>
                    <a:pt x="1023" y="834"/>
                    <a:pt x="1023" y="834"/>
                  </a:cubicBezTo>
                  <a:cubicBezTo>
                    <a:pt x="1013" y="839"/>
                    <a:pt x="1013" y="839"/>
                    <a:pt x="1013" y="839"/>
                  </a:cubicBezTo>
                  <a:cubicBezTo>
                    <a:pt x="992" y="848"/>
                    <a:pt x="992" y="848"/>
                    <a:pt x="992" y="848"/>
                  </a:cubicBezTo>
                  <a:cubicBezTo>
                    <a:pt x="979" y="854"/>
                    <a:pt x="966" y="860"/>
                    <a:pt x="952" y="866"/>
                  </a:cubicBezTo>
                  <a:cubicBezTo>
                    <a:pt x="911" y="883"/>
                    <a:pt x="911" y="883"/>
                    <a:pt x="911" y="883"/>
                  </a:cubicBezTo>
                  <a:cubicBezTo>
                    <a:pt x="898" y="888"/>
                    <a:pt x="884" y="894"/>
                    <a:pt x="870" y="899"/>
                  </a:cubicBezTo>
                  <a:cubicBezTo>
                    <a:pt x="842" y="908"/>
                    <a:pt x="815" y="919"/>
                    <a:pt x="786" y="927"/>
                  </a:cubicBezTo>
                  <a:cubicBezTo>
                    <a:pt x="744" y="940"/>
                    <a:pt x="744" y="940"/>
                    <a:pt x="744" y="940"/>
                  </a:cubicBezTo>
                  <a:cubicBezTo>
                    <a:pt x="730" y="944"/>
                    <a:pt x="716" y="948"/>
                    <a:pt x="701" y="952"/>
                  </a:cubicBezTo>
                  <a:cubicBezTo>
                    <a:pt x="473" y="1011"/>
                    <a:pt x="232" y="1021"/>
                    <a:pt x="0" y="979"/>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2" name="Freeform 33">
              <a:extLst>
                <a:ext uri="{FF2B5EF4-FFF2-40B4-BE49-F238E27FC236}">
                  <a16:creationId xmlns:a16="http://schemas.microsoft.com/office/drawing/2014/main" id="{11CF1F53-7BC7-4C06-881F-6C0C0F250E5A}"/>
                </a:ext>
              </a:extLst>
            </p:cNvPr>
            <p:cNvSpPr>
              <a:spLocks/>
            </p:cNvSpPr>
            <p:nvPr userDrawn="1"/>
          </p:nvSpPr>
          <p:spPr bwMode="auto">
            <a:xfrm>
              <a:off x="13509625" y="1441450"/>
              <a:ext cx="12131675" cy="2655888"/>
            </a:xfrm>
            <a:custGeom>
              <a:avLst/>
              <a:gdLst>
                <a:gd name="T0" fmla="*/ 709 w 4857"/>
                <a:gd name="T1" fmla="*/ 991 h 1062"/>
                <a:gd name="T2" fmla="*/ 1479 w 4857"/>
                <a:gd name="T3" fmla="*/ 559 h 1062"/>
                <a:gd name="T4" fmla="*/ 1540 w 4857"/>
                <a:gd name="T5" fmla="*/ 494 h 1062"/>
                <a:gd name="T6" fmla="*/ 1598 w 4857"/>
                <a:gd name="T7" fmla="*/ 425 h 1062"/>
                <a:gd name="T8" fmla="*/ 1651 w 4857"/>
                <a:gd name="T9" fmla="*/ 354 h 1062"/>
                <a:gd name="T10" fmla="*/ 1757 w 4857"/>
                <a:gd name="T11" fmla="*/ 210 h 1062"/>
                <a:gd name="T12" fmla="*/ 1801 w 4857"/>
                <a:gd name="T13" fmla="*/ 159 h 1062"/>
                <a:gd name="T14" fmla="*/ 1832 w 4857"/>
                <a:gd name="T15" fmla="*/ 127 h 1062"/>
                <a:gd name="T16" fmla="*/ 1865 w 4857"/>
                <a:gd name="T17" fmla="*/ 96 h 1062"/>
                <a:gd name="T18" fmla="*/ 1874 w 4857"/>
                <a:gd name="T19" fmla="*/ 89 h 1062"/>
                <a:gd name="T20" fmla="*/ 1919 w 4857"/>
                <a:gd name="T21" fmla="*/ 56 h 1062"/>
                <a:gd name="T22" fmla="*/ 1948 w 4857"/>
                <a:gd name="T23" fmla="*/ 39 h 1062"/>
                <a:gd name="T24" fmla="*/ 2043 w 4857"/>
                <a:gd name="T25" fmla="*/ 4 h 1062"/>
                <a:gd name="T26" fmla="*/ 2132 w 4857"/>
                <a:gd name="T27" fmla="*/ 6 h 1062"/>
                <a:gd name="T28" fmla="*/ 2208 w 4857"/>
                <a:gd name="T29" fmla="*/ 52 h 1062"/>
                <a:gd name="T30" fmla="*/ 2259 w 4857"/>
                <a:gd name="T31" fmla="*/ 126 h 1062"/>
                <a:gd name="T32" fmla="*/ 2326 w 4857"/>
                <a:gd name="T33" fmla="*/ 292 h 1062"/>
                <a:gd name="T34" fmla="*/ 2431 w 4857"/>
                <a:gd name="T35" fmla="*/ 539 h 1062"/>
                <a:gd name="T36" fmla="*/ 2619 w 4857"/>
                <a:gd name="T37" fmla="*/ 723 h 1062"/>
                <a:gd name="T38" fmla="*/ 2963 w 4857"/>
                <a:gd name="T39" fmla="*/ 798 h 1062"/>
                <a:gd name="T40" fmla="*/ 3221 w 4857"/>
                <a:gd name="T41" fmla="*/ 733 h 1062"/>
                <a:gd name="T42" fmla="*/ 3372 w 4857"/>
                <a:gd name="T43" fmla="*/ 638 h 1062"/>
                <a:gd name="T44" fmla="*/ 3539 w 4857"/>
                <a:gd name="T45" fmla="*/ 576 h 1062"/>
                <a:gd name="T46" fmla="*/ 3798 w 4857"/>
                <a:gd name="T47" fmla="*/ 639 h 1062"/>
                <a:gd name="T48" fmla="*/ 3840 w 4857"/>
                <a:gd name="T49" fmla="*/ 654 h 1062"/>
                <a:gd name="T50" fmla="*/ 3883 w 4857"/>
                <a:gd name="T51" fmla="*/ 667 h 1062"/>
                <a:gd name="T52" fmla="*/ 4143 w 4857"/>
                <a:gd name="T53" fmla="*/ 731 h 1062"/>
                <a:gd name="T54" fmla="*/ 4499 w 4857"/>
                <a:gd name="T55" fmla="*/ 754 h 1062"/>
                <a:gd name="T56" fmla="*/ 4499 w 4857"/>
                <a:gd name="T57" fmla="*/ 755 h 1062"/>
                <a:gd name="T58" fmla="*/ 4142 w 4857"/>
                <a:gd name="T59" fmla="*/ 733 h 1062"/>
                <a:gd name="T60" fmla="*/ 3882 w 4857"/>
                <a:gd name="T61" fmla="*/ 669 h 1062"/>
                <a:gd name="T62" fmla="*/ 3839 w 4857"/>
                <a:gd name="T63" fmla="*/ 656 h 1062"/>
                <a:gd name="T64" fmla="*/ 3797 w 4857"/>
                <a:gd name="T65" fmla="*/ 641 h 1062"/>
                <a:gd name="T66" fmla="*/ 3539 w 4857"/>
                <a:gd name="T67" fmla="*/ 579 h 1062"/>
                <a:gd name="T68" fmla="*/ 3374 w 4857"/>
                <a:gd name="T69" fmla="*/ 641 h 1062"/>
                <a:gd name="T70" fmla="*/ 3222 w 4857"/>
                <a:gd name="T71" fmla="*/ 735 h 1062"/>
                <a:gd name="T72" fmla="*/ 2963 w 4857"/>
                <a:gd name="T73" fmla="*/ 801 h 1062"/>
                <a:gd name="T74" fmla="*/ 2617 w 4857"/>
                <a:gd name="T75" fmla="*/ 727 h 1062"/>
                <a:gd name="T76" fmla="*/ 2427 w 4857"/>
                <a:gd name="T77" fmla="*/ 540 h 1062"/>
                <a:gd name="T78" fmla="*/ 2322 w 4857"/>
                <a:gd name="T79" fmla="*/ 294 h 1062"/>
                <a:gd name="T80" fmla="*/ 2255 w 4857"/>
                <a:gd name="T81" fmla="*/ 128 h 1062"/>
                <a:gd name="T82" fmla="*/ 2206 w 4857"/>
                <a:gd name="T83" fmla="*/ 55 h 1062"/>
                <a:gd name="T84" fmla="*/ 2131 w 4857"/>
                <a:gd name="T85" fmla="*/ 10 h 1062"/>
                <a:gd name="T86" fmla="*/ 2043 w 4857"/>
                <a:gd name="T87" fmla="*/ 8 h 1062"/>
                <a:gd name="T88" fmla="*/ 1950 w 4857"/>
                <a:gd name="T89" fmla="*/ 42 h 1062"/>
                <a:gd name="T90" fmla="*/ 1921 w 4857"/>
                <a:gd name="T91" fmla="*/ 59 h 1062"/>
                <a:gd name="T92" fmla="*/ 1876 w 4857"/>
                <a:gd name="T93" fmla="*/ 92 h 1062"/>
                <a:gd name="T94" fmla="*/ 1867 w 4857"/>
                <a:gd name="T95" fmla="*/ 99 h 1062"/>
                <a:gd name="T96" fmla="*/ 1834 w 4857"/>
                <a:gd name="T97" fmla="*/ 129 h 1062"/>
                <a:gd name="T98" fmla="*/ 1803 w 4857"/>
                <a:gd name="T99" fmla="*/ 161 h 1062"/>
                <a:gd name="T100" fmla="*/ 1760 w 4857"/>
                <a:gd name="T101" fmla="*/ 212 h 1062"/>
                <a:gd name="T102" fmla="*/ 1654 w 4857"/>
                <a:gd name="T103" fmla="*/ 356 h 1062"/>
                <a:gd name="T104" fmla="*/ 1600 w 4857"/>
                <a:gd name="T105" fmla="*/ 427 h 1062"/>
                <a:gd name="T106" fmla="*/ 1542 w 4857"/>
                <a:gd name="T107" fmla="*/ 496 h 1062"/>
                <a:gd name="T108" fmla="*/ 1481 w 4857"/>
                <a:gd name="T109" fmla="*/ 561 h 1062"/>
                <a:gd name="T110" fmla="*/ 709 w 4857"/>
                <a:gd name="T111" fmla="*/ 993 h 10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57" h="1062">
                  <a:moveTo>
                    <a:pt x="0" y="1015"/>
                  </a:moveTo>
                  <a:cubicBezTo>
                    <a:pt x="234" y="1061"/>
                    <a:pt x="478" y="1050"/>
                    <a:pt x="709" y="991"/>
                  </a:cubicBezTo>
                  <a:cubicBezTo>
                    <a:pt x="940" y="933"/>
                    <a:pt x="1158" y="826"/>
                    <a:pt x="1345" y="677"/>
                  </a:cubicBezTo>
                  <a:cubicBezTo>
                    <a:pt x="1392" y="640"/>
                    <a:pt x="1436" y="600"/>
                    <a:pt x="1479" y="559"/>
                  </a:cubicBezTo>
                  <a:cubicBezTo>
                    <a:pt x="1510" y="527"/>
                    <a:pt x="1510" y="527"/>
                    <a:pt x="1510" y="527"/>
                  </a:cubicBezTo>
                  <a:cubicBezTo>
                    <a:pt x="1520" y="516"/>
                    <a:pt x="1530" y="505"/>
                    <a:pt x="1540" y="494"/>
                  </a:cubicBezTo>
                  <a:cubicBezTo>
                    <a:pt x="1550" y="483"/>
                    <a:pt x="1560" y="471"/>
                    <a:pt x="1569" y="460"/>
                  </a:cubicBezTo>
                  <a:cubicBezTo>
                    <a:pt x="1579" y="449"/>
                    <a:pt x="1589" y="437"/>
                    <a:pt x="1598" y="425"/>
                  </a:cubicBezTo>
                  <a:cubicBezTo>
                    <a:pt x="1607" y="414"/>
                    <a:pt x="1616" y="402"/>
                    <a:pt x="1625" y="390"/>
                  </a:cubicBezTo>
                  <a:cubicBezTo>
                    <a:pt x="1634" y="378"/>
                    <a:pt x="1643" y="366"/>
                    <a:pt x="1651" y="354"/>
                  </a:cubicBezTo>
                  <a:cubicBezTo>
                    <a:pt x="1704" y="282"/>
                    <a:pt x="1704" y="282"/>
                    <a:pt x="1704" y="282"/>
                  </a:cubicBezTo>
                  <a:cubicBezTo>
                    <a:pt x="1721" y="257"/>
                    <a:pt x="1739" y="234"/>
                    <a:pt x="1757" y="210"/>
                  </a:cubicBezTo>
                  <a:cubicBezTo>
                    <a:pt x="1767" y="199"/>
                    <a:pt x="1776" y="187"/>
                    <a:pt x="1786" y="176"/>
                  </a:cubicBezTo>
                  <a:cubicBezTo>
                    <a:pt x="1791" y="170"/>
                    <a:pt x="1796" y="164"/>
                    <a:pt x="1801" y="159"/>
                  </a:cubicBezTo>
                  <a:cubicBezTo>
                    <a:pt x="1816" y="143"/>
                    <a:pt x="1816" y="143"/>
                    <a:pt x="1816" y="143"/>
                  </a:cubicBezTo>
                  <a:cubicBezTo>
                    <a:pt x="1821" y="137"/>
                    <a:pt x="1827" y="132"/>
                    <a:pt x="1832" y="127"/>
                  </a:cubicBezTo>
                  <a:cubicBezTo>
                    <a:pt x="1837" y="122"/>
                    <a:pt x="1843" y="116"/>
                    <a:pt x="1848" y="111"/>
                  </a:cubicBezTo>
                  <a:cubicBezTo>
                    <a:pt x="1865" y="96"/>
                    <a:pt x="1865" y="96"/>
                    <a:pt x="1865" y="96"/>
                  </a:cubicBezTo>
                  <a:cubicBezTo>
                    <a:pt x="1869" y="93"/>
                    <a:pt x="1869" y="93"/>
                    <a:pt x="1869" y="93"/>
                  </a:cubicBezTo>
                  <a:cubicBezTo>
                    <a:pt x="1874" y="89"/>
                    <a:pt x="1874" y="89"/>
                    <a:pt x="1874" y="89"/>
                  </a:cubicBezTo>
                  <a:cubicBezTo>
                    <a:pt x="1883" y="82"/>
                    <a:pt x="1883" y="82"/>
                    <a:pt x="1883" y="82"/>
                  </a:cubicBezTo>
                  <a:cubicBezTo>
                    <a:pt x="1894" y="73"/>
                    <a:pt x="1907" y="65"/>
                    <a:pt x="1919" y="56"/>
                  </a:cubicBezTo>
                  <a:cubicBezTo>
                    <a:pt x="1925" y="52"/>
                    <a:pt x="1932" y="49"/>
                    <a:pt x="1938" y="45"/>
                  </a:cubicBezTo>
                  <a:cubicBezTo>
                    <a:pt x="1948" y="39"/>
                    <a:pt x="1948" y="39"/>
                    <a:pt x="1948" y="39"/>
                  </a:cubicBezTo>
                  <a:cubicBezTo>
                    <a:pt x="1951" y="37"/>
                    <a:pt x="1955" y="36"/>
                    <a:pt x="1958" y="34"/>
                  </a:cubicBezTo>
                  <a:cubicBezTo>
                    <a:pt x="1985" y="20"/>
                    <a:pt x="2013" y="10"/>
                    <a:pt x="2043" y="4"/>
                  </a:cubicBezTo>
                  <a:cubicBezTo>
                    <a:pt x="2057" y="1"/>
                    <a:pt x="2072" y="0"/>
                    <a:pt x="2087" y="0"/>
                  </a:cubicBezTo>
                  <a:cubicBezTo>
                    <a:pt x="2102" y="0"/>
                    <a:pt x="2117" y="2"/>
                    <a:pt x="2132" y="6"/>
                  </a:cubicBezTo>
                  <a:cubicBezTo>
                    <a:pt x="2146" y="10"/>
                    <a:pt x="2160" y="16"/>
                    <a:pt x="2173" y="24"/>
                  </a:cubicBezTo>
                  <a:cubicBezTo>
                    <a:pt x="2186" y="32"/>
                    <a:pt x="2198" y="41"/>
                    <a:pt x="2208" y="52"/>
                  </a:cubicBezTo>
                  <a:cubicBezTo>
                    <a:pt x="2219" y="63"/>
                    <a:pt x="2228" y="75"/>
                    <a:pt x="2236" y="87"/>
                  </a:cubicBezTo>
                  <a:cubicBezTo>
                    <a:pt x="2245" y="100"/>
                    <a:pt x="2252" y="113"/>
                    <a:pt x="2259" y="126"/>
                  </a:cubicBezTo>
                  <a:cubicBezTo>
                    <a:pt x="2272" y="153"/>
                    <a:pt x="2283" y="181"/>
                    <a:pt x="2294" y="209"/>
                  </a:cubicBezTo>
                  <a:cubicBezTo>
                    <a:pt x="2305" y="236"/>
                    <a:pt x="2316" y="264"/>
                    <a:pt x="2326" y="292"/>
                  </a:cubicBezTo>
                  <a:cubicBezTo>
                    <a:pt x="2346" y="348"/>
                    <a:pt x="2367" y="404"/>
                    <a:pt x="2391" y="459"/>
                  </a:cubicBezTo>
                  <a:cubicBezTo>
                    <a:pt x="2403" y="486"/>
                    <a:pt x="2416" y="513"/>
                    <a:pt x="2431" y="539"/>
                  </a:cubicBezTo>
                  <a:cubicBezTo>
                    <a:pt x="2445" y="564"/>
                    <a:pt x="2462" y="589"/>
                    <a:pt x="2482" y="612"/>
                  </a:cubicBezTo>
                  <a:cubicBezTo>
                    <a:pt x="2520" y="657"/>
                    <a:pt x="2567" y="694"/>
                    <a:pt x="2619" y="723"/>
                  </a:cubicBezTo>
                  <a:cubicBezTo>
                    <a:pt x="2671" y="752"/>
                    <a:pt x="2728" y="773"/>
                    <a:pt x="2786" y="785"/>
                  </a:cubicBezTo>
                  <a:cubicBezTo>
                    <a:pt x="2844" y="797"/>
                    <a:pt x="2904" y="801"/>
                    <a:pt x="2963" y="798"/>
                  </a:cubicBezTo>
                  <a:cubicBezTo>
                    <a:pt x="3023" y="795"/>
                    <a:pt x="3082" y="784"/>
                    <a:pt x="3138" y="766"/>
                  </a:cubicBezTo>
                  <a:cubicBezTo>
                    <a:pt x="3166" y="756"/>
                    <a:pt x="3194" y="745"/>
                    <a:pt x="3221" y="733"/>
                  </a:cubicBezTo>
                  <a:cubicBezTo>
                    <a:pt x="3248" y="720"/>
                    <a:pt x="3273" y="705"/>
                    <a:pt x="3298" y="688"/>
                  </a:cubicBezTo>
                  <a:cubicBezTo>
                    <a:pt x="3323" y="672"/>
                    <a:pt x="3347" y="654"/>
                    <a:pt x="3372" y="638"/>
                  </a:cubicBezTo>
                  <a:cubicBezTo>
                    <a:pt x="3397" y="622"/>
                    <a:pt x="3423" y="607"/>
                    <a:pt x="3451" y="596"/>
                  </a:cubicBezTo>
                  <a:cubicBezTo>
                    <a:pt x="3479" y="584"/>
                    <a:pt x="3509" y="578"/>
                    <a:pt x="3539" y="576"/>
                  </a:cubicBezTo>
                  <a:cubicBezTo>
                    <a:pt x="3568" y="575"/>
                    <a:pt x="3598" y="578"/>
                    <a:pt x="3628" y="584"/>
                  </a:cubicBezTo>
                  <a:cubicBezTo>
                    <a:pt x="3686" y="596"/>
                    <a:pt x="3742" y="618"/>
                    <a:pt x="3798" y="639"/>
                  </a:cubicBezTo>
                  <a:cubicBezTo>
                    <a:pt x="3819" y="646"/>
                    <a:pt x="3819" y="646"/>
                    <a:pt x="3819" y="646"/>
                  </a:cubicBezTo>
                  <a:cubicBezTo>
                    <a:pt x="3840" y="654"/>
                    <a:pt x="3840" y="654"/>
                    <a:pt x="3840" y="654"/>
                  </a:cubicBezTo>
                  <a:cubicBezTo>
                    <a:pt x="3861" y="660"/>
                    <a:pt x="3861" y="660"/>
                    <a:pt x="3861" y="660"/>
                  </a:cubicBezTo>
                  <a:cubicBezTo>
                    <a:pt x="3883" y="667"/>
                    <a:pt x="3883" y="667"/>
                    <a:pt x="3883" y="667"/>
                  </a:cubicBezTo>
                  <a:cubicBezTo>
                    <a:pt x="3911" y="675"/>
                    <a:pt x="3940" y="684"/>
                    <a:pt x="3969" y="691"/>
                  </a:cubicBezTo>
                  <a:cubicBezTo>
                    <a:pt x="4026" y="707"/>
                    <a:pt x="4084" y="721"/>
                    <a:pt x="4143" y="731"/>
                  </a:cubicBezTo>
                  <a:cubicBezTo>
                    <a:pt x="4201" y="742"/>
                    <a:pt x="4261" y="746"/>
                    <a:pt x="4321" y="749"/>
                  </a:cubicBezTo>
                  <a:cubicBezTo>
                    <a:pt x="4380" y="753"/>
                    <a:pt x="4440" y="754"/>
                    <a:pt x="4499" y="754"/>
                  </a:cubicBezTo>
                  <a:cubicBezTo>
                    <a:pt x="4618" y="755"/>
                    <a:pt x="4738" y="751"/>
                    <a:pt x="4857" y="746"/>
                  </a:cubicBezTo>
                  <a:cubicBezTo>
                    <a:pt x="4738" y="751"/>
                    <a:pt x="4619" y="756"/>
                    <a:pt x="4499" y="755"/>
                  </a:cubicBezTo>
                  <a:cubicBezTo>
                    <a:pt x="4440" y="755"/>
                    <a:pt x="4380" y="754"/>
                    <a:pt x="4320" y="751"/>
                  </a:cubicBezTo>
                  <a:cubicBezTo>
                    <a:pt x="4261" y="748"/>
                    <a:pt x="4201" y="744"/>
                    <a:pt x="4142" y="733"/>
                  </a:cubicBezTo>
                  <a:cubicBezTo>
                    <a:pt x="4084" y="723"/>
                    <a:pt x="4026" y="709"/>
                    <a:pt x="3968" y="694"/>
                  </a:cubicBezTo>
                  <a:cubicBezTo>
                    <a:pt x="3939" y="686"/>
                    <a:pt x="3911" y="677"/>
                    <a:pt x="3882" y="669"/>
                  </a:cubicBezTo>
                  <a:cubicBezTo>
                    <a:pt x="3861" y="663"/>
                    <a:pt x="3861" y="663"/>
                    <a:pt x="3861" y="663"/>
                  </a:cubicBezTo>
                  <a:cubicBezTo>
                    <a:pt x="3839" y="656"/>
                    <a:pt x="3839" y="656"/>
                    <a:pt x="3839" y="656"/>
                  </a:cubicBezTo>
                  <a:cubicBezTo>
                    <a:pt x="3818" y="649"/>
                    <a:pt x="3818" y="649"/>
                    <a:pt x="3818" y="649"/>
                  </a:cubicBezTo>
                  <a:cubicBezTo>
                    <a:pt x="3797" y="641"/>
                    <a:pt x="3797" y="641"/>
                    <a:pt x="3797" y="641"/>
                  </a:cubicBezTo>
                  <a:cubicBezTo>
                    <a:pt x="3741" y="621"/>
                    <a:pt x="3686" y="598"/>
                    <a:pt x="3627" y="586"/>
                  </a:cubicBezTo>
                  <a:cubicBezTo>
                    <a:pt x="3598" y="580"/>
                    <a:pt x="3568" y="577"/>
                    <a:pt x="3539" y="579"/>
                  </a:cubicBezTo>
                  <a:cubicBezTo>
                    <a:pt x="3509" y="581"/>
                    <a:pt x="3480" y="587"/>
                    <a:pt x="3452" y="598"/>
                  </a:cubicBezTo>
                  <a:cubicBezTo>
                    <a:pt x="3425" y="609"/>
                    <a:pt x="3399" y="624"/>
                    <a:pt x="3374" y="641"/>
                  </a:cubicBezTo>
                  <a:cubicBezTo>
                    <a:pt x="3349" y="657"/>
                    <a:pt x="3325" y="674"/>
                    <a:pt x="3300" y="691"/>
                  </a:cubicBezTo>
                  <a:cubicBezTo>
                    <a:pt x="3275" y="707"/>
                    <a:pt x="3249" y="723"/>
                    <a:pt x="3222" y="735"/>
                  </a:cubicBezTo>
                  <a:cubicBezTo>
                    <a:pt x="3195" y="748"/>
                    <a:pt x="3167" y="759"/>
                    <a:pt x="3139" y="769"/>
                  </a:cubicBezTo>
                  <a:cubicBezTo>
                    <a:pt x="3082" y="787"/>
                    <a:pt x="3023" y="798"/>
                    <a:pt x="2963" y="801"/>
                  </a:cubicBezTo>
                  <a:cubicBezTo>
                    <a:pt x="2904" y="805"/>
                    <a:pt x="2844" y="800"/>
                    <a:pt x="2785" y="788"/>
                  </a:cubicBezTo>
                  <a:cubicBezTo>
                    <a:pt x="2727" y="776"/>
                    <a:pt x="2670" y="755"/>
                    <a:pt x="2617" y="727"/>
                  </a:cubicBezTo>
                  <a:cubicBezTo>
                    <a:pt x="2565" y="697"/>
                    <a:pt x="2517" y="660"/>
                    <a:pt x="2479" y="614"/>
                  </a:cubicBezTo>
                  <a:cubicBezTo>
                    <a:pt x="2459" y="591"/>
                    <a:pt x="2442" y="567"/>
                    <a:pt x="2427" y="540"/>
                  </a:cubicBezTo>
                  <a:cubicBezTo>
                    <a:pt x="2413" y="514"/>
                    <a:pt x="2400" y="488"/>
                    <a:pt x="2387" y="460"/>
                  </a:cubicBezTo>
                  <a:cubicBezTo>
                    <a:pt x="2363" y="406"/>
                    <a:pt x="2343" y="350"/>
                    <a:pt x="2322" y="294"/>
                  </a:cubicBezTo>
                  <a:cubicBezTo>
                    <a:pt x="2312" y="266"/>
                    <a:pt x="2301" y="238"/>
                    <a:pt x="2291" y="210"/>
                  </a:cubicBezTo>
                  <a:cubicBezTo>
                    <a:pt x="2280" y="182"/>
                    <a:pt x="2269" y="155"/>
                    <a:pt x="2255" y="128"/>
                  </a:cubicBezTo>
                  <a:cubicBezTo>
                    <a:pt x="2249" y="115"/>
                    <a:pt x="2241" y="102"/>
                    <a:pt x="2233" y="90"/>
                  </a:cubicBezTo>
                  <a:cubicBezTo>
                    <a:pt x="2225" y="77"/>
                    <a:pt x="2216" y="65"/>
                    <a:pt x="2206" y="55"/>
                  </a:cubicBezTo>
                  <a:cubicBezTo>
                    <a:pt x="2196" y="44"/>
                    <a:pt x="2184" y="35"/>
                    <a:pt x="2171" y="27"/>
                  </a:cubicBezTo>
                  <a:cubicBezTo>
                    <a:pt x="2159" y="19"/>
                    <a:pt x="2145" y="14"/>
                    <a:pt x="2131" y="10"/>
                  </a:cubicBezTo>
                  <a:cubicBezTo>
                    <a:pt x="2117" y="6"/>
                    <a:pt x="2102" y="4"/>
                    <a:pt x="2087" y="4"/>
                  </a:cubicBezTo>
                  <a:cubicBezTo>
                    <a:pt x="2072" y="3"/>
                    <a:pt x="2058" y="5"/>
                    <a:pt x="2043" y="8"/>
                  </a:cubicBezTo>
                  <a:cubicBezTo>
                    <a:pt x="2014" y="13"/>
                    <a:pt x="1986" y="24"/>
                    <a:pt x="1960" y="37"/>
                  </a:cubicBezTo>
                  <a:cubicBezTo>
                    <a:pt x="1956" y="39"/>
                    <a:pt x="1953" y="41"/>
                    <a:pt x="1950" y="42"/>
                  </a:cubicBezTo>
                  <a:cubicBezTo>
                    <a:pt x="1940" y="48"/>
                    <a:pt x="1940" y="48"/>
                    <a:pt x="1940" y="48"/>
                  </a:cubicBezTo>
                  <a:cubicBezTo>
                    <a:pt x="1934" y="52"/>
                    <a:pt x="1927" y="55"/>
                    <a:pt x="1921" y="59"/>
                  </a:cubicBezTo>
                  <a:cubicBezTo>
                    <a:pt x="1909" y="68"/>
                    <a:pt x="1896" y="76"/>
                    <a:pt x="1885" y="85"/>
                  </a:cubicBezTo>
                  <a:cubicBezTo>
                    <a:pt x="1876" y="92"/>
                    <a:pt x="1876" y="92"/>
                    <a:pt x="1876" y="92"/>
                  </a:cubicBezTo>
                  <a:cubicBezTo>
                    <a:pt x="1872" y="95"/>
                    <a:pt x="1872" y="95"/>
                    <a:pt x="1872" y="95"/>
                  </a:cubicBezTo>
                  <a:cubicBezTo>
                    <a:pt x="1867" y="99"/>
                    <a:pt x="1867" y="99"/>
                    <a:pt x="1867" y="99"/>
                  </a:cubicBezTo>
                  <a:cubicBezTo>
                    <a:pt x="1851" y="114"/>
                    <a:pt x="1851" y="114"/>
                    <a:pt x="1851" y="114"/>
                  </a:cubicBezTo>
                  <a:cubicBezTo>
                    <a:pt x="1845" y="119"/>
                    <a:pt x="1840" y="124"/>
                    <a:pt x="1834" y="129"/>
                  </a:cubicBezTo>
                  <a:cubicBezTo>
                    <a:pt x="1829" y="134"/>
                    <a:pt x="1824" y="139"/>
                    <a:pt x="1819" y="145"/>
                  </a:cubicBezTo>
                  <a:cubicBezTo>
                    <a:pt x="1803" y="161"/>
                    <a:pt x="1803" y="161"/>
                    <a:pt x="1803" y="161"/>
                  </a:cubicBezTo>
                  <a:cubicBezTo>
                    <a:pt x="1798" y="167"/>
                    <a:pt x="1794" y="172"/>
                    <a:pt x="1789" y="178"/>
                  </a:cubicBezTo>
                  <a:cubicBezTo>
                    <a:pt x="1779" y="189"/>
                    <a:pt x="1770" y="201"/>
                    <a:pt x="1760" y="212"/>
                  </a:cubicBezTo>
                  <a:cubicBezTo>
                    <a:pt x="1742" y="236"/>
                    <a:pt x="1724" y="259"/>
                    <a:pt x="1706" y="283"/>
                  </a:cubicBezTo>
                  <a:cubicBezTo>
                    <a:pt x="1654" y="356"/>
                    <a:pt x="1654" y="356"/>
                    <a:pt x="1654" y="356"/>
                  </a:cubicBezTo>
                  <a:cubicBezTo>
                    <a:pt x="1645" y="368"/>
                    <a:pt x="1636" y="380"/>
                    <a:pt x="1627" y="392"/>
                  </a:cubicBezTo>
                  <a:cubicBezTo>
                    <a:pt x="1618" y="404"/>
                    <a:pt x="1609" y="416"/>
                    <a:pt x="1600" y="427"/>
                  </a:cubicBezTo>
                  <a:cubicBezTo>
                    <a:pt x="1591" y="439"/>
                    <a:pt x="1581" y="451"/>
                    <a:pt x="1571" y="462"/>
                  </a:cubicBezTo>
                  <a:cubicBezTo>
                    <a:pt x="1562" y="473"/>
                    <a:pt x="1552" y="485"/>
                    <a:pt x="1542" y="496"/>
                  </a:cubicBezTo>
                  <a:cubicBezTo>
                    <a:pt x="1532" y="507"/>
                    <a:pt x="1522" y="518"/>
                    <a:pt x="1512" y="529"/>
                  </a:cubicBezTo>
                  <a:cubicBezTo>
                    <a:pt x="1481" y="561"/>
                    <a:pt x="1481" y="561"/>
                    <a:pt x="1481" y="561"/>
                  </a:cubicBezTo>
                  <a:cubicBezTo>
                    <a:pt x="1438" y="603"/>
                    <a:pt x="1393" y="642"/>
                    <a:pt x="1347" y="680"/>
                  </a:cubicBezTo>
                  <a:cubicBezTo>
                    <a:pt x="1160" y="828"/>
                    <a:pt x="940" y="935"/>
                    <a:pt x="709" y="993"/>
                  </a:cubicBezTo>
                  <a:cubicBezTo>
                    <a:pt x="478" y="1052"/>
                    <a:pt x="234" y="1062"/>
                    <a:pt x="0" y="1015"/>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3" name="Freeform 34">
              <a:extLst>
                <a:ext uri="{FF2B5EF4-FFF2-40B4-BE49-F238E27FC236}">
                  <a16:creationId xmlns:a16="http://schemas.microsoft.com/office/drawing/2014/main" id="{37E28458-1ACB-4ECA-BA3F-B0E27817FE14}"/>
                </a:ext>
              </a:extLst>
            </p:cNvPr>
            <p:cNvSpPr>
              <a:spLocks/>
            </p:cNvSpPr>
            <p:nvPr userDrawn="1"/>
          </p:nvSpPr>
          <p:spPr bwMode="auto">
            <a:xfrm>
              <a:off x="13504863" y="1584325"/>
              <a:ext cx="12131675" cy="2478088"/>
            </a:xfrm>
            <a:custGeom>
              <a:avLst/>
              <a:gdLst>
                <a:gd name="T0" fmla="*/ 700 w 4857"/>
                <a:gd name="T1" fmla="*/ 923 h 991"/>
                <a:gd name="T2" fmla="*/ 1588 w 4857"/>
                <a:gd name="T3" fmla="*/ 384 h 991"/>
                <a:gd name="T4" fmla="*/ 1616 w 4857"/>
                <a:gd name="T5" fmla="*/ 349 h 991"/>
                <a:gd name="T6" fmla="*/ 1697 w 4857"/>
                <a:gd name="T7" fmla="*/ 245 h 991"/>
                <a:gd name="T8" fmla="*/ 1965 w 4857"/>
                <a:gd name="T9" fmla="*/ 20 h 991"/>
                <a:gd name="T10" fmla="*/ 2095 w 4857"/>
                <a:gd name="T11" fmla="*/ 4 h 991"/>
                <a:gd name="T12" fmla="*/ 2157 w 4857"/>
                <a:gd name="T13" fmla="*/ 29 h 991"/>
                <a:gd name="T14" fmla="*/ 2183 w 4857"/>
                <a:gd name="T15" fmla="*/ 50 h 991"/>
                <a:gd name="T16" fmla="*/ 2205 w 4857"/>
                <a:gd name="T17" fmla="*/ 75 h 991"/>
                <a:gd name="T18" fmla="*/ 2319 w 4857"/>
                <a:gd name="T19" fmla="*/ 313 h 991"/>
                <a:gd name="T20" fmla="*/ 2440 w 4857"/>
                <a:gd name="T21" fmla="*/ 547 h 991"/>
                <a:gd name="T22" fmla="*/ 2469 w 4857"/>
                <a:gd name="T23" fmla="*/ 580 h 991"/>
                <a:gd name="T24" fmla="*/ 2571 w 4857"/>
                <a:gd name="T25" fmla="*/ 663 h 991"/>
                <a:gd name="T26" fmla="*/ 2819 w 4857"/>
                <a:gd name="T27" fmla="*/ 743 h 991"/>
                <a:gd name="T28" fmla="*/ 3242 w 4857"/>
                <a:gd name="T29" fmla="*/ 649 h 991"/>
                <a:gd name="T30" fmla="*/ 3390 w 4857"/>
                <a:gd name="T31" fmla="*/ 554 h 991"/>
                <a:gd name="T32" fmla="*/ 3560 w 4857"/>
                <a:gd name="T33" fmla="*/ 512 h 991"/>
                <a:gd name="T34" fmla="*/ 3815 w 4857"/>
                <a:gd name="T35" fmla="*/ 578 h 991"/>
                <a:gd name="T36" fmla="*/ 3984 w 4857"/>
                <a:gd name="T37" fmla="*/ 629 h 991"/>
                <a:gd name="T38" fmla="*/ 4241 w 4857"/>
                <a:gd name="T39" fmla="*/ 686 h 991"/>
                <a:gd name="T40" fmla="*/ 4505 w 4857"/>
                <a:gd name="T41" fmla="*/ 707 h 991"/>
                <a:gd name="T42" fmla="*/ 4505 w 4857"/>
                <a:gd name="T43" fmla="*/ 708 h 991"/>
                <a:gd name="T44" fmla="*/ 4241 w 4857"/>
                <a:gd name="T45" fmla="*/ 688 h 991"/>
                <a:gd name="T46" fmla="*/ 3983 w 4857"/>
                <a:gd name="T47" fmla="*/ 631 h 991"/>
                <a:gd name="T48" fmla="*/ 3814 w 4857"/>
                <a:gd name="T49" fmla="*/ 580 h 991"/>
                <a:gd name="T50" fmla="*/ 3559 w 4857"/>
                <a:gd name="T51" fmla="*/ 514 h 991"/>
                <a:gd name="T52" fmla="*/ 3392 w 4857"/>
                <a:gd name="T53" fmla="*/ 557 h 991"/>
                <a:gd name="T54" fmla="*/ 3243 w 4857"/>
                <a:gd name="T55" fmla="*/ 652 h 991"/>
                <a:gd name="T56" fmla="*/ 2819 w 4857"/>
                <a:gd name="T57" fmla="*/ 747 h 991"/>
                <a:gd name="T58" fmla="*/ 2569 w 4857"/>
                <a:gd name="T59" fmla="*/ 666 h 991"/>
                <a:gd name="T60" fmla="*/ 2466 w 4857"/>
                <a:gd name="T61" fmla="*/ 583 h 991"/>
                <a:gd name="T62" fmla="*/ 2437 w 4857"/>
                <a:gd name="T63" fmla="*/ 549 h 991"/>
                <a:gd name="T64" fmla="*/ 2315 w 4857"/>
                <a:gd name="T65" fmla="*/ 314 h 991"/>
                <a:gd name="T66" fmla="*/ 2202 w 4857"/>
                <a:gd name="T67" fmla="*/ 77 h 991"/>
                <a:gd name="T68" fmla="*/ 2180 w 4857"/>
                <a:gd name="T69" fmla="*/ 53 h 991"/>
                <a:gd name="T70" fmla="*/ 2155 w 4857"/>
                <a:gd name="T71" fmla="*/ 32 h 991"/>
                <a:gd name="T72" fmla="*/ 2094 w 4857"/>
                <a:gd name="T73" fmla="*/ 8 h 991"/>
                <a:gd name="T74" fmla="*/ 1966 w 4857"/>
                <a:gd name="T75" fmla="*/ 24 h 991"/>
                <a:gd name="T76" fmla="*/ 1700 w 4857"/>
                <a:gd name="T77" fmla="*/ 247 h 991"/>
                <a:gd name="T78" fmla="*/ 1618 w 4857"/>
                <a:gd name="T79" fmla="*/ 351 h 991"/>
                <a:gd name="T80" fmla="*/ 1591 w 4857"/>
                <a:gd name="T81" fmla="*/ 385 h 991"/>
                <a:gd name="T82" fmla="*/ 700 w 4857"/>
                <a:gd name="T83" fmla="*/ 925 h 99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857" h="991">
                  <a:moveTo>
                    <a:pt x="0" y="948"/>
                  </a:moveTo>
                  <a:cubicBezTo>
                    <a:pt x="232" y="990"/>
                    <a:pt x="472" y="979"/>
                    <a:pt x="700" y="923"/>
                  </a:cubicBezTo>
                  <a:cubicBezTo>
                    <a:pt x="928" y="867"/>
                    <a:pt x="1145" y="766"/>
                    <a:pt x="1333" y="625"/>
                  </a:cubicBezTo>
                  <a:cubicBezTo>
                    <a:pt x="1427" y="555"/>
                    <a:pt x="1513" y="474"/>
                    <a:pt x="1588" y="384"/>
                  </a:cubicBezTo>
                  <a:cubicBezTo>
                    <a:pt x="1593" y="378"/>
                    <a:pt x="1598" y="372"/>
                    <a:pt x="1602" y="367"/>
                  </a:cubicBezTo>
                  <a:cubicBezTo>
                    <a:pt x="1616" y="349"/>
                    <a:pt x="1616" y="349"/>
                    <a:pt x="1616" y="349"/>
                  </a:cubicBezTo>
                  <a:cubicBezTo>
                    <a:pt x="1643" y="314"/>
                    <a:pt x="1643" y="314"/>
                    <a:pt x="1643" y="314"/>
                  </a:cubicBezTo>
                  <a:cubicBezTo>
                    <a:pt x="1697" y="245"/>
                    <a:pt x="1697" y="245"/>
                    <a:pt x="1697" y="245"/>
                  </a:cubicBezTo>
                  <a:cubicBezTo>
                    <a:pt x="1734" y="199"/>
                    <a:pt x="1772" y="154"/>
                    <a:pt x="1816" y="115"/>
                  </a:cubicBezTo>
                  <a:cubicBezTo>
                    <a:pt x="1860" y="75"/>
                    <a:pt x="1910" y="42"/>
                    <a:pt x="1965" y="20"/>
                  </a:cubicBezTo>
                  <a:cubicBezTo>
                    <a:pt x="1992" y="10"/>
                    <a:pt x="2021" y="2"/>
                    <a:pt x="2051" y="1"/>
                  </a:cubicBezTo>
                  <a:cubicBezTo>
                    <a:pt x="2066" y="0"/>
                    <a:pt x="2080" y="1"/>
                    <a:pt x="2095" y="4"/>
                  </a:cubicBezTo>
                  <a:cubicBezTo>
                    <a:pt x="2110" y="7"/>
                    <a:pt x="2124" y="12"/>
                    <a:pt x="2137" y="18"/>
                  </a:cubicBezTo>
                  <a:cubicBezTo>
                    <a:pt x="2144" y="21"/>
                    <a:pt x="2151" y="25"/>
                    <a:pt x="2157" y="29"/>
                  </a:cubicBezTo>
                  <a:cubicBezTo>
                    <a:pt x="2163" y="33"/>
                    <a:pt x="2169" y="38"/>
                    <a:pt x="2174" y="42"/>
                  </a:cubicBezTo>
                  <a:cubicBezTo>
                    <a:pt x="2177" y="45"/>
                    <a:pt x="2180" y="47"/>
                    <a:pt x="2183" y="50"/>
                  </a:cubicBezTo>
                  <a:cubicBezTo>
                    <a:pt x="2185" y="53"/>
                    <a:pt x="2188" y="55"/>
                    <a:pt x="2190" y="58"/>
                  </a:cubicBezTo>
                  <a:cubicBezTo>
                    <a:pt x="2195" y="63"/>
                    <a:pt x="2200" y="69"/>
                    <a:pt x="2205" y="75"/>
                  </a:cubicBezTo>
                  <a:cubicBezTo>
                    <a:pt x="2223" y="98"/>
                    <a:pt x="2237" y="124"/>
                    <a:pt x="2250" y="151"/>
                  </a:cubicBezTo>
                  <a:cubicBezTo>
                    <a:pt x="2275" y="204"/>
                    <a:pt x="2297" y="259"/>
                    <a:pt x="2319" y="313"/>
                  </a:cubicBezTo>
                  <a:cubicBezTo>
                    <a:pt x="2342" y="367"/>
                    <a:pt x="2365" y="421"/>
                    <a:pt x="2393" y="473"/>
                  </a:cubicBezTo>
                  <a:cubicBezTo>
                    <a:pt x="2407" y="498"/>
                    <a:pt x="2422" y="523"/>
                    <a:pt x="2440" y="547"/>
                  </a:cubicBezTo>
                  <a:cubicBezTo>
                    <a:pt x="2445" y="553"/>
                    <a:pt x="2449" y="558"/>
                    <a:pt x="2454" y="564"/>
                  </a:cubicBezTo>
                  <a:cubicBezTo>
                    <a:pt x="2459" y="569"/>
                    <a:pt x="2464" y="575"/>
                    <a:pt x="2469" y="580"/>
                  </a:cubicBezTo>
                  <a:cubicBezTo>
                    <a:pt x="2479" y="591"/>
                    <a:pt x="2489" y="601"/>
                    <a:pt x="2500" y="611"/>
                  </a:cubicBezTo>
                  <a:cubicBezTo>
                    <a:pt x="2522" y="630"/>
                    <a:pt x="2546" y="648"/>
                    <a:pt x="2571" y="663"/>
                  </a:cubicBezTo>
                  <a:cubicBezTo>
                    <a:pt x="2596" y="678"/>
                    <a:pt x="2622" y="691"/>
                    <a:pt x="2649" y="702"/>
                  </a:cubicBezTo>
                  <a:cubicBezTo>
                    <a:pt x="2703" y="724"/>
                    <a:pt x="2761" y="737"/>
                    <a:pt x="2819" y="743"/>
                  </a:cubicBezTo>
                  <a:cubicBezTo>
                    <a:pt x="2936" y="755"/>
                    <a:pt x="3055" y="734"/>
                    <a:pt x="3163" y="688"/>
                  </a:cubicBezTo>
                  <a:cubicBezTo>
                    <a:pt x="3190" y="677"/>
                    <a:pt x="3217" y="664"/>
                    <a:pt x="3242" y="649"/>
                  </a:cubicBezTo>
                  <a:cubicBezTo>
                    <a:pt x="3267" y="634"/>
                    <a:pt x="3291" y="618"/>
                    <a:pt x="3316" y="601"/>
                  </a:cubicBezTo>
                  <a:cubicBezTo>
                    <a:pt x="3340" y="585"/>
                    <a:pt x="3364" y="568"/>
                    <a:pt x="3390" y="554"/>
                  </a:cubicBezTo>
                  <a:cubicBezTo>
                    <a:pt x="3416" y="540"/>
                    <a:pt x="3443" y="528"/>
                    <a:pt x="3472" y="521"/>
                  </a:cubicBezTo>
                  <a:cubicBezTo>
                    <a:pt x="3500" y="513"/>
                    <a:pt x="3530" y="510"/>
                    <a:pt x="3560" y="512"/>
                  </a:cubicBezTo>
                  <a:cubicBezTo>
                    <a:pt x="3589" y="513"/>
                    <a:pt x="3618" y="517"/>
                    <a:pt x="3647" y="524"/>
                  </a:cubicBezTo>
                  <a:cubicBezTo>
                    <a:pt x="3704" y="538"/>
                    <a:pt x="3759" y="560"/>
                    <a:pt x="3815" y="578"/>
                  </a:cubicBezTo>
                  <a:cubicBezTo>
                    <a:pt x="3843" y="588"/>
                    <a:pt x="3871" y="595"/>
                    <a:pt x="3899" y="604"/>
                  </a:cubicBezTo>
                  <a:cubicBezTo>
                    <a:pt x="3984" y="629"/>
                    <a:pt x="3984" y="629"/>
                    <a:pt x="3984" y="629"/>
                  </a:cubicBezTo>
                  <a:cubicBezTo>
                    <a:pt x="4040" y="646"/>
                    <a:pt x="4097" y="661"/>
                    <a:pt x="4154" y="672"/>
                  </a:cubicBezTo>
                  <a:cubicBezTo>
                    <a:pt x="4183" y="678"/>
                    <a:pt x="4212" y="683"/>
                    <a:pt x="4241" y="686"/>
                  </a:cubicBezTo>
                  <a:cubicBezTo>
                    <a:pt x="4270" y="690"/>
                    <a:pt x="4300" y="693"/>
                    <a:pt x="4329" y="696"/>
                  </a:cubicBezTo>
                  <a:cubicBezTo>
                    <a:pt x="4387" y="701"/>
                    <a:pt x="4446" y="705"/>
                    <a:pt x="4505" y="707"/>
                  </a:cubicBezTo>
                  <a:cubicBezTo>
                    <a:pt x="4622" y="711"/>
                    <a:pt x="4740" y="709"/>
                    <a:pt x="4857" y="702"/>
                  </a:cubicBezTo>
                  <a:cubicBezTo>
                    <a:pt x="4740" y="709"/>
                    <a:pt x="4622" y="712"/>
                    <a:pt x="4505" y="708"/>
                  </a:cubicBezTo>
                  <a:cubicBezTo>
                    <a:pt x="4446" y="706"/>
                    <a:pt x="4387" y="703"/>
                    <a:pt x="4329" y="697"/>
                  </a:cubicBezTo>
                  <a:cubicBezTo>
                    <a:pt x="4299" y="695"/>
                    <a:pt x="4270" y="692"/>
                    <a:pt x="4241" y="688"/>
                  </a:cubicBezTo>
                  <a:cubicBezTo>
                    <a:pt x="4212" y="684"/>
                    <a:pt x="4183" y="680"/>
                    <a:pt x="4154" y="674"/>
                  </a:cubicBezTo>
                  <a:cubicBezTo>
                    <a:pt x="4096" y="663"/>
                    <a:pt x="4039" y="648"/>
                    <a:pt x="3983" y="631"/>
                  </a:cubicBezTo>
                  <a:cubicBezTo>
                    <a:pt x="3898" y="606"/>
                    <a:pt x="3898" y="606"/>
                    <a:pt x="3898" y="606"/>
                  </a:cubicBezTo>
                  <a:cubicBezTo>
                    <a:pt x="3870" y="598"/>
                    <a:pt x="3842" y="590"/>
                    <a:pt x="3814" y="580"/>
                  </a:cubicBezTo>
                  <a:cubicBezTo>
                    <a:pt x="3758" y="562"/>
                    <a:pt x="3703" y="541"/>
                    <a:pt x="3646" y="527"/>
                  </a:cubicBezTo>
                  <a:cubicBezTo>
                    <a:pt x="3618" y="520"/>
                    <a:pt x="3589" y="515"/>
                    <a:pt x="3559" y="514"/>
                  </a:cubicBezTo>
                  <a:cubicBezTo>
                    <a:pt x="3530" y="513"/>
                    <a:pt x="3501" y="516"/>
                    <a:pt x="3472" y="523"/>
                  </a:cubicBezTo>
                  <a:cubicBezTo>
                    <a:pt x="3444" y="531"/>
                    <a:pt x="3417" y="542"/>
                    <a:pt x="3392" y="557"/>
                  </a:cubicBezTo>
                  <a:cubicBezTo>
                    <a:pt x="3366" y="571"/>
                    <a:pt x="3341" y="587"/>
                    <a:pt x="3317" y="604"/>
                  </a:cubicBezTo>
                  <a:cubicBezTo>
                    <a:pt x="3293" y="620"/>
                    <a:pt x="3269" y="637"/>
                    <a:pt x="3243" y="652"/>
                  </a:cubicBezTo>
                  <a:cubicBezTo>
                    <a:pt x="3218" y="667"/>
                    <a:pt x="3191" y="680"/>
                    <a:pt x="3164" y="691"/>
                  </a:cubicBezTo>
                  <a:cubicBezTo>
                    <a:pt x="3056" y="737"/>
                    <a:pt x="2936" y="758"/>
                    <a:pt x="2819" y="747"/>
                  </a:cubicBezTo>
                  <a:cubicBezTo>
                    <a:pt x="2760" y="741"/>
                    <a:pt x="2702" y="727"/>
                    <a:pt x="2648" y="705"/>
                  </a:cubicBezTo>
                  <a:cubicBezTo>
                    <a:pt x="2620" y="694"/>
                    <a:pt x="2594" y="681"/>
                    <a:pt x="2569" y="666"/>
                  </a:cubicBezTo>
                  <a:cubicBezTo>
                    <a:pt x="2543" y="651"/>
                    <a:pt x="2520" y="633"/>
                    <a:pt x="2498" y="614"/>
                  </a:cubicBezTo>
                  <a:cubicBezTo>
                    <a:pt x="2486" y="604"/>
                    <a:pt x="2476" y="593"/>
                    <a:pt x="2466" y="583"/>
                  </a:cubicBezTo>
                  <a:cubicBezTo>
                    <a:pt x="2461" y="577"/>
                    <a:pt x="2456" y="572"/>
                    <a:pt x="2451" y="566"/>
                  </a:cubicBezTo>
                  <a:cubicBezTo>
                    <a:pt x="2446" y="560"/>
                    <a:pt x="2442" y="555"/>
                    <a:pt x="2437" y="549"/>
                  </a:cubicBezTo>
                  <a:cubicBezTo>
                    <a:pt x="2419" y="526"/>
                    <a:pt x="2404" y="500"/>
                    <a:pt x="2390" y="474"/>
                  </a:cubicBezTo>
                  <a:cubicBezTo>
                    <a:pt x="2361" y="423"/>
                    <a:pt x="2338" y="369"/>
                    <a:pt x="2315" y="314"/>
                  </a:cubicBezTo>
                  <a:cubicBezTo>
                    <a:pt x="2293" y="260"/>
                    <a:pt x="2271" y="206"/>
                    <a:pt x="2246" y="153"/>
                  </a:cubicBezTo>
                  <a:cubicBezTo>
                    <a:pt x="2233" y="126"/>
                    <a:pt x="2220" y="100"/>
                    <a:pt x="2202" y="77"/>
                  </a:cubicBezTo>
                  <a:cubicBezTo>
                    <a:pt x="2197" y="71"/>
                    <a:pt x="2193" y="66"/>
                    <a:pt x="2188" y="60"/>
                  </a:cubicBezTo>
                  <a:cubicBezTo>
                    <a:pt x="2185" y="58"/>
                    <a:pt x="2182" y="55"/>
                    <a:pt x="2180" y="53"/>
                  </a:cubicBezTo>
                  <a:cubicBezTo>
                    <a:pt x="2177" y="50"/>
                    <a:pt x="2175" y="47"/>
                    <a:pt x="2172" y="45"/>
                  </a:cubicBezTo>
                  <a:cubicBezTo>
                    <a:pt x="2166" y="41"/>
                    <a:pt x="2161" y="36"/>
                    <a:pt x="2155" y="32"/>
                  </a:cubicBezTo>
                  <a:cubicBezTo>
                    <a:pt x="2149" y="28"/>
                    <a:pt x="2142" y="25"/>
                    <a:pt x="2136" y="21"/>
                  </a:cubicBezTo>
                  <a:cubicBezTo>
                    <a:pt x="2123" y="15"/>
                    <a:pt x="2109" y="10"/>
                    <a:pt x="2094" y="8"/>
                  </a:cubicBezTo>
                  <a:cubicBezTo>
                    <a:pt x="2080" y="5"/>
                    <a:pt x="2066" y="4"/>
                    <a:pt x="2051" y="5"/>
                  </a:cubicBezTo>
                  <a:cubicBezTo>
                    <a:pt x="2022" y="6"/>
                    <a:pt x="1993" y="13"/>
                    <a:pt x="1966" y="24"/>
                  </a:cubicBezTo>
                  <a:cubicBezTo>
                    <a:pt x="1911" y="45"/>
                    <a:pt x="1862" y="78"/>
                    <a:pt x="1818" y="117"/>
                  </a:cubicBezTo>
                  <a:cubicBezTo>
                    <a:pt x="1775" y="156"/>
                    <a:pt x="1736" y="201"/>
                    <a:pt x="1700" y="247"/>
                  </a:cubicBezTo>
                  <a:cubicBezTo>
                    <a:pt x="1645" y="316"/>
                    <a:pt x="1645" y="316"/>
                    <a:pt x="1645" y="316"/>
                  </a:cubicBezTo>
                  <a:cubicBezTo>
                    <a:pt x="1618" y="351"/>
                    <a:pt x="1618" y="351"/>
                    <a:pt x="1618" y="351"/>
                  </a:cubicBezTo>
                  <a:cubicBezTo>
                    <a:pt x="1605" y="368"/>
                    <a:pt x="1605" y="368"/>
                    <a:pt x="1605" y="368"/>
                  </a:cubicBezTo>
                  <a:cubicBezTo>
                    <a:pt x="1600" y="374"/>
                    <a:pt x="1595" y="380"/>
                    <a:pt x="1591" y="385"/>
                  </a:cubicBezTo>
                  <a:cubicBezTo>
                    <a:pt x="1515" y="476"/>
                    <a:pt x="1429" y="557"/>
                    <a:pt x="1335" y="627"/>
                  </a:cubicBezTo>
                  <a:cubicBezTo>
                    <a:pt x="1146" y="768"/>
                    <a:pt x="928" y="869"/>
                    <a:pt x="700" y="925"/>
                  </a:cubicBezTo>
                  <a:cubicBezTo>
                    <a:pt x="472" y="980"/>
                    <a:pt x="232" y="991"/>
                    <a:pt x="0" y="948"/>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4" name="Freeform 35">
              <a:extLst>
                <a:ext uri="{FF2B5EF4-FFF2-40B4-BE49-F238E27FC236}">
                  <a16:creationId xmlns:a16="http://schemas.microsoft.com/office/drawing/2014/main" id="{F91B6A25-3C41-4687-8C76-5521B329C803}"/>
                </a:ext>
              </a:extLst>
            </p:cNvPr>
            <p:cNvSpPr>
              <a:spLocks/>
            </p:cNvSpPr>
            <p:nvPr userDrawn="1"/>
          </p:nvSpPr>
          <p:spPr bwMode="auto">
            <a:xfrm>
              <a:off x="13501688" y="1730375"/>
              <a:ext cx="12130088" cy="2297113"/>
            </a:xfrm>
            <a:custGeom>
              <a:avLst/>
              <a:gdLst>
                <a:gd name="T0" fmla="*/ 690 w 4856"/>
                <a:gd name="T1" fmla="*/ 854 h 919"/>
                <a:gd name="T2" fmla="*/ 1321 w 4856"/>
                <a:gd name="T3" fmla="*/ 572 h 919"/>
                <a:gd name="T4" fmla="*/ 1635 w 4856"/>
                <a:gd name="T5" fmla="*/ 275 h 919"/>
                <a:gd name="T6" fmla="*/ 1817 w 4856"/>
                <a:gd name="T7" fmla="*/ 88 h 919"/>
                <a:gd name="T8" fmla="*/ 1910 w 4856"/>
                <a:gd name="T9" fmla="*/ 32 h 919"/>
                <a:gd name="T10" fmla="*/ 1972 w 4856"/>
                <a:gd name="T11" fmla="*/ 9 h 919"/>
                <a:gd name="T12" fmla="*/ 2004 w 4856"/>
                <a:gd name="T13" fmla="*/ 3 h 919"/>
                <a:gd name="T14" fmla="*/ 2015 w 4856"/>
                <a:gd name="T15" fmla="*/ 2 h 919"/>
                <a:gd name="T16" fmla="*/ 2140 w 4856"/>
                <a:gd name="T17" fmla="*/ 34 h 919"/>
                <a:gd name="T18" fmla="*/ 2156 w 4856"/>
                <a:gd name="T19" fmla="*/ 47 h 919"/>
                <a:gd name="T20" fmla="*/ 2198 w 4856"/>
                <a:gd name="T21" fmla="*/ 98 h 919"/>
                <a:gd name="T22" fmla="*/ 2315 w 4856"/>
                <a:gd name="T23" fmla="*/ 331 h 919"/>
                <a:gd name="T24" fmla="*/ 2426 w 4856"/>
                <a:gd name="T25" fmla="*/ 517 h 919"/>
                <a:gd name="T26" fmla="*/ 2523 w 4856"/>
                <a:gd name="T27" fmla="*/ 602 h 919"/>
                <a:gd name="T28" fmla="*/ 2681 w 4856"/>
                <a:gd name="T29" fmla="*/ 672 h 919"/>
                <a:gd name="T30" fmla="*/ 3024 w 4856"/>
                <a:gd name="T31" fmla="*/ 669 h 919"/>
                <a:gd name="T32" fmla="*/ 3185 w 4856"/>
                <a:gd name="T33" fmla="*/ 606 h 919"/>
                <a:gd name="T34" fmla="*/ 3409 w 4856"/>
                <a:gd name="T35" fmla="*/ 472 h 919"/>
                <a:gd name="T36" fmla="*/ 3580 w 4856"/>
                <a:gd name="T37" fmla="*/ 448 h 919"/>
                <a:gd name="T38" fmla="*/ 3831 w 4856"/>
                <a:gd name="T39" fmla="*/ 515 h 919"/>
                <a:gd name="T40" fmla="*/ 4165 w 4856"/>
                <a:gd name="T41" fmla="*/ 614 h 919"/>
                <a:gd name="T42" fmla="*/ 4250 w 4856"/>
                <a:gd name="T43" fmla="*/ 630 h 919"/>
                <a:gd name="T44" fmla="*/ 4509 w 4856"/>
                <a:gd name="T45" fmla="*/ 659 h 919"/>
                <a:gd name="T46" fmla="*/ 4509 w 4856"/>
                <a:gd name="T47" fmla="*/ 660 h 919"/>
                <a:gd name="T48" fmla="*/ 4250 w 4856"/>
                <a:gd name="T49" fmla="*/ 632 h 919"/>
                <a:gd name="T50" fmla="*/ 4164 w 4856"/>
                <a:gd name="T51" fmla="*/ 615 h 919"/>
                <a:gd name="T52" fmla="*/ 3831 w 4856"/>
                <a:gd name="T53" fmla="*/ 518 h 919"/>
                <a:gd name="T54" fmla="*/ 3579 w 4856"/>
                <a:gd name="T55" fmla="*/ 451 h 919"/>
                <a:gd name="T56" fmla="*/ 3410 w 4856"/>
                <a:gd name="T57" fmla="*/ 475 h 919"/>
                <a:gd name="T58" fmla="*/ 3187 w 4856"/>
                <a:gd name="T59" fmla="*/ 608 h 919"/>
                <a:gd name="T60" fmla="*/ 3025 w 4856"/>
                <a:gd name="T61" fmla="*/ 672 h 919"/>
                <a:gd name="T62" fmla="*/ 2680 w 4856"/>
                <a:gd name="T63" fmla="*/ 675 h 919"/>
                <a:gd name="T64" fmla="*/ 2521 w 4856"/>
                <a:gd name="T65" fmla="*/ 605 h 919"/>
                <a:gd name="T66" fmla="*/ 2423 w 4856"/>
                <a:gd name="T67" fmla="*/ 519 h 919"/>
                <a:gd name="T68" fmla="*/ 2311 w 4856"/>
                <a:gd name="T69" fmla="*/ 333 h 919"/>
                <a:gd name="T70" fmla="*/ 2195 w 4856"/>
                <a:gd name="T71" fmla="*/ 100 h 919"/>
                <a:gd name="T72" fmla="*/ 2154 w 4856"/>
                <a:gd name="T73" fmla="*/ 50 h 919"/>
                <a:gd name="T74" fmla="*/ 2137 w 4856"/>
                <a:gd name="T75" fmla="*/ 37 h 919"/>
                <a:gd name="T76" fmla="*/ 2015 w 4856"/>
                <a:gd name="T77" fmla="*/ 5 h 919"/>
                <a:gd name="T78" fmla="*/ 2004 w 4856"/>
                <a:gd name="T79" fmla="*/ 7 h 919"/>
                <a:gd name="T80" fmla="*/ 1973 w 4856"/>
                <a:gd name="T81" fmla="*/ 13 h 919"/>
                <a:gd name="T82" fmla="*/ 1912 w 4856"/>
                <a:gd name="T83" fmla="*/ 35 h 919"/>
                <a:gd name="T84" fmla="*/ 1819 w 4856"/>
                <a:gd name="T85" fmla="*/ 91 h 919"/>
                <a:gd name="T86" fmla="*/ 1638 w 4856"/>
                <a:gd name="T87" fmla="*/ 277 h 919"/>
                <a:gd name="T88" fmla="*/ 1322 w 4856"/>
                <a:gd name="T89" fmla="*/ 574 h 919"/>
                <a:gd name="T90" fmla="*/ 691 w 4856"/>
                <a:gd name="T91" fmla="*/ 855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56" h="919">
                  <a:moveTo>
                    <a:pt x="0" y="880"/>
                  </a:moveTo>
                  <a:cubicBezTo>
                    <a:pt x="229" y="918"/>
                    <a:pt x="465" y="907"/>
                    <a:pt x="690" y="854"/>
                  </a:cubicBezTo>
                  <a:cubicBezTo>
                    <a:pt x="803" y="827"/>
                    <a:pt x="913" y="790"/>
                    <a:pt x="1019" y="743"/>
                  </a:cubicBezTo>
                  <a:cubicBezTo>
                    <a:pt x="1125" y="696"/>
                    <a:pt x="1226" y="639"/>
                    <a:pt x="1321" y="572"/>
                  </a:cubicBezTo>
                  <a:cubicBezTo>
                    <a:pt x="1415" y="505"/>
                    <a:pt x="1502" y="428"/>
                    <a:pt x="1579" y="341"/>
                  </a:cubicBezTo>
                  <a:cubicBezTo>
                    <a:pt x="1635" y="275"/>
                    <a:pt x="1635" y="275"/>
                    <a:pt x="1635" y="275"/>
                  </a:cubicBezTo>
                  <a:cubicBezTo>
                    <a:pt x="1654" y="253"/>
                    <a:pt x="1673" y="231"/>
                    <a:pt x="1692" y="209"/>
                  </a:cubicBezTo>
                  <a:cubicBezTo>
                    <a:pt x="1730" y="165"/>
                    <a:pt x="1771" y="124"/>
                    <a:pt x="1817" y="88"/>
                  </a:cubicBezTo>
                  <a:cubicBezTo>
                    <a:pt x="1840" y="71"/>
                    <a:pt x="1865" y="55"/>
                    <a:pt x="1891" y="41"/>
                  </a:cubicBezTo>
                  <a:cubicBezTo>
                    <a:pt x="1897" y="38"/>
                    <a:pt x="1904" y="35"/>
                    <a:pt x="1910" y="32"/>
                  </a:cubicBezTo>
                  <a:cubicBezTo>
                    <a:pt x="1917" y="29"/>
                    <a:pt x="1924" y="26"/>
                    <a:pt x="1930" y="23"/>
                  </a:cubicBezTo>
                  <a:cubicBezTo>
                    <a:pt x="1944" y="18"/>
                    <a:pt x="1958" y="13"/>
                    <a:pt x="1972" y="9"/>
                  </a:cubicBezTo>
                  <a:cubicBezTo>
                    <a:pt x="1979" y="7"/>
                    <a:pt x="1986" y="6"/>
                    <a:pt x="1993" y="5"/>
                  </a:cubicBezTo>
                  <a:cubicBezTo>
                    <a:pt x="1997" y="4"/>
                    <a:pt x="2000" y="4"/>
                    <a:pt x="2004" y="3"/>
                  </a:cubicBezTo>
                  <a:cubicBezTo>
                    <a:pt x="2009" y="2"/>
                    <a:pt x="2009" y="2"/>
                    <a:pt x="2009" y="2"/>
                  </a:cubicBezTo>
                  <a:cubicBezTo>
                    <a:pt x="2015" y="2"/>
                    <a:pt x="2015" y="2"/>
                    <a:pt x="2015" y="2"/>
                  </a:cubicBezTo>
                  <a:cubicBezTo>
                    <a:pt x="2029" y="0"/>
                    <a:pt x="2044" y="1"/>
                    <a:pt x="2058" y="2"/>
                  </a:cubicBezTo>
                  <a:cubicBezTo>
                    <a:pt x="2088" y="6"/>
                    <a:pt x="2116" y="16"/>
                    <a:pt x="2140" y="34"/>
                  </a:cubicBezTo>
                  <a:cubicBezTo>
                    <a:pt x="2148" y="40"/>
                    <a:pt x="2148" y="40"/>
                    <a:pt x="2148" y="40"/>
                  </a:cubicBezTo>
                  <a:cubicBezTo>
                    <a:pt x="2151" y="42"/>
                    <a:pt x="2154" y="45"/>
                    <a:pt x="2156" y="47"/>
                  </a:cubicBezTo>
                  <a:cubicBezTo>
                    <a:pt x="2162" y="52"/>
                    <a:pt x="2167" y="58"/>
                    <a:pt x="2172" y="63"/>
                  </a:cubicBezTo>
                  <a:cubicBezTo>
                    <a:pt x="2182" y="74"/>
                    <a:pt x="2190" y="86"/>
                    <a:pt x="2198" y="98"/>
                  </a:cubicBezTo>
                  <a:cubicBezTo>
                    <a:pt x="2215" y="122"/>
                    <a:pt x="2228" y="148"/>
                    <a:pt x="2241" y="174"/>
                  </a:cubicBezTo>
                  <a:cubicBezTo>
                    <a:pt x="2266" y="226"/>
                    <a:pt x="2290" y="279"/>
                    <a:pt x="2315" y="331"/>
                  </a:cubicBezTo>
                  <a:cubicBezTo>
                    <a:pt x="2340" y="383"/>
                    <a:pt x="2367" y="435"/>
                    <a:pt x="2400" y="482"/>
                  </a:cubicBezTo>
                  <a:cubicBezTo>
                    <a:pt x="2408" y="494"/>
                    <a:pt x="2417" y="506"/>
                    <a:pt x="2426" y="517"/>
                  </a:cubicBezTo>
                  <a:cubicBezTo>
                    <a:pt x="2435" y="527"/>
                    <a:pt x="2445" y="538"/>
                    <a:pt x="2456" y="548"/>
                  </a:cubicBezTo>
                  <a:cubicBezTo>
                    <a:pt x="2477" y="568"/>
                    <a:pt x="2499" y="586"/>
                    <a:pt x="2523" y="602"/>
                  </a:cubicBezTo>
                  <a:cubicBezTo>
                    <a:pt x="2547" y="618"/>
                    <a:pt x="2573" y="632"/>
                    <a:pt x="2599" y="643"/>
                  </a:cubicBezTo>
                  <a:cubicBezTo>
                    <a:pt x="2626" y="655"/>
                    <a:pt x="2653" y="664"/>
                    <a:pt x="2681" y="672"/>
                  </a:cubicBezTo>
                  <a:cubicBezTo>
                    <a:pt x="2737" y="687"/>
                    <a:pt x="2795" y="694"/>
                    <a:pt x="2853" y="693"/>
                  </a:cubicBezTo>
                  <a:cubicBezTo>
                    <a:pt x="2910" y="692"/>
                    <a:pt x="2968" y="684"/>
                    <a:pt x="3024" y="669"/>
                  </a:cubicBezTo>
                  <a:cubicBezTo>
                    <a:pt x="3052" y="661"/>
                    <a:pt x="3079" y="652"/>
                    <a:pt x="3106" y="641"/>
                  </a:cubicBezTo>
                  <a:cubicBezTo>
                    <a:pt x="3133" y="631"/>
                    <a:pt x="3159" y="619"/>
                    <a:pt x="3185" y="606"/>
                  </a:cubicBezTo>
                  <a:cubicBezTo>
                    <a:pt x="3237" y="580"/>
                    <a:pt x="3283" y="545"/>
                    <a:pt x="3332" y="514"/>
                  </a:cubicBezTo>
                  <a:cubicBezTo>
                    <a:pt x="3357" y="498"/>
                    <a:pt x="3382" y="484"/>
                    <a:pt x="3409" y="472"/>
                  </a:cubicBezTo>
                  <a:cubicBezTo>
                    <a:pt x="3436" y="461"/>
                    <a:pt x="3464" y="453"/>
                    <a:pt x="3493" y="449"/>
                  </a:cubicBezTo>
                  <a:cubicBezTo>
                    <a:pt x="3521" y="445"/>
                    <a:pt x="3551" y="445"/>
                    <a:pt x="3580" y="448"/>
                  </a:cubicBezTo>
                  <a:cubicBezTo>
                    <a:pt x="3609" y="451"/>
                    <a:pt x="3637" y="457"/>
                    <a:pt x="3665" y="464"/>
                  </a:cubicBezTo>
                  <a:cubicBezTo>
                    <a:pt x="3721" y="479"/>
                    <a:pt x="3776" y="499"/>
                    <a:pt x="3831" y="515"/>
                  </a:cubicBezTo>
                  <a:cubicBezTo>
                    <a:pt x="3997" y="567"/>
                    <a:pt x="3997" y="567"/>
                    <a:pt x="3997" y="567"/>
                  </a:cubicBezTo>
                  <a:cubicBezTo>
                    <a:pt x="4053" y="584"/>
                    <a:pt x="4108" y="601"/>
                    <a:pt x="4165" y="614"/>
                  </a:cubicBezTo>
                  <a:cubicBezTo>
                    <a:pt x="4179" y="617"/>
                    <a:pt x="4193" y="620"/>
                    <a:pt x="4207" y="622"/>
                  </a:cubicBezTo>
                  <a:cubicBezTo>
                    <a:pt x="4221" y="625"/>
                    <a:pt x="4236" y="627"/>
                    <a:pt x="4250" y="630"/>
                  </a:cubicBezTo>
                  <a:cubicBezTo>
                    <a:pt x="4279" y="635"/>
                    <a:pt x="4307" y="639"/>
                    <a:pt x="4336" y="642"/>
                  </a:cubicBezTo>
                  <a:cubicBezTo>
                    <a:pt x="4393" y="650"/>
                    <a:pt x="4451" y="656"/>
                    <a:pt x="4509" y="659"/>
                  </a:cubicBezTo>
                  <a:cubicBezTo>
                    <a:pt x="4625" y="666"/>
                    <a:pt x="4741" y="666"/>
                    <a:pt x="4856" y="657"/>
                  </a:cubicBezTo>
                  <a:cubicBezTo>
                    <a:pt x="4741" y="666"/>
                    <a:pt x="4625" y="667"/>
                    <a:pt x="4509" y="660"/>
                  </a:cubicBezTo>
                  <a:cubicBezTo>
                    <a:pt x="4451" y="657"/>
                    <a:pt x="4393" y="651"/>
                    <a:pt x="4336" y="644"/>
                  </a:cubicBezTo>
                  <a:cubicBezTo>
                    <a:pt x="4307" y="640"/>
                    <a:pt x="4278" y="636"/>
                    <a:pt x="4250" y="632"/>
                  </a:cubicBezTo>
                  <a:cubicBezTo>
                    <a:pt x="4235" y="629"/>
                    <a:pt x="4221" y="627"/>
                    <a:pt x="4207" y="624"/>
                  </a:cubicBezTo>
                  <a:cubicBezTo>
                    <a:pt x="4193" y="622"/>
                    <a:pt x="4178" y="619"/>
                    <a:pt x="4164" y="615"/>
                  </a:cubicBezTo>
                  <a:cubicBezTo>
                    <a:pt x="4108" y="603"/>
                    <a:pt x="4052" y="586"/>
                    <a:pt x="3997" y="569"/>
                  </a:cubicBezTo>
                  <a:cubicBezTo>
                    <a:pt x="3831" y="518"/>
                    <a:pt x="3831" y="518"/>
                    <a:pt x="3831" y="518"/>
                  </a:cubicBezTo>
                  <a:cubicBezTo>
                    <a:pt x="3775" y="501"/>
                    <a:pt x="3721" y="481"/>
                    <a:pt x="3664" y="467"/>
                  </a:cubicBezTo>
                  <a:cubicBezTo>
                    <a:pt x="3637" y="459"/>
                    <a:pt x="3608" y="454"/>
                    <a:pt x="3579" y="451"/>
                  </a:cubicBezTo>
                  <a:cubicBezTo>
                    <a:pt x="3551" y="448"/>
                    <a:pt x="3522" y="447"/>
                    <a:pt x="3493" y="451"/>
                  </a:cubicBezTo>
                  <a:cubicBezTo>
                    <a:pt x="3464" y="455"/>
                    <a:pt x="3436" y="463"/>
                    <a:pt x="3410" y="475"/>
                  </a:cubicBezTo>
                  <a:cubicBezTo>
                    <a:pt x="3383" y="486"/>
                    <a:pt x="3358" y="501"/>
                    <a:pt x="3334" y="516"/>
                  </a:cubicBezTo>
                  <a:cubicBezTo>
                    <a:pt x="3285" y="547"/>
                    <a:pt x="3239" y="582"/>
                    <a:pt x="3187" y="608"/>
                  </a:cubicBezTo>
                  <a:cubicBezTo>
                    <a:pt x="3161" y="622"/>
                    <a:pt x="3134" y="634"/>
                    <a:pt x="3107" y="644"/>
                  </a:cubicBezTo>
                  <a:cubicBezTo>
                    <a:pt x="3080" y="655"/>
                    <a:pt x="3053" y="664"/>
                    <a:pt x="3025" y="672"/>
                  </a:cubicBezTo>
                  <a:cubicBezTo>
                    <a:pt x="2969" y="687"/>
                    <a:pt x="2911" y="695"/>
                    <a:pt x="2853" y="696"/>
                  </a:cubicBezTo>
                  <a:cubicBezTo>
                    <a:pt x="2794" y="697"/>
                    <a:pt x="2736" y="690"/>
                    <a:pt x="2680" y="675"/>
                  </a:cubicBezTo>
                  <a:cubicBezTo>
                    <a:pt x="2652" y="668"/>
                    <a:pt x="2624" y="658"/>
                    <a:pt x="2598" y="647"/>
                  </a:cubicBezTo>
                  <a:cubicBezTo>
                    <a:pt x="2571" y="635"/>
                    <a:pt x="2546" y="621"/>
                    <a:pt x="2521" y="605"/>
                  </a:cubicBezTo>
                  <a:cubicBezTo>
                    <a:pt x="2497" y="589"/>
                    <a:pt x="2474" y="571"/>
                    <a:pt x="2453" y="551"/>
                  </a:cubicBezTo>
                  <a:cubicBezTo>
                    <a:pt x="2442" y="541"/>
                    <a:pt x="2433" y="530"/>
                    <a:pt x="2423" y="519"/>
                  </a:cubicBezTo>
                  <a:cubicBezTo>
                    <a:pt x="2414" y="508"/>
                    <a:pt x="2405" y="497"/>
                    <a:pt x="2396" y="485"/>
                  </a:cubicBezTo>
                  <a:cubicBezTo>
                    <a:pt x="2363" y="437"/>
                    <a:pt x="2336" y="385"/>
                    <a:pt x="2311" y="333"/>
                  </a:cubicBezTo>
                  <a:cubicBezTo>
                    <a:pt x="2286" y="281"/>
                    <a:pt x="2263" y="228"/>
                    <a:pt x="2237" y="176"/>
                  </a:cubicBezTo>
                  <a:cubicBezTo>
                    <a:pt x="2224" y="150"/>
                    <a:pt x="2211" y="124"/>
                    <a:pt x="2195" y="100"/>
                  </a:cubicBezTo>
                  <a:cubicBezTo>
                    <a:pt x="2187" y="88"/>
                    <a:pt x="2179" y="76"/>
                    <a:pt x="2169" y="66"/>
                  </a:cubicBezTo>
                  <a:cubicBezTo>
                    <a:pt x="2164" y="60"/>
                    <a:pt x="2159" y="55"/>
                    <a:pt x="2154" y="50"/>
                  </a:cubicBezTo>
                  <a:cubicBezTo>
                    <a:pt x="2151" y="48"/>
                    <a:pt x="2149" y="45"/>
                    <a:pt x="2146" y="43"/>
                  </a:cubicBezTo>
                  <a:cubicBezTo>
                    <a:pt x="2137" y="37"/>
                    <a:pt x="2137" y="37"/>
                    <a:pt x="2137" y="37"/>
                  </a:cubicBezTo>
                  <a:cubicBezTo>
                    <a:pt x="2114" y="20"/>
                    <a:pt x="2087" y="9"/>
                    <a:pt x="2058" y="6"/>
                  </a:cubicBezTo>
                  <a:cubicBezTo>
                    <a:pt x="2044" y="4"/>
                    <a:pt x="2029" y="4"/>
                    <a:pt x="2015" y="5"/>
                  </a:cubicBezTo>
                  <a:cubicBezTo>
                    <a:pt x="2010" y="6"/>
                    <a:pt x="2010" y="6"/>
                    <a:pt x="2010" y="6"/>
                  </a:cubicBezTo>
                  <a:cubicBezTo>
                    <a:pt x="2004" y="7"/>
                    <a:pt x="2004" y="7"/>
                    <a:pt x="2004" y="7"/>
                  </a:cubicBezTo>
                  <a:cubicBezTo>
                    <a:pt x="2001" y="7"/>
                    <a:pt x="1997" y="7"/>
                    <a:pt x="1994" y="8"/>
                  </a:cubicBezTo>
                  <a:cubicBezTo>
                    <a:pt x="1987" y="10"/>
                    <a:pt x="1980" y="11"/>
                    <a:pt x="1973" y="13"/>
                  </a:cubicBezTo>
                  <a:cubicBezTo>
                    <a:pt x="1959" y="16"/>
                    <a:pt x="1945" y="21"/>
                    <a:pt x="1932" y="26"/>
                  </a:cubicBezTo>
                  <a:cubicBezTo>
                    <a:pt x="1925" y="29"/>
                    <a:pt x="1918" y="32"/>
                    <a:pt x="1912" y="35"/>
                  </a:cubicBezTo>
                  <a:cubicBezTo>
                    <a:pt x="1905" y="38"/>
                    <a:pt x="1899" y="41"/>
                    <a:pt x="1892" y="45"/>
                  </a:cubicBezTo>
                  <a:cubicBezTo>
                    <a:pt x="1867" y="58"/>
                    <a:pt x="1842" y="74"/>
                    <a:pt x="1819" y="91"/>
                  </a:cubicBezTo>
                  <a:cubicBezTo>
                    <a:pt x="1773" y="126"/>
                    <a:pt x="1733" y="168"/>
                    <a:pt x="1694" y="211"/>
                  </a:cubicBezTo>
                  <a:cubicBezTo>
                    <a:pt x="1675" y="233"/>
                    <a:pt x="1657" y="255"/>
                    <a:pt x="1638" y="277"/>
                  </a:cubicBezTo>
                  <a:cubicBezTo>
                    <a:pt x="1581" y="343"/>
                    <a:pt x="1581" y="343"/>
                    <a:pt x="1581" y="343"/>
                  </a:cubicBezTo>
                  <a:cubicBezTo>
                    <a:pt x="1505" y="430"/>
                    <a:pt x="1417" y="507"/>
                    <a:pt x="1322" y="574"/>
                  </a:cubicBezTo>
                  <a:cubicBezTo>
                    <a:pt x="1228" y="641"/>
                    <a:pt x="1126" y="698"/>
                    <a:pt x="1020" y="745"/>
                  </a:cubicBezTo>
                  <a:cubicBezTo>
                    <a:pt x="914" y="792"/>
                    <a:pt x="803" y="829"/>
                    <a:pt x="691" y="855"/>
                  </a:cubicBezTo>
                  <a:cubicBezTo>
                    <a:pt x="465" y="908"/>
                    <a:pt x="229" y="919"/>
                    <a:pt x="0" y="880"/>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5" name="Freeform 36">
              <a:extLst>
                <a:ext uri="{FF2B5EF4-FFF2-40B4-BE49-F238E27FC236}">
                  <a16:creationId xmlns:a16="http://schemas.microsoft.com/office/drawing/2014/main" id="{0FABCE85-F943-4FF2-AD33-0849D22A8F78}"/>
                </a:ext>
              </a:extLst>
            </p:cNvPr>
            <p:cNvSpPr>
              <a:spLocks/>
            </p:cNvSpPr>
            <p:nvPr userDrawn="1"/>
          </p:nvSpPr>
          <p:spPr bwMode="auto">
            <a:xfrm>
              <a:off x="13498513" y="1874838"/>
              <a:ext cx="12126913" cy="2117725"/>
            </a:xfrm>
            <a:custGeom>
              <a:avLst/>
              <a:gdLst>
                <a:gd name="T0" fmla="*/ 681 w 4855"/>
                <a:gd name="T1" fmla="*/ 784 h 847"/>
                <a:gd name="T2" fmla="*/ 1309 w 4855"/>
                <a:gd name="T3" fmla="*/ 519 h 847"/>
                <a:gd name="T4" fmla="*/ 1629 w 4855"/>
                <a:gd name="T5" fmla="*/ 236 h 847"/>
                <a:gd name="T6" fmla="*/ 1821 w 4855"/>
                <a:gd name="T7" fmla="*/ 65 h 847"/>
                <a:gd name="T8" fmla="*/ 1980 w 4855"/>
                <a:gd name="T9" fmla="*/ 3 h 847"/>
                <a:gd name="T10" fmla="*/ 2066 w 4855"/>
                <a:gd name="T11" fmla="*/ 9 h 847"/>
                <a:gd name="T12" fmla="*/ 2076 w 4855"/>
                <a:gd name="T13" fmla="*/ 12 h 847"/>
                <a:gd name="T14" fmla="*/ 2096 w 4855"/>
                <a:gd name="T15" fmla="*/ 21 h 847"/>
                <a:gd name="T16" fmla="*/ 2123 w 4855"/>
                <a:gd name="T17" fmla="*/ 39 h 847"/>
                <a:gd name="T18" fmla="*/ 2135 w 4855"/>
                <a:gd name="T19" fmla="*/ 49 h 847"/>
                <a:gd name="T20" fmla="*/ 2192 w 4855"/>
                <a:gd name="T21" fmla="*/ 121 h 847"/>
                <a:gd name="T22" fmla="*/ 2315 w 4855"/>
                <a:gd name="T23" fmla="*/ 347 h 847"/>
                <a:gd name="T24" fmla="*/ 2552 w 4855"/>
                <a:gd name="T25" fmla="*/ 585 h 847"/>
                <a:gd name="T26" fmla="*/ 2571 w 4855"/>
                <a:gd name="T27" fmla="*/ 593 h 847"/>
                <a:gd name="T28" fmla="*/ 2596 w 4855"/>
                <a:gd name="T29" fmla="*/ 604 h 847"/>
                <a:gd name="T30" fmla="*/ 2611 w 4855"/>
                <a:gd name="T31" fmla="*/ 609 h 847"/>
                <a:gd name="T32" fmla="*/ 2715 w 4855"/>
                <a:gd name="T33" fmla="*/ 633 h 847"/>
                <a:gd name="T34" fmla="*/ 3051 w 4855"/>
                <a:gd name="T35" fmla="*/ 593 h 847"/>
                <a:gd name="T36" fmla="*/ 3205 w 4855"/>
                <a:gd name="T37" fmla="*/ 520 h 847"/>
                <a:gd name="T38" fmla="*/ 3429 w 4855"/>
                <a:gd name="T39" fmla="*/ 394 h 847"/>
                <a:gd name="T40" fmla="*/ 3450 w 4855"/>
                <a:gd name="T41" fmla="*/ 389 h 847"/>
                <a:gd name="T42" fmla="*/ 3514 w 4855"/>
                <a:gd name="T43" fmla="*/ 380 h 847"/>
                <a:gd name="T44" fmla="*/ 3684 w 4855"/>
                <a:gd name="T45" fmla="*/ 403 h 847"/>
                <a:gd name="T46" fmla="*/ 4011 w 4855"/>
                <a:gd name="T47" fmla="*/ 505 h 847"/>
                <a:gd name="T48" fmla="*/ 4259 w 4855"/>
                <a:gd name="T49" fmla="*/ 575 h 847"/>
                <a:gd name="T50" fmla="*/ 4513 w 4855"/>
                <a:gd name="T51" fmla="*/ 612 h 847"/>
                <a:gd name="T52" fmla="*/ 4513 w 4855"/>
                <a:gd name="T53" fmla="*/ 613 h 847"/>
                <a:gd name="T54" fmla="*/ 4258 w 4855"/>
                <a:gd name="T55" fmla="*/ 576 h 847"/>
                <a:gd name="T56" fmla="*/ 4010 w 4855"/>
                <a:gd name="T57" fmla="*/ 507 h 847"/>
                <a:gd name="T58" fmla="*/ 3683 w 4855"/>
                <a:gd name="T59" fmla="*/ 406 h 847"/>
                <a:gd name="T60" fmla="*/ 3514 w 4855"/>
                <a:gd name="T61" fmla="*/ 383 h 847"/>
                <a:gd name="T62" fmla="*/ 3451 w 4855"/>
                <a:gd name="T63" fmla="*/ 392 h 847"/>
                <a:gd name="T64" fmla="*/ 3430 w 4855"/>
                <a:gd name="T65" fmla="*/ 397 h 847"/>
                <a:gd name="T66" fmla="*/ 3207 w 4855"/>
                <a:gd name="T67" fmla="*/ 522 h 847"/>
                <a:gd name="T68" fmla="*/ 3052 w 4855"/>
                <a:gd name="T69" fmla="*/ 596 h 847"/>
                <a:gd name="T70" fmla="*/ 2714 w 4855"/>
                <a:gd name="T71" fmla="*/ 637 h 847"/>
                <a:gd name="T72" fmla="*/ 2610 w 4855"/>
                <a:gd name="T73" fmla="*/ 612 h 847"/>
                <a:gd name="T74" fmla="*/ 2594 w 4855"/>
                <a:gd name="T75" fmla="*/ 607 h 847"/>
                <a:gd name="T76" fmla="*/ 2570 w 4855"/>
                <a:gd name="T77" fmla="*/ 597 h 847"/>
                <a:gd name="T78" fmla="*/ 2550 w 4855"/>
                <a:gd name="T79" fmla="*/ 588 h 847"/>
                <a:gd name="T80" fmla="*/ 2311 w 4855"/>
                <a:gd name="T81" fmla="*/ 349 h 847"/>
                <a:gd name="T82" fmla="*/ 2189 w 4855"/>
                <a:gd name="T83" fmla="*/ 123 h 847"/>
                <a:gd name="T84" fmla="*/ 2133 w 4855"/>
                <a:gd name="T85" fmla="*/ 52 h 847"/>
                <a:gd name="T86" fmla="*/ 2121 w 4855"/>
                <a:gd name="T87" fmla="*/ 42 h 847"/>
                <a:gd name="T88" fmla="*/ 2094 w 4855"/>
                <a:gd name="T89" fmla="*/ 24 h 847"/>
                <a:gd name="T90" fmla="*/ 2075 w 4855"/>
                <a:gd name="T91" fmla="*/ 16 h 847"/>
                <a:gd name="T92" fmla="*/ 2065 w 4855"/>
                <a:gd name="T93" fmla="*/ 12 h 847"/>
                <a:gd name="T94" fmla="*/ 1980 w 4855"/>
                <a:gd name="T95" fmla="*/ 6 h 847"/>
                <a:gd name="T96" fmla="*/ 1823 w 4855"/>
                <a:gd name="T97" fmla="*/ 68 h 847"/>
                <a:gd name="T98" fmla="*/ 1632 w 4855"/>
                <a:gd name="T99" fmla="*/ 239 h 847"/>
                <a:gd name="T100" fmla="*/ 1311 w 4855"/>
                <a:gd name="T101" fmla="*/ 522 h 847"/>
                <a:gd name="T102" fmla="*/ 681 w 4855"/>
                <a:gd name="T103" fmla="*/ 786 h 8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855" h="847">
                  <a:moveTo>
                    <a:pt x="0" y="812"/>
                  </a:moveTo>
                  <a:cubicBezTo>
                    <a:pt x="226" y="847"/>
                    <a:pt x="458" y="834"/>
                    <a:pt x="681" y="784"/>
                  </a:cubicBezTo>
                  <a:cubicBezTo>
                    <a:pt x="792" y="759"/>
                    <a:pt x="902" y="724"/>
                    <a:pt x="1007" y="680"/>
                  </a:cubicBezTo>
                  <a:cubicBezTo>
                    <a:pt x="1113" y="636"/>
                    <a:pt x="1214" y="582"/>
                    <a:pt x="1309" y="519"/>
                  </a:cubicBezTo>
                  <a:cubicBezTo>
                    <a:pt x="1404" y="456"/>
                    <a:pt x="1493" y="383"/>
                    <a:pt x="1571" y="299"/>
                  </a:cubicBezTo>
                  <a:cubicBezTo>
                    <a:pt x="1629" y="236"/>
                    <a:pt x="1629" y="236"/>
                    <a:pt x="1629" y="236"/>
                  </a:cubicBezTo>
                  <a:cubicBezTo>
                    <a:pt x="1649" y="215"/>
                    <a:pt x="1668" y="195"/>
                    <a:pt x="1689" y="174"/>
                  </a:cubicBezTo>
                  <a:cubicBezTo>
                    <a:pt x="1729" y="134"/>
                    <a:pt x="1772" y="96"/>
                    <a:pt x="1821" y="65"/>
                  </a:cubicBezTo>
                  <a:cubicBezTo>
                    <a:pt x="1845" y="50"/>
                    <a:pt x="1871" y="36"/>
                    <a:pt x="1897" y="25"/>
                  </a:cubicBezTo>
                  <a:cubicBezTo>
                    <a:pt x="1924" y="15"/>
                    <a:pt x="1951" y="6"/>
                    <a:pt x="1980" y="3"/>
                  </a:cubicBezTo>
                  <a:cubicBezTo>
                    <a:pt x="1994" y="1"/>
                    <a:pt x="2009" y="0"/>
                    <a:pt x="2023" y="1"/>
                  </a:cubicBezTo>
                  <a:cubicBezTo>
                    <a:pt x="2037" y="2"/>
                    <a:pt x="2052" y="5"/>
                    <a:pt x="2066" y="9"/>
                  </a:cubicBezTo>
                  <a:cubicBezTo>
                    <a:pt x="2071" y="10"/>
                    <a:pt x="2071" y="10"/>
                    <a:pt x="2071" y="10"/>
                  </a:cubicBezTo>
                  <a:cubicBezTo>
                    <a:pt x="2076" y="12"/>
                    <a:pt x="2076" y="12"/>
                    <a:pt x="2076" y="12"/>
                  </a:cubicBezTo>
                  <a:cubicBezTo>
                    <a:pt x="2079" y="14"/>
                    <a:pt x="2083" y="15"/>
                    <a:pt x="2086" y="16"/>
                  </a:cubicBezTo>
                  <a:cubicBezTo>
                    <a:pt x="2096" y="21"/>
                    <a:pt x="2096" y="21"/>
                    <a:pt x="2096" y="21"/>
                  </a:cubicBezTo>
                  <a:cubicBezTo>
                    <a:pt x="2099" y="23"/>
                    <a:pt x="2102" y="25"/>
                    <a:pt x="2105" y="26"/>
                  </a:cubicBezTo>
                  <a:cubicBezTo>
                    <a:pt x="2111" y="30"/>
                    <a:pt x="2117" y="34"/>
                    <a:pt x="2123" y="39"/>
                  </a:cubicBezTo>
                  <a:cubicBezTo>
                    <a:pt x="2131" y="46"/>
                    <a:pt x="2131" y="46"/>
                    <a:pt x="2131" y="46"/>
                  </a:cubicBezTo>
                  <a:cubicBezTo>
                    <a:pt x="2135" y="49"/>
                    <a:pt x="2135" y="49"/>
                    <a:pt x="2135" y="49"/>
                  </a:cubicBezTo>
                  <a:cubicBezTo>
                    <a:pt x="2139" y="53"/>
                    <a:pt x="2139" y="53"/>
                    <a:pt x="2139" y="53"/>
                  </a:cubicBezTo>
                  <a:cubicBezTo>
                    <a:pt x="2160" y="73"/>
                    <a:pt x="2177" y="97"/>
                    <a:pt x="2192" y="121"/>
                  </a:cubicBezTo>
                  <a:cubicBezTo>
                    <a:pt x="2207" y="145"/>
                    <a:pt x="2220" y="171"/>
                    <a:pt x="2234" y="196"/>
                  </a:cubicBezTo>
                  <a:cubicBezTo>
                    <a:pt x="2261" y="246"/>
                    <a:pt x="2286" y="297"/>
                    <a:pt x="2315" y="347"/>
                  </a:cubicBezTo>
                  <a:cubicBezTo>
                    <a:pt x="2343" y="396"/>
                    <a:pt x="2374" y="445"/>
                    <a:pt x="2413" y="486"/>
                  </a:cubicBezTo>
                  <a:cubicBezTo>
                    <a:pt x="2452" y="528"/>
                    <a:pt x="2500" y="560"/>
                    <a:pt x="2552" y="585"/>
                  </a:cubicBezTo>
                  <a:cubicBezTo>
                    <a:pt x="2561" y="589"/>
                    <a:pt x="2561" y="589"/>
                    <a:pt x="2561" y="589"/>
                  </a:cubicBezTo>
                  <a:cubicBezTo>
                    <a:pt x="2564" y="591"/>
                    <a:pt x="2568" y="592"/>
                    <a:pt x="2571" y="593"/>
                  </a:cubicBezTo>
                  <a:cubicBezTo>
                    <a:pt x="2591" y="602"/>
                    <a:pt x="2591" y="602"/>
                    <a:pt x="2591" y="602"/>
                  </a:cubicBezTo>
                  <a:cubicBezTo>
                    <a:pt x="2596" y="604"/>
                    <a:pt x="2596" y="604"/>
                    <a:pt x="2596" y="604"/>
                  </a:cubicBezTo>
                  <a:cubicBezTo>
                    <a:pt x="2601" y="605"/>
                    <a:pt x="2601" y="605"/>
                    <a:pt x="2601" y="605"/>
                  </a:cubicBezTo>
                  <a:cubicBezTo>
                    <a:pt x="2611" y="609"/>
                    <a:pt x="2611" y="609"/>
                    <a:pt x="2611" y="609"/>
                  </a:cubicBezTo>
                  <a:cubicBezTo>
                    <a:pt x="2618" y="611"/>
                    <a:pt x="2624" y="613"/>
                    <a:pt x="2631" y="615"/>
                  </a:cubicBezTo>
                  <a:cubicBezTo>
                    <a:pt x="2659" y="623"/>
                    <a:pt x="2686" y="630"/>
                    <a:pt x="2715" y="633"/>
                  </a:cubicBezTo>
                  <a:cubicBezTo>
                    <a:pt x="2771" y="641"/>
                    <a:pt x="2829" y="642"/>
                    <a:pt x="2885" y="635"/>
                  </a:cubicBezTo>
                  <a:cubicBezTo>
                    <a:pt x="2942" y="627"/>
                    <a:pt x="2997" y="613"/>
                    <a:pt x="3051" y="593"/>
                  </a:cubicBezTo>
                  <a:cubicBezTo>
                    <a:pt x="3078" y="584"/>
                    <a:pt x="3104" y="572"/>
                    <a:pt x="3130" y="560"/>
                  </a:cubicBezTo>
                  <a:cubicBezTo>
                    <a:pt x="3156" y="548"/>
                    <a:pt x="3181" y="535"/>
                    <a:pt x="3205" y="520"/>
                  </a:cubicBezTo>
                  <a:cubicBezTo>
                    <a:pt x="3254" y="490"/>
                    <a:pt x="3300" y="456"/>
                    <a:pt x="3350" y="428"/>
                  </a:cubicBezTo>
                  <a:cubicBezTo>
                    <a:pt x="3376" y="415"/>
                    <a:pt x="3402" y="403"/>
                    <a:pt x="3429" y="394"/>
                  </a:cubicBezTo>
                  <a:cubicBezTo>
                    <a:pt x="3433" y="393"/>
                    <a:pt x="3436" y="392"/>
                    <a:pt x="3440" y="391"/>
                  </a:cubicBezTo>
                  <a:cubicBezTo>
                    <a:pt x="3450" y="389"/>
                    <a:pt x="3450" y="389"/>
                    <a:pt x="3450" y="389"/>
                  </a:cubicBezTo>
                  <a:cubicBezTo>
                    <a:pt x="3457" y="387"/>
                    <a:pt x="3464" y="386"/>
                    <a:pt x="3471" y="385"/>
                  </a:cubicBezTo>
                  <a:cubicBezTo>
                    <a:pt x="3485" y="382"/>
                    <a:pt x="3500" y="381"/>
                    <a:pt x="3514" y="380"/>
                  </a:cubicBezTo>
                  <a:cubicBezTo>
                    <a:pt x="3543" y="379"/>
                    <a:pt x="3571" y="381"/>
                    <a:pt x="3600" y="385"/>
                  </a:cubicBezTo>
                  <a:cubicBezTo>
                    <a:pt x="3628" y="390"/>
                    <a:pt x="3656" y="396"/>
                    <a:pt x="3684" y="403"/>
                  </a:cubicBezTo>
                  <a:cubicBezTo>
                    <a:pt x="3739" y="418"/>
                    <a:pt x="3793" y="436"/>
                    <a:pt x="3848" y="452"/>
                  </a:cubicBezTo>
                  <a:cubicBezTo>
                    <a:pt x="3903" y="468"/>
                    <a:pt x="3957" y="486"/>
                    <a:pt x="4011" y="505"/>
                  </a:cubicBezTo>
                  <a:cubicBezTo>
                    <a:pt x="4065" y="524"/>
                    <a:pt x="4120" y="542"/>
                    <a:pt x="4175" y="556"/>
                  </a:cubicBezTo>
                  <a:cubicBezTo>
                    <a:pt x="4203" y="563"/>
                    <a:pt x="4231" y="569"/>
                    <a:pt x="4259" y="575"/>
                  </a:cubicBezTo>
                  <a:cubicBezTo>
                    <a:pt x="4287" y="580"/>
                    <a:pt x="4315" y="586"/>
                    <a:pt x="4343" y="590"/>
                  </a:cubicBezTo>
                  <a:cubicBezTo>
                    <a:pt x="4399" y="600"/>
                    <a:pt x="4456" y="607"/>
                    <a:pt x="4513" y="612"/>
                  </a:cubicBezTo>
                  <a:cubicBezTo>
                    <a:pt x="4627" y="622"/>
                    <a:pt x="4742" y="623"/>
                    <a:pt x="4855" y="613"/>
                  </a:cubicBezTo>
                  <a:cubicBezTo>
                    <a:pt x="4742" y="623"/>
                    <a:pt x="4627" y="622"/>
                    <a:pt x="4513" y="613"/>
                  </a:cubicBezTo>
                  <a:cubicBezTo>
                    <a:pt x="4456" y="608"/>
                    <a:pt x="4399" y="601"/>
                    <a:pt x="4343" y="592"/>
                  </a:cubicBezTo>
                  <a:cubicBezTo>
                    <a:pt x="4314" y="587"/>
                    <a:pt x="4286" y="582"/>
                    <a:pt x="4258" y="576"/>
                  </a:cubicBezTo>
                  <a:cubicBezTo>
                    <a:pt x="4230" y="571"/>
                    <a:pt x="4202" y="565"/>
                    <a:pt x="4174" y="558"/>
                  </a:cubicBezTo>
                  <a:cubicBezTo>
                    <a:pt x="4119" y="544"/>
                    <a:pt x="4064" y="526"/>
                    <a:pt x="4010" y="507"/>
                  </a:cubicBezTo>
                  <a:cubicBezTo>
                    <a:pt x="3957" y="488"/>
                    <a:pt x="3902" y="470"/>
                    <a:pt x="3848" y="454"/>
                  </a:cubicBezTo>
                  <a:cubicBezTo>
                    <a:pt x="3792" y="439"/>
                    <a:pt x="3738" y="421"/>
                    <a:pt x="3683" y="406"/>
                  </a:cubicBezTo>
                  <a:cubicBezTo>
                    <a:pt x="3655" y="399"/>
                    <a:pt x="3628" y="392"/>
                    <a:pt x="3599" y="388"/>
                  </a:cubicBezTo>
                  <a:cubicBezTo>
                    <a:pt x="3571" y="384"/>
                    <a:pt x="3543" y="382"/>
                    <a:pt x="3514" y="383"/>
                  </a:cubicBezTo>
                  <a:cubicBezTo>
                    <a:pt x="3500" y="384"/>
                    <a:pt x="3486" y="385"/>
                    <a:pt x="3472" y="387"/>
                  </a:cubicBezTo>
                  <a:cubicBezTo>
                    <a:pt x="3465" y="388"/>
                    <a:pt x="3458" y="390"/>
                    <a:pt x="3451" y="392"/>
                  </a:cubicBezTo>
                  <a:cubicBezTo>
                    <a:pt x="3440" y="394"/>
                    <a:pt x="3440" y="394"/>
                    <a:pt x="3440" y="394"/>
                  </a:cubicBezTo>
                  <a:cubicBezTo>
                    <a:pt x="3437" y="395"/>
                    <a:pt x="3433" y="396"/>
                    <a:pt x="3430" y="397"/>
                  </a:cubicBezTo>
                  <a:cubicBezTo>
                    <a:pt x="3403" y="405"/>
                    <a:pt x="3377" y="417"/>
                    <a:pt x="3352" y="431"/>
                  </a:cubicBezTo>
                  <a:cubicBezTo>
                    <a:pt x="3302" y="458"/>
                    <a:pt x="3256" y="492"/>
                    <a:pt x="3207" y="522"/>
                  </a:cubicBezTo>
                  <a:cubicBezTo>
                    <a:pt x="3182" y="537"/>
                    <a:pt x="3157" y="551"/>
                    <a:pt x="3131" y="563"/>
                  </a:cubicBezTo>
                  <a:cubicBezTo>
                    <a:pt x="3105" y="575"/>
                    <a:pt x="3079" y="587"/>
                    <a:pt x="3052" y="596"/>
                  </a:cubicBezTo>
                  <a:cubicBezTo>
                    <a:pt x="2998" y="616"/>
                    <a:pt x="2943" y="631"/>
                    <a:pt x="2886" y="638"/>
                  </a:cubicBezTo>
                  <a:cubicBezTo>
                    <a:pt x="2829" y="645"/>
                    <a:pt x="2771" y="645"/>
                    <a:pt x="2714" y="637"/>
                  </a:cubicBezTo>
                  <a:cubicBezTo>
                    <a:pt x="2686" y="633"/>
                    <a:pt x="2658" y="626"/>
                    <a:pt x="2630" y="619"/>
                  </a:cubicBezTo>
                  <a:cubicBezTo>
                    <a:pt x="2623" y="617"/>
                    <a:pt x="2617" y="614"/>
                    <a:pt x="2610" y="612"/>
                  </a:cubicBezTo>
                  <a:cubicBezTo>
                    <a:pt x="2600" y="609"/>
                    <a:pt x="2600" y="609"/>
                    <a:pt x="2600" y="609"/>
                  </a:cubicBezTo>
                  <a:cubicBezTo>
                    <a:pt x="2594" y="607"/>
                    <a:pt x="2594" y="607"/>
                    <a:pt x="2594" y="607"/>
                  </a:cubicBezTo>
                  <a:cubicBezTo>
                    <a:pt x="2589" y="605"/>
                    <a:pt x="2589" y="605"/>
                    <a:pt x="2589" y="605"/>
                  </a:cubicBezTo>
                  <a:cubicBezTo>
                    <a:pt x="2570" y="597"/>
                    <a:pt x="2570" y="597"/>
                    <a:pt x="2570" y="597"/>
                  </a:cubicBezTo>
                  <a:cubicBezTo>
                    <a:pt x="2566" y="595"/>
                    <a:pt x="2563" y="594"/>
                    <a:pt x="2560" y="593"/>
                  </a:cubicBezTo>
                  <a:cubicBezTo>
                    <a:pt x="2550" y="588"/>
                    <a:pt x="2550" y="588"/>
                    <a:pt x="2550" y="588"/>
                  </a:cubicBezTo>
                  <a:cubicBezTo>
                    <a:pt x="2498" y="563"/>
                    <a:pt x="2450" y="531"/>
                    <a:pt x="2410" y="489"/>
                  </a:cubicBezTo>
                  <a:cubicBezTo>
                    <a:pt x="2370" y="448"/>
                    <a:pt x="2340" y="399"/>
                    <a:pt x="2311" y="349"/>
                  </a:cubicBezTo>
                  <a:cubicBezTo>
                    <a:pt x="2283" y="299"/>
                    <a:pt x="2257" y="248"/>
                    <a:pt x="2230" y="198"/>
                  </a:cubicBezTo>
                  <a:cubicBezTo>
                    <a:pt x="2217" y="172"/>
                    <a:pt x="2203" y="147"/>
                    <a:pt x="2189" y="123"/>
                  </a:cubicBezTo>
                  <a:cubicBezTo>
                    <a:pt x="2174" y="99"/>
                    <a:pt x="2157" y="75"/>
                    <a:pt x="2137" y="56"/>
                  </a:cubicBezTo>
                  <a:cubicBezTo>
                    <a:pt x="2133" y="52"/>
                    <a:pt x="2133" y="52"/>
                    <a:pt x="2133" y="52"/>
                  </a:cubicBezTo>
                  <a:cubicBezTo>
                    <a:pt x="2129" y="48"/>
                    <a:pt x="2129" y="48"/>
                    <a:pt x="2129" y="48"/>
                  </a:cubicBezTo>
                  <a:cubicBezTo>
                    <a:pt x="2121" y="42"/>
                    <a:pt x="2121" y="42"/>
                    <a:pt x="2121" y="42"/>
                  </a:cubicBezTo>
                  <a:cubicBezTo>
                    <a:pt x="2115" y="37"/>
                    <a:pt x="2109" y="33"/>
                    <a:pt x="2103" y="30"/>
                  </a:cubicBezTo>
                  <a:cubicBezTo>
                    <a:pt x="2100" y="28"/>
                    <a:pt x="2097" y="26"/>
                    <a:pt x="2094" y="24"/>
                  </a:cubicBezTo>
                  <a:cubicBezTo>
                    <a:pt x="2084" y="20"/>
                    <a:pt x="2084" y="20"/>
                    <a:pt x="2084" y="20"/>
                  </a:cubicBezTo>
                  <a:cubicBezTo>
                    <a:pt x="2081" y="18"/>
                    <a:pt x="2078" y="17"/>
                    <a:pt x="2075" y="16"/>
                  </a:cubicBezTo>
                  <a:cubicBezTo>
                    <a:pt x="2070" y="14"/>
                    <a:pt x="2070" y="14"/>
                    <a:pt x="2070" y="14"/>
                  </a:cubicBezTo>
                  <a:cubicBezTo>
                    <a:pt x="2065" y="12"/>
                    <a:pt x="2065" y="12"/>
                    <a:pt x="2065" y="12"/>
                  </a:cubicBezTo>
                  <a:cubicBezTo>
                    <a:pt x="2051" y="8"/>
                    <a:pt x="2037" y="6"/>
                    <a:pt x="2023" y="5"/>
                  </a:cubicBezTo>
                  <a:cubicBezTo>
                    <a:pt x="2009" y="4"/>
                    <a:pt x="1994" y="5"/>
                    <a:pt x="1980" y="6"/>
                  </a:cubicBezTo>
                  <a:cubicBezTo>
                    <a:pt x="1952" y="10"/>
                    <a:pt x="1925" y="18"/>
                    <a:pt x="1898" y="29"/>
                  </a:cubicBezTo>
                  <a:cubicBezTo>
                    <a:pt x="1872" y="39"/>
                    <a:pt x="1847" y="53"/>
                    <a:pt x="1823" y="68"/>
                  </a:cubicBezTo>
                  <a:cubicBezTo>
                    <a:pt x="1774" y="98"/>
                    <a:pt x="1731" y="136"/>
                    <a:pt x="1691" y="177"/>
                  </a:cubicBezTo>
                  <a:cubicBezTo>
                    <a:pt x="1671" y="197"/>
                    <a:pt x="1651" y="218"/>
                    <a:pt x="1632" y="239"/>
                  </a:cubicBezTo>
                  <a:cubicBezTo>
                    <a:pt x="1573" y="301"/>
                    <a:pt x="1573" y="301"/>
                    <a:pt x="1573" y="301"/>
                  </a:cubicBezTo>
                  <a:cubicBezTo>
                    <a:pt x="1495" y="385"/>
                    <a:pt x="1406" y="458"/>
                    <a:pt x="1311" y="522"/>
                  </a:cubicBezTo>
                  <a:cubicBezTo>
                    <a:pt x="1215" y="585"/>
                    <a:pt x="1114" y="638"/>
                    <a:pt x="1008" y="682"/>
                  </a:cubicBezTo>
                  <a:cubicBezTo>
                    <a:pt x="903" y="726"/>
                    <a:pt x="793" y="761"/>
                    <a:pt x="681" y="786"/>
                  </a:cubicBezTo>
                  <a:cubicBezTo>
                    <a:pt x="458" y="836"/>
                    <a:pt x="226" y="847"/>
                    <a:pt x="0" y="812"/>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6" name="Freeform 37">
              <a:extLst>
                <a:ext uri="{FF2B5EF4-FFF2-40B4-BE49-F238E27FC236}">
                  <a16:creationId xmlns:a16="http://schemas.microsoft.com/office/drawing/2014/main" id="{0D1CB3C3-F893-4CD3-987E-ECC338C27324}"/>
                </a:ext>
              </a:extLst>
            </p:cNvPr>
            <p:cNvSpPr>
              <a:spLocks/>
            </p:cNvSpPr>
            <p:nvPr userDrawn="1"/>
          </p:nvSpPr>
          <p:spPr bwMode="auto">
            <a:xfrm>
              <a:off x="13493750" y="2022475"/>
              <a:ext cx="12130088" cy="1938338"/>
            </a:xfrm>
            <a:custGeom>
              <a:avLst/>
              <a:gdLst>
                <a:gd name="T0" fmla="*/ 674 w 4856"/>
                <a:gd name="T1" fmla="*/ 714 h 775"/>
                <a:gd name="T2" fmla="*/ 1036 w 4856"/>
                <a:gd name="T3" fmla="*/ 600 h 775"/>
                <a:gd name="T4" fmla="*/ 1114 w 4856"/>
                <a:gd name="T5" fmla="*/ 566 h 775"/>
                <a:gd name="T6" fmla="*/ 1190 w 4856"/>
                <a:gd name="T7" fmla="*/ 528 h 775"/>
                <a:gd name="T8" fmla="*/ 1227 w 4856"/>
                <a:gd name="T9" fmla="*/ 509 h 775"/>
                <a:gd name="T10" fmla="*/ 1566 w 4856"/>
                <a:gd name="T11" fmla="*/ 257 h 775"/>
                <a:gd name="T12" fmla="*/ 1688 w 4856"/>
                <a:gd name="T13" fmla="*/ 141 h 775"/>
                <a:gd name="T14" fmla="*/ 1906 w 4856"/>
                <a:gd name="T15" fmla="*/ 12 h 775"/>
                <a:gd name="T16" fmla="*/ 1990 w 4856"/>
                <a:gd name="T17" fmla="*/ 0 h 775"/>
                <a:gd name="T18" fmla="*/ 2072 w 4856"/>
                <a:gd name="T19" fmla="*/ 20 h 775"/>
                <a:gd name="T20" fmla="*/ 2138 w 4856"/>
                <a:gd name="T21" fmla="*/ 73 h 775"/>
                <a:gd name="T22" fmla="*/ 2231 w 4856"/>
                <a:gd name="T23" fmla="*/ 215 h 775"/>
                <a:gd name="T24" fmla="*/ 2434 w 4856"/>
                <a:gd name="T25" fmla="*/ 482 h 775"/>
                <a:gd name="T26" fmla="*/ 2456 w 4856"/>
                <a:gd name="T27" fmla="*/ 497 h 775"/>
                <a:gd name="T28" fmla="*/ 2469 w 4856"/>
                <a:gd name="T29" fmla="*/ 506 h 775"/>
                <a:gd name="T30" fmla="*/ 2506 w 4856"/>
                <a:gd name="T31" fmla="*/ 526 h 775"/>
                <a:gd name="T32" fmla="*/ 2525 w 4856"/>
                <a:gd name="T33" fmla="*/ 535 h 775"/>
                <a:gd name="T34" fmla="*/ 2564 w 4856"/>
                <a:gd name="T35" fmla="*/ 551 h 775"/>
                <a:gd name="T36" fmla="*/ 2750 w 4856"/>
                <a:gd name="T37" fmla="*/ 586 h 775"/>
                <a:gd name="T38" fmla="*/ 2855 w 4856"/>
                <a:gd name="T39" fmla="*/ 580 h 775"/>
                <a:gd name="T40" fmla="*/ 2917 w 4856"/>
                <a:gd name="T41" fmla="*/ 568 h 775"/>
                <a:gd name="T42" fmla="*/ 3152 w 4856"/>
                <a:gd name="T43" fmla="*/ 475 h 775"/>
                <a:gd name="T44" fmla="*/ 3371 w 4856"/>
                <a:gd name="T45" fmla="*/ 345 h 775"/>
                <a:gd name="T46" fmla="*/ 3536 w 4856"/>
                <a:gd name="T47" fmla="*/ 313 h 775"/>
                <a:gd name="T48" fmla="*/ 3703 w 4856"/>
                <a:gd name="T49" fmla="*/ 341 h 775"/>
                <a:gd name="T50" fmla="*/ 3866 w 4856"/>
                <a:gd name="T51" fmla="*/ 387 h 775"/>
                <a:gd name="T52" fmla="*/ 4026 w 4856"/>
                <a:gd name="T53" fmla="*/ 444 h 775"/>
                <a:gd name="T54" fmla="*/ 4518 w 4856"/>
                <a:gd name="T55" fmla="*/ 564 h 775"/>
                <a:gd name="T56" fmla="*/ 4518 w 4856"/>
                <a:gd name="T57" fmla="*/ 565 h 775"/>
                <a:gd name="T58" fmla="*/ 4025 w 4856"/>
                <a:gd name="T59" fmla="*/ 447 h 775"/>
                <a:gd name="T60" fmla="*/ 3865 w 4856"/>
                <a:gd name="T61" fmla="*/ 390 h 775"/>
                <a:gd name="T62" fmla="*/ 3703 w 4856"/>
                <a:gd name="T63" fmla="*/ 343 h 775"/>
                <a:gd name="T64" fmla="*/ 3536 w 4856"/>
                <a:gd name="T65" fmla="*/ 316 h 775"/>
                <a:gd name="T66" fmla="*/ 3372 w 4856"/>
                <a:gd name="T67" fmla="*/ 348 h 775"/>
                <a:gd name="T68" fmla="*/ 3154 w 4856"/>
                <a:gd name="T69" fmla="*/ 477 h 775"/>
                <a:gd name="T70" fmla="*/ 2918 w 4856"/>
                <a:gd name="T71" fmla="*/ 571 h 775"/>
                <a:gd name="T72" fmla="*/ 2856 w 4856"/>
                <a:gd name="T73" fmla="*/ 583 h 775"/>
                <a:gd name="T74" fmla="*/ 2750 w 4856"/>
                <a:gd name="T75" fmla="*/ 589 h 775"/>
                <a:gd name="T76" fmla="*/ 2563 w 4856"/>
                <a:gd name="T77" fmla="*/ 555 h 775"/>
                <a:gd name="T78" fmla="*/ 2523 w 4856"/>
                <a:gd name="T79" fmla="*/ 539 h 775"/>
                <a:gd name="T80" fmla="*/ 2504 w 4856"/>
                <a:gd name="T81" fmla="*/ 530 h 775"/>
                <a:gd name="T82" fmla="*/ 2467 w 4856"/>
                <a:gd name="T83" fmla="*/ 509 h 775"/>
                <a:gd name="T84" fmla="*/ 2454 w 4856"/>
                <a:gd name="T85" fmla="*/ 501 h 775"/>
                <a:gd name="T86" fmla="*/ 2432 w 4856"/>
                <a:gd name="T87" fmla="*/ 485 h 775"/>
                <a:gd name="T88" fmla="*/ 2399 w 4856"/>
                <a:gd name="T89" fmla="*/ 458 h 775"/>
                <a:gd name="T90" fmla="*/ 2376 w 4856"/>
                <a:gd name="T91" fmla="*/ 436 h 775"/>
                <a:gd name="T92" fmla="*/ 2355 w 4856"/>
                <a:gd name="T93" fmla="*/ 412 h 775"/>
                <a:gd name="T94" fmla="*/ 2329 w 4856"/>
                <a:gd name="T95" fmla="*/ 378 h 775"/>
                <a:gd name="T96" fmla="*/ 2228 w 4856"/>
                <a:gd name="T97" fmla="*/ 217 h 775"/>
                <a:gd name="T98" fmla="*/ 2135 w 4856"/>
                <a:gd name="T99" fmla="*/ 76 h 775"/>
                <a:gd name="T100" fmla="*/ 2071 w 4856"/>
                <a:gd name="T101" fmla="*/ 23 h 775"/>
                <a:gd name="T102" fmla="*/ 1990 w 4856"/>
                <a:gd name="T103" fmla="*/ 3 h 775"/>
                <a:gd name="T104" fmla="*/ 1907 w 4856"/>
                <a:gd name="T105" fmla="*/ 15 h 775"/>
                <a:gd name="T106" fmla="*/ 1690 w 4856"/>
                <a:gd name="T107" fmla="*/ 143 h 775"/>
                <a:gd name="T108" fmla="*/ 1568 w 4856"/>
                <a:gd name="T109" fmla="*/ 260 h 775"/>
                <a:gd name="T110" fmla="*/ 1228 w 4856"/>
                <a:gd name="T111" fmla="*/ 511 h 775"/>
                <a:gd name="T112" fmla="*/ 1191 w 4856"/>
                <a:gd name="T113" fmla="*/ 531 h 775"/>
                <a:gd name="T114" fmla="*/ 1115 w 4856"/>
                <a:gd name="T115" fmla="*/ 568 h 775"/>
                <a:gd name="T116" fmla="*/ 1037 w 4856"/>
                <a:gd name="T117" fmla="*/ 602 h 775"/>
                <a:gd name="T118" fmla="*/ 674 w 4856"/>
                <a:gd name="T119" fmla="*/ 716 h 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856" h="775">
                  <a:moveTo>
                    <a:pt x="0" y="743"/>
                  </a:moveTo>
                  <a:cubicBezTo>
                    <a:pt x="224" y="774"/>
                    <a:pt x="453" y="761"/>
                    <a:pt x="674" y="714"/>
                  </a:cubicBezTo>
                  <a:cubicBezTo>
                    <a:pt x="784" y="690"/>
                    <a:pt x="892" y="657"/>
                    <a:pt x="997" y="616"/>
                  </a:cubicBezTo>
                  <a:cubicBezTo>
                    <a:pt x="1010" y="611"/>
                    <a:pt x="1023" y="606"/>
                    <a:pt x="1036" y="600"/>
                  </a:cubicBezTo>
                  <a:cubicBezTo>
                    <a:pt x="1049" y="595"/>
                    <a:pt x="1063" y="589"/>
                    <a:pt x="1075" y="584"/>
                  </a:cubicBezTo>
                  <a:cubicBezTo>
                    <a:pt x="1114" y="566"/>
                    <a:pt x="1114" y="566"/>
                    <a:pt x="1114" y="566"/>
                  </a:cubicBezTo>
                  <a:cubicBezTo>
                    <a:pt x="1127" y="560"/>
                    <a:pt x="1140" y="554"/>
                    <a:pt x="1152" y="548"/>
                  </a:cubicBezTo>
                  <a:cubicBezTo>
                    <a:pt x="1190" y="528"/>
                    <a:pt x="1190" y="528"/>
                    <a:pt x="1190" y="528"/>
                  </a:cubicBezTo>
                  <a:cubicBezTo>
                    <a:pt x="1208" y="519"/>
                    <a:pt x="1208" y="519"/>
                    <a:pt x="1208" y="519"/>
                  </a:cubicBezTo>
                  <a:cubicBezTo>
                    <a:pt x="1227" y="509"/>
                    <a:pt x="1227" y="509"/>
                    <a:pt x="1227" y="509"/>
                  </a:cubicBezTo>
                  <a:cubicBezTo>
                    <a:pt x="1252" y="495"/>
                    <a:pt x="1276" y="481"/>
                    <a:pt x="1300" y="466"/>
                  </a:cubicBezTo>
                  <a:cubicBezTo>
                    <a:pt x="1396" y="406"/>
                    <a:pt x="1486" y="337"/>
                    <a:pt x="1566" y="257"/>
                  </a:cubicBezTo>
                  <a:cubicBezTo>
                    <a:pt x="1626" y="198"/>
                    <a:pt x="1626" y="198"/>
                    <a:pt x="1626" y="198"/>
                  </a:cubicBezTo>
                  <a:cubicBezTo>
                    <a:pt x="1647" y="179"/>
                    <a:pt x="1667" y="159"/>
                    <a:pt x="1688" y="141"/>
                  </a:cubicBezTo>
                  <a:cubicBezTo>
                    <a:pt x="1731" y="103"/>
                    <a:pt x="1777" y="69"/>
                    <a:pt x="1827" y="44"/>
                  </a:cubicBezTo>
                  <a:cubicBezTo>
                    <a:pt x="1852" y="31"/>
                    <a:pt x="1879" y="20"/>
                    <a:pt x="1906" y="12"/>
                  </a:cubicBezTo>
                  <a:cubicBezTo>
                    <a:pt x="1919" y="8"/>
                    <a:pt x="1933" y="5"/>
                    <a:pt x="1947" y="3"/>
                  </a:cubicBezTo>
                  <a:cubicBezTo>
                    <a:pt x="1961" y="1"/>
                    <a:pt x="1976" y="0"/>
                    <a:pt x="1990" y="0"/>
                  </a:cubicBezTo>
                  <a:cubicBezTo>
                    <a:pt x="2004" y="0"/>
                    <a:pt x="2018" y="2"/>
                    <a:pt x="2032" y="5"/>
                  </a:cubicBezTo>
                  <a:cubicBezTo>
                    <a:pt x="2046" y="9"/>
                    <a:pt x="2060" y="13"/>
                    <a:pt x="2072" y="20"/>
                  </a:cubicBezTo>
                  <a:cubicBezTo>
                    <a:pt x="2085" y="26"/>
                    <a:pt x="2097" y="34"/>
                    <a:pt x="2108" y="43"/>
                  </a:cubicBezTo>
                  <a:cubicBezTo>
                    <a:pt x="2119" y="52"/>
                    <a:pt x="2129" y="63"/>
                    <a:pt x="2138" y="73"/>
                  </a:cubicBezTo>
                  <a:cubicBezTo>
                    <a:pt x="2157" y="95"/>
                    <a:pt x="2172" y="119"/>
                    <a:pt x="2187" y="143"/>
                  </a:cubicBezTo>
                  <a:cubicBezTo>
                    <a:pt x="2202" y="167"/>
                    <a:pt x="2217" y="191"/>
                    <a:pt x="2231" y="215"/>
                  </a:cubicBezTo>
                  <a:cubicBezTo>
                    <a:pt x="2260" y="264"/>
                    <a:pt x="2288" y="313"/>
                    <a:pt x="2320" y="359"/>
                  </a:cubicBezTo>
                  <a:cubicBezTo>
                    <a:pt x="2352" y="405"/>
                    <a:pt x="2389" y="449"/>
                    <a:pt x="2434" y="482"/>
                  </a:cubicBezTo>
                  <a:cubicBezTo>
                    <a:pt x="2451" y="494"/>
                    <a:pt x="2451" y="494"/>
                    <a:pt x="2451" y="494"/>
                  </a:cubicBezTo>
                  <a:cubicBezTo>
                    <a:pt x="2456" y="497"/>
                    <a:pt x="2456" y="497"/>
                    <a:pt x="2456" y="497"/>
                  </a:cubicBezTo>
                  <a:cubicBezTo>
                    <a:pt x="2460" y="500"/>
                    <a:pt x="2460" y="500"/>
                    <a:pt x="2460" y="500"/>
                  </a:cubicBezTo>
                  <a:cubicBezTo>
                    <a:pt x="2469" y="506"/>
                    <a:pt x="2469" y="506"/>
                    <a:pt x="2469" y="506"/>
                  </a:cubicBezTo>
                  <a:cubicBezTo>
                    <a:pt x="2475" y="509"/>
                    <a:pt x="2481" y="513"/>
                    <a:pt x="2487" y="517"/>
                  </a:cubicBezTo>
                  <a:cubicBezTo>
                    <a:pt x="2506" y="526"/>
                    <a:pt x="2506" y="526"/>
                    <a:pt x="2506" y="526"/>
                  </a:cubicBezTo>
                  <a:cubicBezTo>
                    <a:pt x="2509" y="528"/>
                    <a:pt x="2512" y="530"/>
                    <a:pt x="2515" y="531"/>
                  </a:cubicBezTo>
                  <a:cubicBezTo>
                    <a:pt x="2525" y="535"/>
                    <a:pt x="2525" y="535"/>
                    <a:pt x="2525" y="535"/>
                  </a:cubicBezTo>
                  <a:cubicBezTo>
                    <a:pt x="2544" y="544"/>
                    <a:pt x="2544" y="544"/>
                    <a:pt x="2544" y="544"/>
                  </a:cubicBezTo>
                  <a:cubicBezTo>
                    <a:pt x="2551" y="546"/>
                    <a:pt x="2557" y="549"/>
                    <a:pt x="2564" y="551"/>
                  </a:cubicBezTo>
                  <a:cubicBezTo>
                    <a:pt x="2571" y="554"/>
                    <a:pt x="2577" y="556"/>
                    <a:pt x="2584" y="558"/>
                  </a:cubicBezTo>
                  <a:cubicBezTo>
                    <a:pt x="2638" y="575"/>
                    <a:pt x="2694" y="584"/>
                    <a:pt x="2750" y="586"/>
                  </a:cubicBezTo>
                  <a:cubicBezTo>
                    <a:pt x="2778" y="586"/>
                    <a:pt x="2806" y="585"/>
                    <a:pt x="2834" y="582"/>
                  </a:cubicBezTo>
                  <a:cubicBezTo>
                    <a:pt x="2855" y="580"/>
                    <a:pt x="2855" y="580"/>
                    <a:pt x="2855" y="580"/>
                  </a:cubicBezTo>
                  <a:cubicBezTo>
                    <a:pt x="2862" y="579"/>
                    <a:pt x="2869" y="577"/>
                    <a:pt x="2876" y="576"/>
                  </a:cubicBezTo>
                  <a:cubicBezTo>
                    <a:pt x="2890" y="574"/>
                    <a:pt x="2904" y="571"/>
                    <a:pt x="2917" y="568"/>
                  </a:cubicBezTo>
                  <a:cubicBezTo>
                    <a:pt x="2972" y="555"/>
                    <a:pt x="3025" y="536"/>
                    <a:pt x="3077" y="512"/>
                  </a:cubicBezTo>
                  <a:cubicBezTo>
                    <a:pt x="3102" y="501"/>
                    <a:pt x="3128" y="488"/>
                    <a:pt x="3152" y="475"/>
                  </a:cubicBezTo>
                  <a:cubicBezTo>
                    <a:pt x="3177" y="461"/>
                    <a:pt x="3201" y="446"/>
                    <a:pt x="3225" y="431"/>
                  </a:cubicBezTo>
                  <a:cubicBezTo>
                    <a:pt x="3272" y="400"/>
                    <a:pt x="3319" y="368"/>
                    <a:pt x="3371" y="345"/>
                  </a:cubicBezTo>
                  <a:cubicBezTo>
                    <a:pt x="3397" y="334"/>
                    <a:pt x="3424" y="325"/>
                    <a:pt x="3452" y="319"/>
                  </a:cubicBezTo>
                  <a:cubicBezTo>
                    <a:pt x="3479" y="314"/>
                    <a:pt x="3508" y="312"/>
                    <a:pt x="3536" y="313"/>
                  </a:cubicBezTo>
                  <a:cubicBezTo>
                    <a:pt x="3564" y="314"/>
                    <a:pt x="3593" y="317"/>
                    <a:pt x="3620" y="322"/>
                  </a:cubicBezTo>
                  <a:cubicBezTo>
                    <a:pt x="3648" y="327"/>
                    <a:pt x="3676" y="334"/>
                    <a:pt x="3703" y="341"/>
                  </a:cubicBezTo>
                  <a:cubicBezTo>
                    <a:pt x="3730" y="348"/>
                    <a:pt x="3758" y="356"/>
                    <a:pt x="3785" y="364"/>
                  </a:cubicBezTo>
                  <a:cubicBezTo>
                    <a:pt x="3812" y="372"/>
                    <a:pt x="3839" y="379"/>
                    <a:pt x="3866" y="387"/>
                  </a:cubicBezTo>
                  <a:cubicBezTo>
                    <a:pt x="3893" y="396"/>
                    <a:pt x="3920" y="405"/>
                    <a:pt x="3946" y="414"/>
                  </a:cubicBezTo>
                  <a:cubicBezTo>
                    <a:pt x="3973" y="424"/>
                    <a:pt x="3999" y="434"/>
                    <a:pt x="4026" y="444"/>
                  </a:cubicBezTo>
                  <a:cubicBezTo>
                    <a:pt x="4078" y="465"/>
                    <a:pt x="4132" y="483"/>
                    <a:pt x="4186" y="499"/>
                  </a:cubicBezTo>
                  <a:cubicBezTo>
                    <a:pt x="4295" y="529"/>
                    <a:pt x="4405" y="552"/>
                    <a:pt x="4518" y="564"/>
                  </a:cubicBezTo>
                  <a:cubicBezTo>
                    <a:pt x="4630" y="576"/>
                    <a:pt x="4743" y="579"/>
                    <a:pt x="4856" y="567"/>
                  </a:cubicBezTo>
                  <a:cubicBezTo>
                    <a:pt x="4743" y="579"/>
                    <a:pt x="4630" y="577"/>
                    <a:pt x="4518" y="565"/>
                  </a:cubicBezTo>
                  <a:cubicBezTo>
                    <a:pt x="4405" y="553"/>
                    <a:pt x="4294" y="530"/>
                    <a:pt x="4185" y="501"/>
                  </a:cubicBezTo>
                  <a:cubicBezTo>
                    <a:pt x="4131" y="485"/>
                    <a:pt x="4078" y="467"/>
                    <a:pt x="4025" y="447"/>
                  </a:cubicBezTo>
                  <a:cubicBezTo>
                    <a:pt x="3998" y="437"/>
                    <a:pt x="3972" y="426"/>
                    <a:pt x="3946" y="416"/>
                  </a:cubicBezTo>
                  <a:cubicBezTo>
                    <a:pt x="3919" y="407"/>
                    <a:pt x="3892" y="398"/>
                    <a:pt x="3865" y="390"/>
                  </a:cubicBezTo>
                  <a:cubicBezTo>
                    <a:pt x="3838" y="381"/>
                    <a:pt x="3811" y="374"/>
                    <a:pt x="3784" y="366"/>
                  </a:cubicBezTo>
                  <a:cubicBezTo>
                    <a:pt x="3757" y="358"/>
                    <a:pt x="3730" y="350"/>
                    <a:pt x="3703" y="343"/>
                  </a:cubicBezTo>
                  <a:cubicBezTo>
                    <a:pt x="3675" y="336"/>
                    <a:pt x="3648" y="330"/>
                    <a:pt x="3620" y="325"/>
                  </a:cubicBezTo>
                  <a:cubicBezTo>
                    <a:pt x="3592" y="320"/>
                    <a:pt x="3564" y="316"/>
                    <a:pt x="3536" y="316"/>
                  </a:cubicBezTo>
                  <a:cubicBezTo>
                    <a:pt x="3508" y="315"/>
                    <a:pt x="3480" y="317"/>
                    <a:pt x="3452" y="322"/>
                  </a:cubicBezTo>
                  <a:cubicBezTo>
                    <a:pt x="3425" y="328"/>
                    <a:pt x="3398" y="336"/>
                    <a:pt x="3372" y="348"/>
                  </a:cubicBezTo>
                  <a:cubicBezTo>
                    <a:pt x="3320" y="370"/>
                    <a:pt x="3274" y="402"/>
                    <a:pt x="3226" y="433"/>
                  </a:cubicBezTo>
                  <a:cubicBezTo>
                    <a:pt x="3203" y="449"/>
                    <a:pt x="3179" y="464"/>
                    <a:pt x="3154" y="477"/>
                  </a:cubicBezTo>
                  <a:cubicBezTo>
                    <a:pt x="3129" y="491"/>
                    <a:pt x="3104" y="504"/>
                    <a:pt x="3078" y="515"/>
                  </a:cubicBezTo>
                  <a:cubicBezTo>
                    <a:pt x="3027" y="539"/>
                    <a:pt x="2973" y="558"/>
                    <a:pt x="2918" y="571"/>
                  </a:cubicBezTo>
                  <a:cubicBezTo>
                    <a:pt x="2904" y="574"/>
                    <a:pt x="2891" y="577"/>
                    <a:pt x="2877" y="580"/>
                  </a:cubicBezTo>
                  <a:cubicBezTo>
                    <a:pt x="2870" y="581"/>
                    <a:pt x="2863" y="582"/>
                    <a:pt x="2856" y="583"/>
                  </a:cubicBezTo>
                  <a:cubicBezTo>
                    <a:pt x="2835" y="586"/>
                    <a:pt x="2835" y="586"/>
                    <a:pt x="2835" y="586"/>
                  </a:cubicBezTo>
                  <a:cubicBezTo>
                    <a:pt x="2806" y="589"/>
                    <a:pt x="2778" y="590"/>
                    <a:pt x="2750" y="589"/>
                  </a:cubicBezTo>
                  <a:cubicBezTo>
                    <a:pt x="2693" y="588"/>
                    <a:pt x="2637" y="579"/>
                    <a:pt x="2583" y="562"/>
                  </a:cubicBezTo>
                  <a:cubicBezTo>
                    <a:pt x="2576" y="560"/>
                    <a:pt x="2569" y="557"/>
                    <a:pt x="2563" y="555"/>
                  </a:cubicBezTo>
                  <a:cubicBezTo>
                    <a:pt x="2556" y="552"/>
                    <a:pt x="2549" y="550"/>
                    <a:pt x="2543" y="547"/>
                  </a:cubicBezTo>
                  <a:cubicBezTo>
                    <a:pt x="2523" y="539"/>
                    <a:pt x="2523" y="539"/>
                    <a:pt x="2523" y="539"/>
                  </a:cubicBezTo>
                  <a:cubicBezTo>
                    <a:pt x="2514" y="535"/>
                    <a:pt x="2514" y="535"/>
                    <a:pt x="2514" y="535"/>
                  </a:cubicBezTo>
                  <a:cubicBezTo>
                    <a:pt x="2510" y="533"/>
                    <a:pt x="2507" y="531"/>
                    <a:pt x="2504" y="530"/>
                  </a:cubicBezTo>
                  <a:cubicBezTo>
                    <a:pt x="2485" y="520"/>
                    <a:pt x="2485" y="520"/>
                    <a:pt x="2485" y="520"/>
                  </a:cubicBezTo>
                  <a:cubicBezTo>
                    <a:pt x="2479" y="517"/>
                    <a:pt x="2473" y="513"/>
                    <a:pt x="2467" y="509"/>
                  </a:cubicBezTo>
                  <a:cubicBezTo>
                    <a:pt x="2458" y="503"/>
                    <a:pt x="2458" y="503"/>
                    <a:pt x="2458" y="503"/>
                  </a:cubicBezTo>
                  <a:cubicBezTo>
                    <a:pt x="2454" y="501"/>
                    <a:pt x="2454" y="501"/>
                    <a:pt x="2454" y="501"/>
                  </a:cubicBezTo>
                  <a:cubicBezTo>
                    <a:pt x="2449" y="498"/>
                    <a:pt x="2449" y="498"/>
                    <a:pt x="2449" y="498"/>
                  </a:cubicBezTo>
                  <a:cubicBezTo>
                    <a:pt x="2432" y="485"/>
                    <a:pt x="2432" y="485"/>
                    <a:pt x="2432" y="485"/>
                  </a:cubicBezTo>
                  <a:cubicBezTo>
                    <a:pt x="2426" y="481"/>
                    <a:pt x="2421" y="476"/>
                    <a:pt x="2415" y="472"/>
                  </a:cubicBezTo>
                  <a:cubicBezTo>
                    <a:pt x="2410" y="467"/>
                    <a:pt x="2404" y="463"/>
                    <a:pt x="2399" y="458"/>
                  </a:cubicBezTo>
                  <a:cubicBezTo>
                    <a:pt x="2384" y="443"/>
                    <a:pt x="2384" y="443"/>
                    <a:pt x="2384" y="443"/>
                  </a:cubicBezTo>
                  <a:cubicBezTo>
                    <a:pt x="2376" y="436"/>
                    <a:pt x="2376" y="436"/>
                    <a:pt x="2376" y="436"/>
                  </a:cubicBezTo>
                  <a:cubicBezTo>
                    <a:pt x="2369" y="428"/>
                    <a:pt x="2369" y="428"/>
                    <a:pt x="2369" y="428"/>
                  </a:cubicBezTo>
                  <a:cubicBezTo>
                    <a:pt x="2355" y="412"/>
                    <a:pt x="2355" y="412"/>
                    <a:pt x="2355" y="412"/>
                  </a:cubicBezTo>
                  <a:cubicBezTo>
                    <a:pt x="2351" y="407"/>
                    <a:pt x="2346" y="401"/>
                    <a:pt x="2342" y="395"/>
                  </a:cubicBezTo>
                  <a:cubicBezTo>
                    <a:pt x="2329" y="378"/>
                    <a:pt x="2329" y="378"/>
                    <a:pt x="2329" y="378"/>
                  </a:cubicBezTo>
                  <a:cubicBezTo>
                    <a:pt x="2317" y="361"/>
                    <a:pt x="2317" y="361"/>
                    <a:pt x="2317" y="361"/>
                  </a:cubicBezTo>
                  <a:cubicBezTo>
                    <a:pt x="2285" y="315"/>
                    <a:pt x="2256" y="266"/>
                    <a:pt x="2228" y="217"/>
                  </a:cubicBezTo>
                  <a:cubicBezTo>
                    <a:pt x="2213" y="193"/>
                    <a:pt x="2199" y="169"/>
                    <a:pt x="2184" y="145"/>
                  </a:cubicBezTo>
                  <a:cubicBezTo>
                    <a:pt x="2169" y="121"/>
                    <a:pt x="2153" y="97"/>
                    <a:pt x="2135" y="76"/>
                  </a:cubicBezTo>
                  <a:cubicBezTo>
                    <a:pt x="2126" y="65"/>
                    <a:pt x="2116" y="55"/>
                    <a:pt x="2105" y="46"/>
                  </a:cubicBezTo>
                  <a:cubicBezTo>
                    <a:pt x="2095" y="37"/>
                    <a:pt x="2083" y="29"/>
                    <a:pt x="2071" y="23"/>
                  </a:cubicBezTo>
                  <a:cubicBezTo>
                    <a:pt x="2058" y="17"/>
                    <a:pt x="2045" y="12"/>
                    <a:pt x="2031" y="9"/>
                  </a:cubicBezTo>
                  <a:cubicBezTo>
                    <a:pt x="2018" y="5"/>
                    <a:pt x="2004" y="4"/>
                    <a:pt x="1990" y="3"/>
                  </a:cubicBezTo>
                  <a:cubicBezTo>
                    <a:pt x="1976" y="3"/>
                    <a:pt x="1962" y="4"/>
                    <a:pt x="1948" y="6"/>
                  </a:cubicBezTo>
                  <a:cubicBezTo>
                    <a:pt x="1934" y="8"/>
                    <a:pt x="1920" y="11"/>
                    <a:pt x="1907" y="15"/>
                  </a:cubicBezTo>
                  <a:cubicBezTo>
                    <a:pt x="1880" y="23"/>
                    <a:pt x="1854" y="34"/>
                    <a:pt x="1829" y="47"/>
                  </a:cubicBezTo>
                  <a:cubicBezTo>
                    <a:pt x="1778" y="72"/>
                    <a:pt x="1733" y="106"/>
                    <a:pt x="1690" y="143"/>
                  </a:cubicBezTo>
                  <a:cubicBezTo>
                    <a:pt x="1669" y="162"/>
                    <a:pt x="1649" y="181"/>
                    <a:pt x="1629" y="201"/>
                  </a:cubicBezTo>
                  <a:cubicBezTo>
                    <a:pt x="1568" y="260"/>
                    <a:pt x="1568" y="260"/>
                    <a:pt x="1568" y="260"/>
                  </a:cubicBezTo>
                  <a:cubicBezTo>
                    <a:pt x="1488" y="340"/>
                    <a:pt x="1398" y="409"/>
                    <a:pt x="1301" y="468"/>
                  </a:cubicBezTo>
                  <a:cubicBezTo>
                    <a:pt x="1277" y="483"/>
                    <a:pt x="1253" y="497"/>
                    <a:pt x="1228" y="511"/>
                  </a:cubicBezTo>
                  <a:cubicBezTo>
                    <a:pt x="1210" y="521"/>
                    <a:pt x="1210" y="521"/>
                    <a:pt x="1210" y="521"/>
                  </a:cubicBezTo>
                  <a:cubicBezTo>
                    <a:pt x="1191" y="531"/>
                    <a:pt x="1191" y="531"/>
                    <a:pt x="1191" y="531"/>
                  </a:cubicBezTo>
                  <a:cubicBezTo>
                    <a:pt x="1153" y="550"/>
                    <a:pt x="1153" y="550"/>
                    <a:pt x="1153" y="550"/>
                  </a:cubicBezTo>
                  <a:cubicBezTo>
                    <a:pt x="1141" y="557"/>
                    <a:pt x="1128" y="562"/>
                    <a:pt x="1115" y="568"/>
                  </a:cubicBezTo>
                  <a:cubicBezTo>
                    <a:pt x="1076" y="586"/>
                    <a:pt x="1076" y="586"/>
                    <a:pt x="1076" y="586"/>
                  </a:cubicBezTo>
                  <a:cubicBezTo>
                    <a:pt x="1064" y="592"/>
                    <a:pt x="1050" y="597"/>
                    <a:pt x="1037" y="602"/>
                  </a:cubicBezTo>
                  <a:cubicBezTo>
                    <a:pt x="1024" y="608"/>
                    <a:pt x="1011" y="613"/>
                    <a:pt x="998" y="619"/>
                  </a:cubicBezTo>
                  <a:cubicBezTo>
                    <a:pt x="893" y="660"/>
                    <a:pt x="784" y="692"/>
                    <a:pt x="674" y="716"/>
                  </a:cubicBezTo>
                  <a:cubicBezTo>
                    <a:pt x="453" y="763"/>
                    <a:pt x="224" y="775"/>
                    <a:pt x="0" y="743"/>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7" name="Freeform 38">
              <a:extLst>
                <a:ext uri="{FF2B5EF4-FFF2-40B4-BE49-F238E27FC236}">
                  <a16:creationId xmlns:a16="http://schemas.microsoft.com/office/drawing/2014/main" id="{51A4EAD4-4205-4F26-9202-FFB5E2C907D9}"/>
                </a:ext>
              </a:extLst>
            </p:cNvPr>
            <p:cNvSpPr>
              <a:spLocks/>
            </p:cNvSpPr>
            <p:nvPr userDrawn="1"/>
          </p:nvSpPr>
          <p:spPr bwMode="auto">
            <a:xfrm>
              <a:off x="13492163" y="2166938"/>
              <a:ext cx="12126913" cy="1733550"/>
            </a:xfrm>
            <a:custGeom>
              <a:avLst/>
              <a:gdLst>
                <a:gd name="T0" fmla="*/ 334 w 4855"/>
                <a:gd name="T1" fmla="*/ 687 h 693"/>
                <a:gd name="T2" fmla="*/ 987 w 4855"/>
                <a:gd name="T3" fmla="*/ 554 h 693"/>
                <a:gd name="T4" fmla="*/ 1065 w 4855"/>
                <a:gd name="T5" fmla="*/ 523 h 693"/>
                <a:gd name="T6" fmla="*/ 1123 w 4855"/>
                <a:gd name="T7" fmla="*/ 499 h 693"/>
                <a:gd name="T8" fmla="*/ 1291 w 4855"/>
                <a:gd name="T9" fmla="*/ 414 h 693"/>
                <a:gd name="T10" fmla="*/ 1689 w 4855"/>
                <a:gd name="T11" fmla="*/ 110 h 693"/>
                <a:gd name="T12" fmla="*/ 1915 w 4855"/>
                <a:gd name="T13" fmla="*/ 4 h 693"/>
                <a:gd name="T14" fmla="*/ 1999 w 4855"/>
                <a:gd name="T15" fmla="*/ 3 h 693"/>
                <a:gd name="T16" fmla="*/ 2049 w 4855"/>
                <a:gd name="T17" fmla="*/ 20 h 693"/>
                <a:gd name="T18" fmla="*/ 2067 w 4855"/>
                <a:gd name="T19" fmla="*/ 30 h 693"/>
                <a:gd name="T20" fmla="*/ 2076 w 4855"/>
                <a:gd name="T21" fmla="*/ 36 h 693"/>
                <a:gd name="T22" fmla="*/ 2184 w 4855"/>
                <a:gd name="T23" fmla="*/ 164 h 693"/>
                <a:gd name="T24" fmla="*/ 2330 w 4855"/>
                <a:gd name="T25" fmla="*/ 367 h 693"/>
                <a:gd name="T26" fmla="*/ 2479 w 4855"/>
                <a:gd name="T27" fmla="*/ 479 h 693"/>
                <a:gd name="T28" fmla="*/ 2517 w 4855"/>
                <a:gd name="T29" fmla="*/ 496 h 693"/>
                <a:gd name="T30" fmla="*/ 2537 w 4855"/>
                <a:gd name="T31" fmla="*/ 503 h 693"/>
                <a:gd name="T32" fmla="*/ 2576 w 4855"/>
                <a:gd name="T33" fmla="*/ 515 h 693"/>
                <a:gd name="T34" fmla="*/ 2638 w 4855"/>
                <a:gd name="T35" fmla="*/ 527 h 693"/>
                <a:gd name="T36" fmla="*/ 2679 w 4855"/>
                <a:gd name="T37" fmla="*/ 532 h 693"/>
                <a:gd name="T38" fmla="*/ 2700 w 4855"/>
                <a:gd name="T39" fmla="*/ 533 h 693"/>
                <a:gd name="T40" fmla="*/ 2742 w 4855"/>
                <a:gd name="T41" fmla="*/ 533 h 693"/>
                <a:gd name="T42" fmla="*/ 2783 w 4855"/>
                <a:gd name="T43" fmla="*/ 531 h 693"/>
                <a:gd name="T44" fmla="*/ 3099 w 4855"/>
                <a:gd name="T45" fmla="*/ 429 h 693"/>
                <a:gd name="T46" fmla="*/ 3242 w 4855"/>
                <a:gd name="T47" fmla="*/ 343 h 693"/>
                <a:gd name="T48" fmla="*/ 3557 w 4855"/>
                <a:gd name="T49" fmla="*/ 248 h 693"/>
                <a:gd name="T50" fmla="*/ 3722 w 4855"/>
                <a:gd name="T51" fmla="*/ 278 h 693"/>
                <a:gd name="T52" fmla="*/ 3883 w 4855"/>
                <a:gd name="T53" fmla="*/ 325 h 693"/>
                <a:gd name="T54" fmla="*/ 4038 w 4855"/>
                <a:gd name="T55" fmla="*/ 386 h 693"/>
                <a:gd name="T56" fmla="*/ 4521 w 4855"/>
                <a:gd name="T57" fmla="*/ 518 h 693"/>
                <a:gd name="T58" fmla="*/ 4521 w 4855"/>
                <a:gd name="T59" fmla="*/ 519 h 693"/>
                <a:gd name="T60" fmla="*/ 4038 w 4855"/>
                <a:gd name="T61" fmla="*/ 388 h 693"/>
                <a:gd name="T62" fmla="*/ 3882 w 4855"/>
                <a:gd name="T63" fmla="*/ 327 h 693"/>
                <a:gd name="T64" fmla="*/ 3721 w 4855"/>
                <a:gd name="T65" fmla="*/ 281 h 693"/>
                <a:gd name="T66" fmla="*/ 3557 w 4855"/>
                <a:gd name="T67" fmla="*/ 251 h 693"/>
                <a:gd name="T68" fmla="*/ 3244 w 4855"/>
                <a:gd name="T69" fmla="*/ 345 h 693"/>
                <a:gd name="T70" fmla="*/ 3101 w 4855"/>
                <a:gd name="T71" fmla="*/ 432 h 693"/>
                <a:gd name="T72" fmla="*/ 2784 w 4855"/>
                <a:gd name="T73" fmla="*/ 534 h 693"/>
                <a:gd name="T74" fmla="*/ 2742 w 4855"/>
                <a:gd name="T75" fmla="*/ 537 h 693"/>
                <a:gd name="T76" fmla="*/ 2700 w 4855"/>
                <a:gd name="T77" fmla="*/ 537 h 693"/>
                <a:gd name="T78" fmla="*/ 2679 w 4855"/>
                <a:gd name="T79" fmla="*/ 535 h 693"/>
                <a:gd name="T80" fmla="*/ 2637 w 4855"/>
                <a:gd name="T81" fmla="*/ 531 h 693"/>
                <a:gd name="T82" fmla="*/ 2576 w 4855"/>
                <a:gd name="T83" fmla="*/ 518 h 693"/>
                <a:gd name="T84" fmla="*/ 2535 w 4855"/>
                <a:gd name="T85" fmla="*/ 506 h 693"/>
                <a:gd name="T86" fmla="*/ 2516 w 4855"/>
                <a:gd name="T87" fmla="*/ 499 h 693"/>
                <a:gd name="T88" fmla="*/ 2477 w 4855"/>
                <a:gd name="T89" fmla="*/ 483 h 693"/>
                <a:gd name="T90" fmla="*/ 2327 w 4855"/>
                <a:gd name="T91" fmla="*/ 370 h 693"/>
                <a:gd name="T92" fmla="*/ 2074 w 4855"/>
                <a:gd name="T93" fmla="*/ 39 h 693"/>
                <a:gd name="T94" fmla="*/ 2065 w 4855"/>
                <a:gd name="T95" fmla="*/ 33 h 693"/>
                <a:gd name="T96" fmla="*/ 2047 w 4855"/>
                <a:gd name="T97" fmla="*/ 23 h 693"/>
                <a:gd name="T98" fmla="*/ 1998 w 4855"/>
                <a:gd name="T99" fmla="*/ 7 h 693"/>
                <a:gd name="T100" fmla="*/ 1915 w 4855"/>
                <a:gd name="T101" fmla="*/ 7 h 693"/>
                <a:gd name="T102" fmla="*/ 1691 w 4855"/>
                <a:gd name="T103" fmla="*/ 113 h 693"/>
                <a:gd name="T104" fmla="*/ 1532 w 4855"/>
                <a:gd name="T105" fmla="*/ 248 h 693"/>
                <a:gd name="T106" fmla="*/ 1500 w 4855"/>
                <a:gd name="T107" fmla="*/ 275 h 693"/>
                <a:gd name="T108" fmla="*/ 1292 w 4855"/>
                <a:gd name="T109" fmla="*/ 416 h 693"/>
                <a:gd name="T110" fmla="*/ 1124 w 4855"/>
                <a:gd name="T111" fmla="*/ 501 h 693"/>
                <a:gd name="T112" fmla="*/ 1066 w 4855"/>
                <a:gd name="T113" fmla="*/ 525 h 693"/>
                <a:gd name="T114" fmla="*/ 988 w 4855"/>
                <a:gd name="T115" fmla="*/ 556 h 693"/>
                <a:gd name="T116" fmla="*/ 334 w 4855"/>
                <a:gd name="T117" fmla="*/ 688 h 6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855" h="693">
                  <a:moveTo>
                    <a:pt x="0" y="675"/>
                  </a:moveTo>
                  <a:cubicBezTo>
                    <a:pt x="111" y="689"/>
                    <a:pt x="223" y="692"/>
                    <a:pt x="334" y="687"/>
                  </a:cubicBezTo>
                  <a:cubicBezTo>
                    <a:pt x="446" y="681"/>
                    <a:pt x="556" y="667"/>
                    <a:pt x="666" y="644"/>
                  </a:cubicBezTo>
                  <a:cubicBezTo>
                    <a:pt x="775" y="622"/>
                    <a:pt x="883" y="592"/>
                    <a:pt x="987" y="554"/>
                  </a:cubicBezTo>
                  <a:cubicBezTo>
                    <a:pt x="1026" y="539"/>
                    <a:pt x="1026" y="539"/>
                    <a:pt x="1026" y="539"/>
                  </a:cubicBezTo>
                  <a:cubicBezTo>
                    <a:pt x="1039" y="534"/>
                    <a:pt x="1052" y="529"/>
                    <a:pt x="1065" y="523"/>
                  </a:cubicBezTo>
                  <a:cubicBezTo>
                    <a:pt x="1104" y="507"/>
                    <a:pt x="1104" y="507"/>
                    <a:pt x="1104" y="507"/>
                  </a:cubicBezTo>
                  <a:cubicBezTo>
                    <a:pt x="1110" y="504"/>
                    <a:pt x="1117" y="502"/>
                    <a:pt x="1123" y="499"/>
                  </a:cubicBezTo>
                  <a:cubicBezTo>
                    <a:pt x="1142" y="490"/>
                    <a:pt x="1142" y="490"/>
                    <a:pt x="1142" y="490"/>
                  </a:cubicBezTo>
                  <a:cubicBezTo>
                    <a:pt x="1193" y="467"/>
                    <a:pt x="1243" y="442"/>
                    <a:pt x="1291" y="414"/>
                  </a:cubicBezTo>
                  <a:cubicBezTo>
                    <a:pt x="1388" y="359"/>
                    <a:pt x="1479" y="294"/>
                    <a:pt x="1561" y="218"/>
                  </a:cubicBezTo>
                  <a:cubicBezTo>
                    <a:pt x="1603" y="182"/>
                    <a:pt x="1645" y="144"/>
                    <a:pt x="1689" y="110"/>
                  </a:cubicBezTo>
                  <a:cubicBezTo>
                    <a:pt x="1734" y="77"/>
                    <a:pt x="1782" y="47"/>
                    <a:pt x="1834" y="27"/>
                  </a:cubicBezTo>
                  <a:cubicBezTo>
                    <a:pt x="1860" y="17"/>
                    <a:pt x="1887" y="8"/>
                    <a:pt x="1915" y="4"/>
                  </a:cubicBezTo>
                  <a:cubicBezTo>
                    <a:pt x="1929" y="1"/>
                    <a:pt x="1943" y="0"/>
                    <a:pt x="1957" y="0"/>
                  </a:cubicBezTo>
                  <a:cubicBezTo>
                    <a:pt x="1971" y="0"/>
                    <a:pt x="1985" y="1"/>
                    <a:pt x="1999" y="3"/>
                  </a:cubicBezTo>
                  <a:cubicBezTo>
                    <a:pt x="2013" y="6"/>
                    <a:pt x="2026" y="10"/>
                    <a:pt x="2039" y="15"/>
                  </a:cubicBezTo>
                  <a:cubicBezTo>
                    <a:pt x="2042" y="17"/>
                    <a:pt x="2046" y="18"/>
                    <a:pt x="2049" y="20"/>
                  </a:cubicBezTo>
                  <a:cubicBezTo>
                    <a:pt x="2058" y="25"/>
                    <a:pt x="2058" y="25"/>
                    <a:pt x="2058" y="25"/>
                  </a:cubicBezTo>
                  <a:cubicBezTo>
                    <a:pt x="2061" y="26"/>
                    <a:pt x="2064" y="28"/>
                    <a:pt x="2067" y="30"/>
                  </a:cubicBezTo>
                  <a:cubicBezTo>
                    <a:pt x="2071" y="33"/>
                    <a:pt x="2071" y="33"/>
                    <a:pt x="2071" y="33"/>
                  </a:cubicBezTo>
                  <a:cubicBezTo>
                    <a:pt x="2076" y="36"/>
                    <a:pt x="2076" y="36"/>
                    <a:pt x="2076" y="36"/>
                  </a:cubicBezTo>
                  <a:cubicBezTo>
                    <a:pt x="2098" y="53"/>
                    <a:pt x="2118" y="74"/>
                    <a:pt x="2135" y="95"/>
                  </a:cubicBezTo>
                  <a:cubicBezTo>
                    <a:pt x="2152" y="117"/>
                    <a:pt x="2168" y="140"/>
                    <a:pt x="2184" y="164"/>
                  </a:cubicBezTo>
                  <a:cubicBezTo>
                    <a:pt x="2231" y="233"/>
                    <a:pt x="2231" y="233"/>
                    <a:pt x="2231" y="233"/>
                  </a:cubicBezTo>
                  <a:cubicBezTo>
                    <a:pt x="2262" y="279"/>
                    <a:pt x="2294" y="325"/>
                    <a:pt x="2330" y="367"/>
                  </a:cubicBezTo>
                  <a:cubicBezTo>
                    <a:pt x="2366" y="409"/>
                    <a:pt x="2411" y="444"/>
                    <a:pt x="2460" y="470"/>
                  </a:cubicBezTo>
                  <a:cubicBezTo>
                    <a:pt x="2466" y="473"/>
                    <a:pt x="2472" y="476"/>
                    <a:pt x="2479" y="479"/>
                  </a:cubicBezTo>
                  <a:cubicBezTo>
                    <a:pt x="2485" y="482"/>
                    <a:pt x="2491" y="485"/>
                    <a:pt x="2498" y="488"/>
                  </a:cubicBezTo>
                  <a:cubicBezTo>
                    <a:pt x="2517" y="496"/>
                    <a:pt x="2517" y="496"/>
                    <a:pt x="2517" y="496"/>
                  </a:cubicBezTo>
                  <a:cubicBezTo>
                    <a:pt x="2520" y="497"/>
                    <a:pt x="2523" y="498"/>
                    <a:pt x="2527" y="500"/>
                  </a:cubicBezTo>
                  <a:cubicBezTo>
                    <a:pt x="2537" y="503"/>
                    <a:pt x="2537" y="503"/>
                    <a:pt x="2537" y="503"/>
                  </a:cubicBezTo>
                  <a:cubicBezTo>
                    <a:pt x="2556" y="509"/>
                    <a:pt x="2556" y="509"/>
                    <a:pt x="2556" y="509"/>
                  </a:cubicBezTo>
                  <a:cubicBezTo>
                    <a:pt x="2563" y="511"/>
                    <a:pt x="2570" y="513"/>
                    <a:pt x="2576" y="515"/>
                  </a:cubicBezTo>
                  <a:cubicBezTo>
                    <a:pt x="2590" y="519"/>
                    <a:pt x="2604" y="521"/>
                    <a:pt x="2617" y="524"/>
                  </a:cubicBezTo>
                  <a:cubicBezTo>
                    <a:pt x="2624" y="525"/>
                    <a:pt x="2631" y="526"/>
                    <a:pt x="2638" y="527"/>
                  </a:cubicBezTo>
                  <a:cubicBezTo>
                    <a:pt x="2645" y="528"/>
                    <a:pt x="2652" y="529"/>
                    <a:pt x="2658" y="530"/>
                  </a:cubicBezTo>
                  <a:cubicBezTo>
                    <a:pt x="2679" y="532"/>
                    <a:pt x="2679" y="532"/>
                    <a:pt x="2679" y="532"/>
                  </a:cubicBezTo>
                  <a:cubicBezTo>
                    <a:pt x="2690" y="533"/>
                    <a:pt x="2690" y="533"/>
                    <a:pt x="2690" y="533"/>
                  </a:cubicBezTo>
                  <a:cubicBezTo>
                    <a:pt x="2693" y="533"/>
                    <a:pt x="2697" y="533"/>
                    <a:pt x="2700" y="533"/>
                  </a:cubicBezTo>
                  <a:cubicBezTo>
                    <a:pt x="2721" y="533"/>
                    <a:pt x="2721" y="533"/>
                    <a:pt x="2721" y="533"/>
                  </a:cubicBezTo>
                  <a:cubicBezTo>
                    <a:pt x="2728" y="534"/>
                    <a:pt x="2735" y="533"/>
                    <a:pt x="2742" y="533"/>
                  </a:cubicBezTo>
                  <a:cubicBezTo>
                    <a:pt x="2749" y="533"/>
                    <a:pt x="2756" y="533"/>
                    <a:pt x="2763" y="532"/>
                  </a:cubicBezTo>
                  <a:cubicBezTo>
                    <a:pt x="2783" y="531"/>
                    <a:pt x="2783" y="531"/>
                    <a:pt x="2783" y="531"/>
                  </a:cubicBezTo>
                  <a:cubicBezTo>
                    <a:pt x="2839" y="526"/>
                    <a:pt x="2893" y="513"/>
                    <a:pt x="2946" y="495"/>
                  </a:cubicBezTo>
                  <a:cubicBezTo>
                    <a:pt x="2999" y="477"/>
                    <a:pt x="3050" y="455"/>
                    <a:pt x="3099" y="429"/>
                  </a:cubicBezTo>
                  <a:cubicBezTo>
                    <a:pt x="3124" y="416"/>
                    <a:pt x="3148" y="402"/>
                    <a:pt x="3172" y="388"/>
                  </a:cubicBezTo>
                  <a:cubicBezTo>
                    <a:pt x="3196" y="373"/>
                    <a:pt x="3219" y="358"/>
                    <a:pt x="3242" y="343"/>
                  </a:cubicBezTo>
                  <a:cubicBezTo>
                    <a:pt x="3289" y="313"/>
                    <a:pt x="3338" y="284"/>
                    <a:pt x="3391" y="266"/>
                  </a:cubicBezTo>
                  <a:cubicBezTo>
                    <a:pt x="3444" y="249"/>
                    <a:pt x="3501" y="244"/>
                    <a:pt x="3557" y="248"/>
                  </a:cubicBezTo>
                  <a:cubicBezTo>
                    <a:pt x="3585" y="250"/>
                    <a:pt x="3613" y="254"/>
                    <a:pt x="3640" y="260"/>
                  </a:cubicBezTo>
                  <a:cubicBezTo>
                    <a:pt x="3667" y="265"/>
                    <a:pt x="3695" y="271"/>
                    <a:pt x="3722" y="278"/>
                  </a:cubicBezTo>
                  <a:cubicBezTo>
                    <a:pt x="3749" y="285"/>
                    <a:pt x="3776" y="293"/>
                    <a:pt x="3802" y="300"/>
                  </a:cubicBezTo>
                  <a:cubicBezTo>
                    <a:pt x="3829" y="308"/>
                    <a:pt x="3856" y="316"/>
                    <a:pt x="3883" y="325"/>
                  </a:cubicBezTo>
                  <a:cubicBezTo>
                    <a:pt x="3909" y="333"/>
                    <a:pt x="3935" y="343"/>
                    <a:pt x="3961" y="354"/>
                  </a:cubicBezTo>
                  <a:cubicBezTo>
                    <a:pt x="4038" y="386"/>
                    <a:pt x="4038" y="386"/>
                    <a:pt x="4038" y="386"/>
                  </a:cubicBezTo>
                  <a:cubicBezTo>
                    <a:pt x="4090" y="407"/>
                    <a:pt x="4142" y="427"/>
                    <a:pt x="4195" y="444"/>
                  </a:cubicBezTo>
                  <a:cubicBezTo>
                    <a:pt x="4302" y="477"/>
                    <a:pt x="4410" y="503"/>
                    <a:pt x="4521" y="518"/>
                  </a:cubicBezTo>
                  <a:cubicBezTo>
                    <a:pt x="4632" y="532"/>
                    <a:pt x="4744" y="536"/>
                    <a:pt x="4855" y="523"/>
                  </a:cubicBezTo>
                  <a:cubicBezTo>
                    <a:pt x="4744" y="536"/>
                    <a:pt x="4632" y="533"/>
                    <a:pt x="4521" y="519"/>
                  </a:cubicBezTo>
                  <a:cubicBezTo>
                    <a:pt x="4410" y="505"/>
                    <a:pt x="4301" y="479"/>
                    <a:pt x="4195" y="446"/>
                  </a:cubicBezTo>
                  <a:cubicBezTo>
                    <a:pt x="4141" y="429"/>
                    <a:pt x="4089" y="409"/>
                    <a:pt x="4038" y="388"/>
                  </a:cubicBezTo>
                  <a:cubicBezTo>
                    <a:pt x="3960" y="356"/>
                    <a:pt x="3960" y="356"/>
                    <a:pt x="3960" y="356"/>
                  </a:cubicBezTo>
                  <a:cubicBezTo>
                    <a:pt x="3934" y="345"/>
                    <a:pt x="3908" y="336"/>
                    <a:pt x="3882" y="327"/>
                  </a:cubicBezTo>
                  <a:cubicBezTo>
                    <a:pt x="3855" y="318"/>
                    <a:pt x="3829" y="310"/>
                    <a:pt x="3802" y="303"/>
                  </a:cubicBezTo>
                  <a:cubicBezTo>
                    <a:pt x="3775" y="295"/>
                    <a:pt x="3748" y="288"/>
                    <a:pt x="3721" y="281"/>
                  </a:cubicBezTo>
                  <a:cubicBezTo>
                    <a:pt x="3694" y="274"/>
                    <a:pt x="3667" y="267"/>
                    <a:pt x="3640" y="262"/>
                  </a:cubicBezTo>
                  <a:cubicBezTo>
                    <a:pt x="3612" y="257"/>
                    <a:pt x="3585" y="253"/>
                    <a:pt x="3557" y="251"/>
                  </a:cubicBezTo>
                  <a:cubicBezTo>
                    <a:pt x="3501" y="247"/>
                    <a:pt x="3445" y="251"/>
                    <a:pt x="3392" y="269"/>
                  </a:cubicBezTo>
                  <a:cubicBezTo>
                    <a:pt x="3339" y="287"/>
                    <a:pt x="3291" y="315"/>
                    <a:pt x="3244" y="345"/>
                  </a:cubicBezTo>
                  <a:cubicBezTo>
                    <a:pt x="3221" y="360"/>
                    <a:pt x="3197" y="376"/>
                    <a:pt x="3174" y="390"/>
                  </a:cubicBezTo>
                  <a:cubicBezTo>
                    <a:pt x="3150" y="405"/>
                    <a:pt x="3126" y="419"/>
                    <a:pt x="3101" y="432"/>
                  </a:cubicBezTo>
                  <a:cubicBezTo>
                    <a:pt x="3051" y="458"/>
                    <a:pt x="3000" y="481"/>
                    <a:pt x="2947" y="498"/>
                  </a:cubicBezTo>
                  <a:cubicBezTo>
                    <a:pt x="2894" y="516"/>
                    <a:pt x="2839" y="529"/>
                    <a:pt x="2784" y="534"/>
                  </a:cubicBezTo>
                  <a:cubicBezTo>
                    <a:pt x="2763" y="536"/>
                    <a:pt x="2763" y="536"/>
                    <a:pt x="2763" y="536"/>
                  </a:cubicBezTo>
                  <a:cubicBezTo>
                    <a:pt x="2756" y="537"/>
                    <a:pt x="2749" y="537"/>
                    <a:pt x="2742" y="537"/>
                  </a:cubicBezTo>
                  <a:cubicBezTo>
                    <a:pt x="2735" y="537"/>
                    <a:pt x="2728" y="537"/>
                    <a:pt x="2721" y="537"/>
                  </a:cubicBezTo>
                  <a:cubicBezTo>
                    <a:pt x="2700" y="537"/>
                    <a:pt x="2700" y="537"/>
                    <a:pt x="2700" y="537"/>
                  </a:cubicBezTo>
                  <a:cubicBezTo>
                    <a:pt x="2696" y="536"/>
                    <a:pt x="2693" y="536"/>
                    <a:pt x="2689" y="536"/>
                  </a:cubicBezTo>
                  <a:cubicBezTo>
                    <a:pt x="2679" y="535"/>
                    <a:pt x="2679" y="535"/>
                    <a:pt x="2679" y="535"/>
                  </a:cubicBezTo>
                  <a:cubicBezTo>
                    <a:pt x="2658" y="534"/>
                    <a:pt x="2658" y="534"/>
                    <a:pt x="2658" y="534"/>
                  </a:cubicBezTo>
                  <a:cubicBezTo>
                    <a:pt x="2651" y="533"/>
                    <a:pt x="2644" y="532"/>
                    <a:pt x="2637" y="531"/>
                  </a:cubicBezTo>
                  <a:cubicBezTo>
                    <a:pt x="2630" y="530"/>
                    <a:pt x="2623" y="529"/>
                    <a:pt x="2617" y="527"/>
                  </a:cubicBezTo>
                  <a:cubicBezTo>
                    <a:pt x="2603" y="525"/>
                    <a:pt x="2589" y="522"/>
                    <a:pt x="2576" y="518"/>
                  </a:cubicBezTo>
                  <a:cubicBezTo>
                    <a:pt x="2569" y="517"/>
                    <a:pt x="2562" y="515"/>
                    <a:pt x="2555" y="513"/>
                  </a:cubicBezTo>
                  <a:cubicBezTo>
                    <a:pt x="2535" y="506"/>
                    <a:pt x="2535" y="506"/>
                    <a:pt x="2535" y="506"/>
                  </a:cubicBezTo>
                  <a:cubicBezTo>
                    <a:pt x="2525" y="503"/>
                    <a:pt x="2525" y="503"/>
                    <a:pt x="2525" y="503"/>
                  </a:cubicBezTo>
                  <a:cubicBezTo>
                    <a:pt x="2522" y="502"/>
                    <a:pt x="2519" y="501"/>
                    <a:pt x="2516" y="499"/>
                  </a:cubicBezTo>
                  <a:cubicBezTo>
                    <a:pt x="2496" y="492"/>
                    <a:pt x="2496" y="492"/>
                    <a:pt x="2496" y="492"/>
                  </a:cubicBezTo>
                  <a:cubicBezTo>
                    <a:pt x="2490" y="489"/>
                    <a:pt x="2483" y="486"/>
                    <a:pt x="2477" y="483"/>
                  </a:cubicBezTo>
                  <a:cubicBezTo>
                    <a:pt x="2471" y="480"/>
                    <a:pt x="2464" y="477"/>
                    <a:pt x="2458" y="473"/>
                  </a:cubicBezTo>
                  <a:cubicBezTo>
                    <a:pt x="2409" y="447"/>
                    <a:pt x="2364" y="412"/>
                    <a:pt x="2327" y="370"/>
                  </a:cubicBezTo>
                  <a:cubicBezTo>
                    <a:pt x="2253" y="285"/>
                    <a:pt x="2200" y="186"/>
                    <a:pt x="2132" y="98"/>
                  </a:cubicBezTo>
                  <a:cubicBezTo>
                    <a:pt x="2115" y="76"/>
                    <a:pt x="2096" y="55"/>
                    <a:pt x="2074" y="39"/>
                  </a:cubicBezTo>
                  <a:cubicBezTo>
                    <a:pt x="2069" y="36"/>
                    <a:pt x="2069" y="36"/>
                    <a:pt x="2069" y="36"/>
                  </a:cubicBezTo>
                  <a:cubicBezTo>
                    <a:pt x="2065" y="33"/>
                    <a:pt x="2065" y="33"/>
                    <a:pt x="2065" y="33"/>
                  </a:cubicBezTo>
                  <a:cubicBezTo>
                    <a:pt x="2062" y="31"/>
                    <a:pt x="2059" y="29"/>
                    <a:pt x="2056" y="28"/>
                  </a:cubicBezTo>
                  <a:cubicBezTo>
                    <a:pt x="2047" y="23"/>
                    <a:pt x="2047" y="23"/>
                    <a:pt x="2047" y="23"/>
                  </a:cubicBezTo>
                  <a:cubicBezTo>
                    <a:pt x="2044" y="21"/>
                    <a:pt x="2041" y="20"/>
                    <a:pt x="2038" y="19"/>
                  </a:cubicBezTo>
                  <a:cubicBezTo>
                    <a:pt x="2025" y="13"/>
                    <a:pt x="2012" y="9"/>
                    <a:pt x="1998" y="7"/>
                  </a:cubicBezTo>
                  <a:cubicBezTo>
                    <a:pt x="1984" y="4"/>
                    <a:pt x="1971" y="3"/>
                    <a:pt x="1957" y="3"/>
                  </a:cubicBezTo>
                  <a:cubicBezTo>
                    <a:pt x="1943" y="3"/>
                    <a:pt x="1929" y="5"/>
                    <a:pt x="1915" y="7"/>
                  </a:cubicBezTo>
                  <a:cubicBezTo>
                    <a:pt x="1888" y="11"/>
                    <a:pt x="1861" y="20"/>
                    <a:pt x="1836" y="30"/>
                  </a:cubicBezTo>
                  <a:cubicBezTo>
                    <a:pt x="1784" y="50"/>
                    <a:pt x="1736" y="80"/>
                    <a:pt x="1691" y="113"/>
                  </a:cubicBezTo>
                  <a:cubicBezTo>
                    <a:pt x="1647" y="146"/>
                    <a:pt x="1605" y="184"/>
                    <a:pt x="1563" y="221"/>
                  </a:cubicBezTo>
                  <a:cubicBezTo>
                    <a:pt x="1532" y="248"/>
                    <a:pt x="1532" y="248"/>
                    <a:pt x="1532" y="248"/>
                  </a:cubicBezTo>
                  <a:cubicBezTo>
                    <a:pt x="1516" y="262"/>
                    <a:pt x="1516" y="262"/>
                    <a:pt x="1516" y="262"/>
                  </a:cubicBezTo>
                  <a:cubicBezTo>
                    <a:pt x="1511" y="266"/>
                    <a:pt x="1505" y="271"/>
                    <a:pt x="1500" y="275"/>
                  </a:cubicBezTo>
                  <a:cubicBezTo>
                    <a:pt x="1478" y="293"/>
                    <a:pt x="1456" y="310"/>
                    <a:pt x="1433" y="326"/>
                  </a:cubicBezTo>
                  <a:cubicBezTo>
                    <a:pt x="1388" y="359"/>
                    <a:pt x="1341" y="389"/>
                    <a:pt x="1292" y="416"/>
                  </a:cubicBezTo>
                  <a:cubicBezTo>
                    <a:pt x="1244" y="444"/>
                    <a:pt x="1194" y="469"/>
                    <a:pt x="1143" y="492"/>
                  </a:cubicBezTo>
                  <a:cubicBezTo>
                    <a:pt x="1124" y="501"/>
                    <a:pt x="1124" y="501"/>
                    <a:pt x="1124" y="501"/>
                  </a:cubicBezTo>
                  <a:cubicBezTo>
                    <a:pt x="1118" y="504"/>
                    <a:pt x="1111" y="506"/>
                    <a:pt x="1105" y="509"/>
                  </a:cubicBezTo>
                  <a:cubicBezTo>
                    <a:pt x="1066" y="525"/>
                    <a:pt x="1066" y="525"/>
                    <a:pt x="1066" y="525"/>
                  </a:cubicBezTo>
                  <a:cubicBezTo>
                    <a:pt x="1053" y="531"/>
                    <a:pt x="1040" y="536"/>
                    <a:pt x="1027" y="541"/>
                  </a:cubicBezTo>
                  <a:cubicBezTo>
                    <a:pt x="988" y="556"/>
                    <a:pt x="988" y="556"/>
                    <a:pt x="988" y="556"/>
                  </a:cubicBezTo>
                  <a:cubicBezTo>
                    <a:pt x="883" y="594"/>
                    <a:pt x="775" y="624"/>
                    <a:pt x="666" y="646"/>
                  </a:cubicBezTo>
                  <a:cubicBezTo>
                    <a:pt x="557" y="668"/>
                    <a:pt x="446" y="682"/>
                    <a:pt x="334" y="688"/>
                  </a:cubicBezTo>
                  <a:cubicBezTo>
                    <a:pt x="223" y="693"/>
                    <a:pt x="111" y="689"/>
                    <a:pt x="0" y="675"/>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8" name="Freeform 39">
              <a:extLst>
                <a:ext uri="{FF2B5EF4-FFF2-40B4-BE49-F238E27FC236}">
                  <a16:creationId xmlns:a16="http://schemas.microsoft.com/office/drawing/2014/main" id="{BE8B6E5A-5FA1-4031-9AA4-CDBB3AE73152}"/>
                </a:ext>
              </a:extLst>
            </p:cNvPr>
            <p:cNvSpPr>
              <a:spLocks/>
            </p:cNvSpPr>
            <p:nvPr userDrawn="1"/>
          </p:nvSpPr>
          <p:spPr bwMode="auto">
            <a:xfrm>
              <a:off x="13488988" y="2312988"/>
              <a:ext cx="12125325" cy="1554163"/>
            </a:xfrm>
            <a:custGeom>
              <a:avLst/>
              <a:gdLst>
                <a:gd name="T0" fmla="*/ 658 w 4854"/>
                <a:gd name="T1" fmla="*/ 575 h 622"/>
                <a:gd name="T2" fmla="*/ 1037 w 4854"/>
                <a:gd name="T3" fmla="*/ 470 h 622"/>
                <a:gd name="T4" fmla="*/ 1133 w 4854"/>
                <a:gd name="T5" fmla="*/ 432 h 622"/>
                <a:gd name="T6" fmla="*/ 1493 w 4854"/>
                <a:gd name="T7" fmla="*/ 232 h 622"/>
                <a:gd name="T8" fmla="*/ 1692 w 4854"/>
                <a:gd name="T9" fmla="*/ 83 h 622"/>
                <a:gd name="T10" fmla="*/ 1966 w 4854"/>
                <a:gd name="T11" fmla="*/ 2 h 622"/>
                <a:gd name="T12" fmla="*/ 2053 w 4854"/>
                <a:gd name="T13" fmla="*/ 36 h 622"/>
                <a:gd name="T14" fmla="*/ 2133 w 4854"/>
                <a:gd name="T15" fmla="*/ 116 h 622"/>
                <a:gd name="T16" fmla="*/ 2316 w 4854"/>
                <a:gd name="T17" fmla="*/ 340 h 622"/>
                <a:gd name="T18" fmla="*/ 2343 w 4854"/>
                <a:gd name="T19" fmla="*/ 365 h 622"/>
                <a:gd name="T20" fmla="*/ 2367 w 4854"/>
                <a:gd name="T21" fmla="*/ 384 h 622"/>
                <a:gd name="T22" fmla="*/ 2388 w 4854"/>
                <a:gd name="T23" fmla="*/ 398 h 622"/>
                <a:gd name="T24" fmla="*/ 2415 w 4854"/>
                <a:gd name="T25" fmla="*/ 414 h 622"/>
                <a:gd name="T26" fmla="*/ 2433 w 4854"/>
                <a:gd name="T27" fmla="*/ 424 h 622"/>
                <a:gd name="T28" fmla="*/ 2490 w 4854"/>
                <a:gd name="T29" fmla="*/ 448 h 622"/>
                <a:gd name="T30" fmla="*/ 2539 w 4854"/>
                <a:gd name="T31" fmla="*/ 463 h 622"/>
                <a:gd name="T32" fmla="*/ 2651 w 4854"/>
                <a:gd name="T33" fmla="*/ 480 h 622"/>
                <a:gd name="T34" fmla="*/ 2702 w 4854"/>
                <a:gd name="T35" fmla="*/ 481 h 622"/>
                <a:gd name="T36" fmla="*/ 2754 w 4854"/>
                <a:gd name="T37" fmla="*/ 478 h 622"/>
                <a:gd name="T38" fmla="*/ 2815 w 4854"/>
                <a:gd name="T39" fmla="*/ 468 h 622"/>
                <a:gd name="T40" fmla="*/ 3260 w 4854"/>
                <a:gd name="T41" fmla="*/ 256 h 622"/>
                <a:gd name="T42" fmla="*/ 3577 w 4854"/>
                <a:gd name="T43" fmla="*/ 184 h 622"/>
                <a:gd name="T44" fmla="*/ 3899 w 4854"/>
                <a:gd name="T45" fmla="*/ 263 h 622"/>
                <a:gd name="T46" fmla="*/ 4524 w 4854"/>
                <a:gd name="T47" fmla="*/ 472 h 622"/>
                <a:gd name="T48" fmla="*/ 4203 w 4854"/>
                <a:gd name="T49" fmla="*/ 392 h 622"/>
                <a:gd name="T50" fmla="*/ 3819 w 4854"/>
                <a:gd name="T51" fmla="*/ 239 h 622"/>
                <a:gd name="T52" fmla="*/ 3413 w 4854"/>
                <a:gd name="T53" fmla="*/ 194 h 622"/>
                <a:gd name="T54" fmla="*/ 3121 w 4854"/>
                <a:gd name="T55" fmla="*/ 346 h 622"/>
                <a:gd name="T56" fmla="*/ 2775 w 4854"/>
                <a:gd name="T57" fmla="*/ 479 h 622"/>
                <a:gd name="T58" fmla="*/ 2734 w 4854"/>
                <a:gd name="T59" fmla="*/ 483 h 622"/>
                <a:gd name="T60" fmla="*/ 2692 w 4854"/>
                <a:gd name="T61" fmla="*/ 485 h 622"/>
                <a:gd name="T62" fmla="*/ 2568 w 4854"/>
                <a:gd name="T63" fmla="*/ 474 h 622"/>
                <a:gd name="T64" fmla="*/ 2528 w 4854"/>
                <a:gd name="T65" fmla="*/ 464 h 622"/>
                <a:gd name="T66" fmla="*/ 2450 w 4854"/>
                <a:gd name="T67" fmla="*/ 436 h 622"/>
                <a:gd name="T68" fmla="*/ 2422 w 4854"/>
                <a:gd name="T69" fmla="*/ 423 h 622"/>
                <a:gd name="T70" fmla="*/ 2395 w 4854"/>
                <a:gd name="T71" fmla="*/ 407 h 622"/>
                <a:gd name="T72" fmla="*/ 2377 w 4854"/>
                <a:gd name="T73" fmla="*/ 396 h 622"/>
                <a:gd name="T74" fmla="*/ 2360 w 4854"/>
                <a:gd name="T75" fmla="*/ 384 h 622"/>
                <a:gd name="T76" fmla="*/ 2336 w 4854"/>
                <a:gd name="T77" fmla="*/ 364 h 622"/>
                <a:gd name="T78" fmla="*/ 2285 w 4854"/>
                <a:gd name="T79" fmla="*/ 313 h 622"/>
                <a:gd name="T80" fmla="*/ 2075 w 4854"/>
                <a:gd name="T81" fmla="*/ 58 h 622"/>
                <a:gd name="T82" fmla="*/ 2042 w 4854"/>
                <a:gd name="T83" fmla="*/ 33 h 622"/>
                <a:gd name="T84" fmla="*/ 1924 w 4854"/>
                <a:gd name="T85" fmla="*/ 3 h 622"/>
                <a:gd name="T86" fmla="*/ 1626 w 4854"/>
                <a:gd name="T87" fmla="*/ 133 h 622"/>
                <a:gd name="T88" fmla="*/ 1427 w 4854"/>
                <a:gd name="T89" fmla="*/ 282 h 622"/>
                <a:gd name="T90" fmla="*/ 1096 w 4854"/>
                <a:gd name="T91" fmla="*/ 451 h 622"/>
                <a:gd name="T92" fmla="*/ 1018 w 4854"/>
                <a:gd name="T93" fmla="*/ 479 h 622"/>
                <a:gd name="T94" fmla="*/ 330 w 4854"/>
                <a:gd name="T95" fmla="*/ 616 h 6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854" h="622">
                  <a:moveTo>
                    <a:pt x="0" y="608"/>
                  </a:moveTo>
                  <a:cubicBezTo>
                    <a:pt x="109" y="619"/>
                    <a:pt x="220" y="621"/>
                    <a:pt x="330" y="615"/>
                  </a:cubicBezTo>
                  <a:cubicBezTo>
                    <a:pt x="440" y="610"/>
                    <a:pt x="550" y="596"/>
                    <a:pt x="658" y="575"/>
                  </a:cubicBezTo>
                  <a:cubicBezTo>
                    <a:pt x="767" y="554"/>
                    <a:pt x="874" y="526"/>
                    <a:pt x="978" y="491"/>
                  </a:cubicBezTo>
                  <a:cubicBezTo>
                    <a:pt x="1017" y="477"/>
                    <a:pt x="1017" y="477"/>
                    <a:pt x="1017" y="477"/>
                  </a:cubicBezTo>
                  <a:cubicBezTo>
                    <a:pt x="1024" y="475"/>
                    <a:pt x="1030" y="473"/>
                    <a:pt x="1037" y="470"/>
                  </a:cubicBezTo>
                  <a:cubicBezTo>
                    <a:pt x="1056" y="463"/>
                    <a:pt x="1056" y="463"/>
                    <a:pt x="1056" y="463"/>
                  </a:cubicBezTo>
                  <a:cubicBezTo>
                    <a:pt x="1095" y="448"/>
                    <a:pt x="1095" y="448"/>
                    <a:pt x="1095" y="448"/>
                  </a:cubicBezTo>
                  <a:cubicBezTo>
                    <a:pt x="1108" y="443"/>
                    <a:pt x="1120" y="438"/>
                    <a:pt x="1133" y="432"/>
                  </a:cubicBezTo>
                  <a:cubicBezTo>
                    <a:pt x="1184" y="412"/>
                    <a:pt x="1234" y="388"/>
                    <a:pt x="1283" y="363"/>
                  </a:cubicBezTo>
                  <a:cubicBezTo>
                    <a:pt x="1332" y="337"/>
                    <a:pt x="1380" y="310"/>
                    <a:pt x="1426" y="279"/>
                  </a:cubicBezTo>
                  <a:cubicBezTo>
                    <a:pt x="1449" y="264"/>
                    <a:pt x="1471" y="248"/>
                    <a:pt x="1493" y="232"/>
                  </a:cubicBezTo>
                  <a:cubicBezTo>
                    <a:pt x="1559" y="181"/>
                    <a:pt x="1559" y="181"/>
                    <a:pt x="1559" y="181"/>
                  </a:cubicBezTo>
                  <a:cubicBezTo>
                    <a:pt x="1580" y="164"/>
                    <a:pt x="1602" y="147"/>
                    <a:pt x="1624" y="130"/>
                  </a:cubicBezTo>
                  <a:cubicBezTo>
                    <a:pt x="1646" y="114"/>
                    <a:pt x="1669" y="98"/>
                    <a:pt x="1692" y="83"/>
                  </a:cubicBezTo>
                  <a:cubicBezTo>
                    <a:pt x="1739" y="54"/>
                    <a:pt x="1789" y="29"/>
                    <a:pt x="1843" y="14"/>
                  </a:cubicBezTo>
                  <a:cubicBezTo>
                    <a:pt x="1869" y="6"/>
                    <a:pt x="1897" y="1"/>
                    <a:pt x="1924" y="0"/>
                  </a:cubicBezTo>
                  <a:cubicBezTo>
                    <a:pt x="1938" y="0"/>
                    <a:pt x="1952" y="0"/>
                    <a:pt x="1966" y="2"/>
                  </a:cubicBezTo>
                  <a:cubicBezTo>
                    <a:pt x="1980" y="4"/>
                    <a:pt x="1993" y="7"/>
                    <a:pt x="2006" y="12"/>
                  </a:cubicBezTo>
                  <a:cubicBezTo>
                    <a:pt x="2019" y="17"/>
                    <a:pt x="2032" y="22"/>
                    <a:pt x="2044" y="30"/>
                  </a:cubicBezTo>
                  <a:cubicBezTo>
                    <a:pt x="2047" y="32"/>
                    <a:pt x="2050" y="34"/>
                    <a:pt x="2053" y="36"/>
                  </a:cubicBezTo>
                  <a:cubicBezTo>
                    <a:pt x="2055" y="38"/>
                    <a:pt x="2058" y="40"/>
                    <a:pt x="2061" y="42"/>
                  </a:cubicBezTo>
                  <a:cubicBezTo>
                    <a:pt x="2066" y="46"/>
                    <a:pt x="2072" y="51"/>
                    <a:pt x="2077" y="55"/>
                  </a:cubicBezTo>
                  <a:cubicBezTo>
                    <a:pt x="2098" y="74"/>
                    <a:pt x="2116" y="95"/>
                    <a:pt x="2133" y="116"/>
                  </a:cubicBezTo>
                  <a:cubicBezTo>
                    <a:pt x="2168" y="160"/>
                    <a:pt x="2200" y="204"/>
                    <a:pt x="2234" y="247"/>
                  </a:cubicBezTo>
                  <a:cubicBezTo>
                    <a:pt x="2252" y="269"/>
                    <a:pt x="2269" y="290"/>
                    <a:pt x="2288" y="310"/>
                  </a:cubicBezTo>
                  <a:cubicBezTo>
                    <a:pt x="2297" y="321"/>
                    <a:pt x="2306" y="331"/>
                    <a:pt x="2316" y="340"/>
                  </a:cubicBezTo>
                  <a:cubicBezTo>
                    <a:pt x="2321" y="345"/>
                    <a:pt x="2326" y="350"/>
                    <a:pt x="2331" y="354"/>
                  </a:cubicBezTo>
                  <a:cubicBezTo>
                    <a:pt x="2339" y="361"/>
                    <a:pt x="2339" y="361"/>
                    <a:pt x="2339" y="361"/>
                  </a:cubicBezTo>
                  <a:cubicBezTo>
                    <a:pt x="2343" y="365"/>
                    <a:pt x="2343" y="365"/>
                    <a:pt x="2343" y="365"/>
                  </a:cubicBezTo>
                  <a:cubicBezTo>
                    <a:pt x="2347" y="368"/>
                    <a:pt x="2347" y="368"/>
                    <a:pt x="2347" y="368"/>
                  </a:cubicBezTo>
                  <a:cubicBezTo>
                    <a:pt x="2363" y="381"/>
                    <a:pt x="2363" y="381"/>
                    <a:pt x="2363" y="381"/>
                  </a:cubicBezTo>
                  <a:cubicBezTo>
                    <a:pt x="2367" y="384"/>
                    <a:pt x="2367" y="384"/>
                    <a:pt x="2367" y="384"/>
                  </a:cubicBezTo>
                  <a:cubicBezTo>
                    <a:pt x="2371" y="387"/>
                    <a:pt x="2371" y="387"/>
                    <a:pt x="2371" y="387"/>
                  </a:cubicBezTo>
                  <a:cubicBezTo>
                    <a:pt x="2380" y="393"/>
                    <a:pt x="2380" y="393"/>
                    <a:pt x="2380" y="393"/>
                  </a:cubicBezTo>
                  <a:cubicBezTo>
                    <a:pt x="2388" y="398"/>
                    <a:pt x="2388" y="398"/>
                    <a:pt x="2388" y="398"/>
                  </a:cubicBezTo>
                  <a:cubicBezTo>
                    <a:pt x="2392" y="401"/>
                    <a:pt x="2392" y="401"/>
                    <a:pt x="2392" y="401"/>
                  </a:cubicBezTo>
                  <a:cubicBezTo>
                    <a:pt x="2397" y="404"/>
                    <a:pt x="2397" y="404"/>
                    <a:pt x="2397" y="404"/>
                  </a:cubicBezTo>
                  <a:cubicBezTo>
                    <a:pt x="2415" y="414"/>
                    <a:pt x="2415" y="414"/>
                    <a:pt x="2415" y="414"/>
                  </a:cubicBezTo>
                  <a:cubicBezTo>
                    <a:pt x="2419" y="417"/>
                    <a:pt x="2419" y="417"/>
                    <a:pt x="2419" y="417"/>
                  </a:cubicBezTo>
                  <a:cubicBezTo>
                    <a:pt x="2424" y="419"/>
                    <a:pt x="2424" y="419"/>
                    <a:pt x="2424" y="419"/>
                  </a:cubicBezTo>
                  <a:cubicBezTo>
                    <a:pt x="2433" y="424"/>
                    <a:pt x="2433" y="424"/>
                    <a:pt x="2433" y="424"/>
                  </a:cubicBezTo>
                  <a:cubicBezTo>
                    <a:pt x="2442" y="429"/>
                    <a:pt x="2442" y="429"/>
                    <a:pt x="2442" y="429"/>
                  </a:cubicBezTo>
                  <a:cubicBezTo>
                    <a:pt x="2445" y="430"/>
                    <a:pt x="2448" y="432"/>
                    <a:pt x="2451" y="433"/>
                  </a:cubicBezTo>
                  <a:cubicBezTo>
                    <a:pt x="2464" y="438"/>
                    <a:pt x="2477" y="444"/>
                    <a:pt x="2490" y="448"/>
                  </a:cubicBezTo>
                  <a:cubicBezTo>
                    <a:pt x="2496" y="450"/>
                    <a:pt x="2503" y="453"/>
                    <a:pt x="2509" y="455"/>
                  </a:cubicBezTo>
                  <a:cubicBezTo>
                    <a:pt x="2529" y="461"/>
                    <a:pt x="2529" y="461"/>
                    <a:pt x="2529" y="461"/>
                  </a:cubicBezTo>
                  <a:cubicBezTo>
                    <a:pt x="2532" y="462"/>
                    <a:pt x="2536" y="463"/>
                    <a:pt x="2539" y="463"/>
                  </a:cubicBezTo>
                  <a:cubicBezTo>
                    <a:pt x="2549" y="466"/>
                    <a:pt x="2549" y="466"/>
                    <a:pt x="2549" y="466"/>
                  </a:cubicBezTo>
                  <a:cubicBezTo>
                    <a:pt x="2569" y="470"/>
                    <a:pt x="2569" y="470"/>
                    <a:pt x="2569" y="470"/>
                  </a:cubicBezTo>
                  <a:cubicBezTo>
                    <a:pt x="2596" y="475"/>
                    <a:pt x="2623" y="479"/>
                    <a:pt x="2651" y="480"/>
                  </a:cubicBezTo>
                  <a:cubicBezTo>
                    <a:pt x="2658" y="481"/>
                    <a:pt x="2665" y="481"/>
                    <a:pt x="2671" y="481"/>
                  </a:cubicBezTo>
                  <a:cubicBezTo>
                    <a:pt x="2692" y="481"/>
                    <a:pt x="2692" y="481"/>
                    <a:pt x="2692" y="481"/>
                  </a:cubicBezTo>
                  <a:cubicBezTo>
                    <a:pt x="2702" y="481"/>
                    <a:pt x="2702" y="481"/>
                    <a:pt x="2702" y="481"/>
                  </a:cubicBezTo>
                  <a:cubicBezTo>
                    <a:pt x="2713" y="481"/>
                    <a:pt x="2713" y="481"/>
                    <a:pt x="2713" y="481"/>
                  </a:cubicBezTo>
                  <a:cubicBezTo>
                    <a:pt x="2733" y="480"/>
                    <a:pt x="2733" y="480"/>
                    <a:pt x="2733" y="480"/>
                  </a:cubicBezTo>
                  <a:cubicBezTo>
                    <a:pt x="2740" y="479"/>
                    <a:pt x="2747" y="478"/>
                    <a:pt x="2754" y="478"/>
                  </a:cubicBezTo>
                  <a:cubicBezTo>
                    <a:pt x="2764" y="476"/>
                    <a:pt x="2764" y="476"/>
                    <a:pt x="2764" y="476"/>
                  </a:cubicBezTo>
                  <a:cubicBezTo>
                    <a:pt x="2768" y="476"/>
                    <a:pt x="2771" y="476"/>
                    <a:pt x="2774" y="475"/>
                  </a:cubicBezTo>
                  <a:cubicBezTo>
                    <a:pt x="2788" y="473"/>
                    <a:pt x="2802" y="471"/>
                    <a:pt x="2815" y="468"/>
                  </a:cubicBezTo>
                  <a:cubicBezTo>
                    <a:pt x="2869" y="457"/>
                    <a:pt x="2921" y="439"/>
                    <a:pt x="2972" y="417"/>
                  </a:cubicBezTo>
                  <a:cubicBezTo>
                    <a:pt x="3023" y="396"/>
                    <a:pt x="3072" y="371"/>
                    <a:pt x="3120" y="343"/>
                  </a:cubicBezTo>
                  <a:cubicBezTo>
                    <a:pt x="3167" y="316"/>
                    <a:pt x="3213" y="284"/>
                    <a:pt x="3260" y="256"/>
                  </a:cubicBezTo>
                  <a:cubicBezTo>
                    <a:pt x="3284" y="242"/>
                    <a:pt x="3308" y="229"/>
                    <a:pt x="3334" y="218"/>
                  </a:cubicBezTo>
                  <a:cubicBezTo>
                    <a:pt x="3359" y="207"/>
                    <a:pt x="3385" y="198"/>
                    <a:pt x="3412" y="191"/>
                  </a:cubicBezTo>
                  <a:cubicBezTo>
                    <a:pt x="3466" y="179"/>
                    <a:pt x="3523" y="178"/>
                    <a:pt x="3577" y="184"/>
                  </a:cubicBezTo>
                  <a:cubicBezTo>
                    <a:pt x="3632" y="189"/>
                    <a:pt x="3686" y="202"/>
                    <a:pt x="3740" y="215"/>
                  </a:cubicBezTo>
                  <a:cubicBezTo>
                    <a:pt x="3767" y="222"/>
                    <a:pt x="3793" y="229"/>
                    <a:pt x="3820" y="237"/>
                  </a:cubicBezTo>
                  <a:cubicBezTo>
                    <a:pt x="3846" y="244"/>
                    <a:pt x="3873" y="253"/>
                    <a:pt x="3899" y="263"/>
                  </a:cubicBezTo>
                  <a:cubicBezTo>
                    <a:pt x="3951" y="281"/>
                    <a:pt x="4000" y="306"/>
                    <a:pt x="4051" y="328"/>
                  </a:cubicBezTo>
                  <a:cubicBezTo>
                    <a:pt x="4101" y="351"/>
                    <a:pt x="4152" y="372"/>
                    <a:pt x="4204" y="390"/>
                  </a:cubicBezTo>
                  <a:cubicBezTo>
                    <a:pt x="4308" y="426"/>
                    <a:pt x="4415" y="456"/>
                    <a:pt x="4524" y="472"/>
                  </a:cubicBezTo>
                  <a:cubicBezTo>
                    <a:pt x="4633" y="488"/>
                    <a:pt x="4745" y="492"/>
                    <a:pt x="4854" y="478"/>
                  </a:cubicBezTo>
                  <a:cubicBezTo>
                    <a:pt x="4745" y="493"/>
                    <a:pt x="4633" y="489"/>
                    <a:pt x="4524" y="473"/>
                  </a:cubicBezTo>
                  <a:cubicBezTo>
                    <a:pt x="4415" y="457"/>
                    <a:pt x="4308" y="428"/>
                    <a:pt x="4203" y="392"/>
                  </a:cubicBezTo>
                  <a:cubicBezTo>
                    <a:pt x="4151" y="374"/>
                    <a:pt x="4100" y="353"/>
                    <a:pt x="4050" y="330"/>
                  </a:cubicBezTo>
                  <a:cubicBezTo>
                    <a:pt x="3999" y="308"/>
                    <a:pt x="3950" y="283"/>
                    <a:pt x="3898" y="265"/>
                  </a:cubicBezTo>
                  <a:cubicBezTo>
                    <a:pt x="3872" y="255"/>
                    <a:pt x="3846" y="247"/>
                    <a:pt x="3819" y="239"/>
                  </a:cubicBezTo>
                  <a:cubicBezTo>
                    <a:pt x="3793" y="232"/>
                    <a:pt x="3766" y="225"/>
                    <a:pt x="3739" y="218"/>
                  </a:cubicBezTo>
                  <a:cubicBezTo>
                    <a:pt x="3686" y="204"/>
                    <a:pt x="3632" y="192"/>
                    <a:pt x="3577" y="186"/>
                  </a:cubicBezTo>
                  <a:cubicBezTo>
                    <a:pt x="3522" y="180"/>
                    <a:pt x="3467" y="182"/>
                    <a:pt x="3413" y="194"/>
                  </a:cubicBezTo>
                  <a:cubicBezTo>
                    <a:pt x="3386" y="200"/>
                    <a:pt x="3360" y="209"/>
                    <a:pt x="3335" y="220"/>
                  </a:cubicBezTo>
                  <a:cubicBezTo>
                    <a:pt x="3310" y="232"/>
                    <a:pt x="3286" y="245"/>
                    <a:pt x="3262" y="259"/>
                  </a:cubicBezTo>
                  <a:cubicBezTo>
                    <a:pt x="3214" y="287"/>
                    <a:pt x="3169" y="318"/>
                    <a:pt x="3121" y="346"/>
                  </a:cubicBezTo>
                  <a:cubicBezTo>
                    <a:pt x="3073" y="374"/>
                    <a:pt x="3024" y="399"/>
                    <a:pt x="2973" y="421"/>
                  </a:cubicBezTo>
                  <a:cubicBezTo>
                    <a:pt x="2922" y="442"/>
                    <a:pt x="2870" y="460"/>
                    <a:pt x="2816" y="471"/>
                  </a:cubicBezTo>
                  <a:cubicBezTo>
                    <a:pt x="2802" y="474"/>
                    <a:pt x="2788" y="476"/>
                    <a:pt x="2775" y="479"/>
                  </a:cubicBezTo>
                  <a:cubicBezTo>
                    <a:pt x="2771" y="479"/>
                    <a:pt x="2768" y="480"/>
                    <a:pt x="2765" y="480"/>
                  </a:cubicBezTo>
                  <a:cubicBezTo>
                    <a:pt x="2754" y="481"/>
                    <a:pt x="2754" y="481"/>
                    <a:pt x="2754" y="481"/>
                  </a:cubicBezTo>
                  <a:cubicBezTo>
                    <a:pt x="2747" y="482"/>
                    <a:pt x="2740" y="483"/>
                    <a:pt x="2734" y="483"/>
                  </a:cubicBezTo>
                  <a:cubicBezTo>
                    <a:pt x="2713" y="484"/>
                    <a:pt x="2713" y="484"/>
                    <a:pt x="2713" y="484"/>
                  </a:cubicBezTo>
                  <a:cubicBezTo>
                    <a:pt x="2703" y="485"/>
                    <a:pt x="2703" y="485"/>
                    <a:pt x="2703" y="485"/>
                  </a:cubicBezTo>
                  <a:cubicBezTo>
                    <a:pt x="2692" y="485"/>
                    <a:pt x="2692" y="485"/>
                    <a:pt x="2692" y="485"/>
                  </a:cubicBezTo>
                  <a:cubicBezTo>
                    <a:pt x="2671" y="485"/>
                    <a:pt x="2671" y="485"/>
                    <a:pt x="2671" y="485"/>
                  </a:cubicBezTo>
                  <a:cubicBezTo>
                    <a:pt x="2664" y="485"/>
                    <a:pt x="2658" y="484"/>
                    <a:pt x="2651" y="484"/>
                  </a:cubicBezTo>
                  <a:cubicBezTo>
                    <a:pt x="2623" y="483"/>
                    <a:pt x="2596" y="479"/>
                    <a:pt x="2568" y="474"/>
                  </a:cubicBezTo>
                  <a:cubicBezTo>
                    <a:pt x="2548" y="469"/>
                    <a:pt x="2548" y="469"/>
                    <a:pt x="2548" y="469"/>
                  </a:cubicBezTo>
                  <a:cubicBezTo>
                    <a:pt x="2538" y="467"/>
                    <a:pt x="2538" y="467"/>
                    <a:pt x="2538" y="467"/>
                  </a:cubicBezTo>
                  <a:cubicBezTo>
                    <a:pt x="2535" y="466"/>
                    <a:pt x="2531" y="465"/>
                    <a:pt x="2528" y="464"/>
                  </a:cubicBezTo>
                  <a:cubicBezTo>
                    <a:pt x="2508" y="459"/>
                    <a:pt x="2508" y="459"/>
                    <a:pt x="2508" y="459"/>
                  </a:cubicBezTo>
                  <a:cubicBezTo>
                    <a:pt x="2501" y="457"/>
                    <a:pt x="2495" y="454"/>
                    <a:pt x="2488" y="452"/>
                  </a:cubicBezTo>
                  <a:cubicBezTo>
                    <a:pt x="2475" y="448"/>
                    <a:pt x="2463" y="442"/>
                    <a:pt x="2450" y="436"/>
                  </a:cubicBezTo>
                  <a:cubicBezTo>
                    <a:pt x="2447" y="435"/>
                    <a:pt x="2443" y="434"/>
                    <a:pt x="2440" y="432"/>
                  </a:cubicBezTo>
                  <a:cubicBezTo>
                    <a:pt x="2431" y="427"/>
                    <a:pt x="2431" y="427"/>
                    <a:pt x="2431" y="427"/>
                  </a:cubicBezTo>
                  <a:cubicBezTo>
                    <a:pt x="2422" y="423"/>
                    <a:pt x="2422" y="423"/>
                    <a:pt x="2422" y="423"/>
                  </a:cubicBezTo>
                  <a:cubicBezTo>
                    <a:pt x="2417" y="420"/>
                    <a:pt x="2417" y="420"/>
                    <a:pt x="2417" y="420"/>
                  </a:cubicBezTo>
                  <a:cubicBezTo>
                    <a:pt x="2413" y="418"/>
                    <a:pt x="2413" y="418"/>
                    <a:pt x="2413" y="418"/>
                  </a:cubicBezTo>
                  <a:cubicBezTo>
                    <a:pt x="2395" y="407"/>
                    <a:pt x="2395" y="407"/>
                    <a:pt x="2395" y="407"/>
                  </a:cubicBezTo>
                  <a:cubicBezTo>
                    <a:pt x="2390" y="405"/>
                    <a:pt x="2390" y="405"/>
                    <a:pt x="2390" y="405"/>
                  </a:cubicBezTo>
                  <a:cubicBezTo>
                    <a:pt x="2386" y="402"/>
                    <a:pt x="2386" y="402"/>
                    <a:pt x="2386" y="402"/>
                  </a:cubicBezTo>
                  <a:cubicBezTo>
                    <a:pt x="2377" y="396"/>
                    <a:pt x="2377" y="396"/>
                    <a:pt x="2377" y="396"/>
                  </a:cubicBezTo>
                  <a:cubicBezTo>
                    <a:pt x="2369" y="390"/>
                    <a:pt x="2369" y="390"/>
                    <a:pt x="2369" y="390"/>
                  </a:cubicBezTo>
                  <a:cubicBezTo>
                    <a:pt x="2364" y="387"/>
                    <a:pt x="2364" y="387"/>
                    <a:pt x="2364" y="387"/>
                  </a:cubicBezTo>
                  <a:cubicBezTo>
                    <a:pt x="2360" y="384"/>
                    <a:pt x="2360" y="384"/>
                    <a:pt x="2360" y="384"/>
                  </a:cubicBezTo>
                  <a:cubicBezTo>
                    <a:pt x="2344" y="371"/>
                    <a:pt x="2344" y="371"/>
                    <a:pt x="2344" y="371"/>
                  </a:cubicBezTo>
                  <a:cubicBezTo>
                    <a:pt x="2340" y="368"/>
                    <a:pt x="2340" y="368"/>
                    <a:pt x="2340" y="368"/>
                  </a:cubicBezTo>
                  <a:cubicBezTo>
                    <a:pt x="2336" y="364"/>
                    <a:pt x="2336" y="364"/>
                    <a:pt x="2336" y="364"/>
                  </a:cubicBezTo>
                  <a:cubicBezTo>
                    <a:pt x="2328" y="357"/>
                    <a:pt x="2328" y="357"/>
                    <a:pt x="2328" y="357"/>
                  </a:cubicBezTo>
                  <a:cubicBezTo>
                    <a:pt x="2323" y="353"/>
                    <a:pt x="2318" y="348"/>
                    <a:pt x="2313" y="343"/>
                  </a:cubicBezTo>
                  <a:cubicBezTo>
                    <a:pt x="2303" y="333"/>
                    <a:pt x="2294" y="323"/>
                    <a:pt x="2285" y="313"/>
                  </a:cubicBezTo>
                  <a:cubicBezTo>
                    <a:pt x="2266" y="293"/>
                    <a:pt x="2248" y="271"/>
                    <a:pt x="2231" y="250"/>
                  </a:cubicBezTo>
                  <a:cubicBezTo>
                    <a:pt x="2197" y="206"/>
                    <a:pt x="2165" y="162"/>
                    <a:pt x="2130" y="119"/>
                  </a:cubicBezTo>
                  <a:cubicBezTo>
                    <a:pt x="2113" y="97"/>
                    <a:pt x="2095" y="76"/>
                    <a:pt x="2075" y="58"/>
                  </a:cubicBezTo>
                  <a:cubicBezTo>
                    <a:pt x="2069" y="53"/>
                    <a:pt x="2064" y="49"/>
                    <a:pt x="2059" y="45"/>
                  </a:cubicBezTo>
                  <a:cubicBezTo>
                    <a:pt x="2056" y="43"/>
                    <a:pt x="2053" y="41"/>
                    <a:pt x="2051" y="39"/>
                  </a:cubicBezTo>
                  <a:cubicBezTo>
                    <a:pt x="2048" y="37"/>
                    <a:pt x="2045" y="35"/>
                    <a:pt x="2042" y="33"/>
                  </a:cubicBezTo>
                  <a:cubicBezTo>
                    <a:pt x="2030" y="26"/>
                    <a:pt x="2018" y="20"/>
                    <a:pt x="2005" y="15"/>
                  </a:cubicBezTo>
                  <a:cubicBezTo>
                    <a:pt x="1992" y="10"/>
                    <a:pt x="1979" y="7"/>
                    <a:pt x="1965" y="5"/>
                  </a:cubicBezTo>
                  <a:cubicBezTo>
                    <a:pt x="1952" y="3"/>
                    <a:pt x="1938" y="3"/>
                    <a:pt x="1924" y="3"/>
                  </a:cubicBezTo>
                  <a:cubicBezTo>
                    <a:pt x="1897" y="4"/>
                    <a:pt x="1870" y="9"/>
                    <a:pt x="1844" y="17"/>
                  </a:cubicBezTo>
                  <a:cubicBezTo>
                    <a:pt x="1791" y="33"/>
                    <a:pt x="1741" y="57"/>
                    <a:pt x="1694" y="86"/>
                  </a:cubicBezTo>
                  <a:cubicBezTo>
                    <a:pt x="1671" y="101"/>
                    <a:pt x="1648" y="117"/>
                    <a:pt x="1626" y="133"/>
                  </a:cubicBezTo>
                  <a:cubicBezTo>
                    <a:pt x="1604" y="149"/>
                    <a:pt x="1582" y="167"/>
                    <a:pt x="1561" y="183"/>
                  </a:cubicBezTo>
                  <a:cubicBezTo>
                    <a:pt x="1495" y="234"/>
                    <a:pt x="1495" y="234"/>
                    <a:pt x="1495" y="234"/>
                  </a:cubicBezTo>
                  <a:cubicBezTo>
                    <a:pt x="1473" y="251"/>
                    <a:pt x="1450" y="267"/>
                    <a:pt x="1427" y="282"/>
                  </a:cubicBezTo>
                  <a:cubicBezTo>
                    <a:pt x="1381" y="312"/>
                    <a:pt x="1333" y="340"/>
                    <a:pt x="1284" y="365"/>
                  </a:cubicBezTo>
                  <a:cubicBezTo>
                    <a:pt x="1235" y="391"/>
                    <a:pt x="1185" y="414"/>
                    <a:pt x="1134" y="435"/>
                  </a:cubicBezTo>
                  <a:cubicBezTo>
                    <a:pt x="1121" y="440"/>
                    <a:pt x="1109" y="446"/>
                    <a:pt x="1096" y="451"/>
                  </a:cubicBezTo>
                  <a:cubicBezTo>
                    <a:pt x="1057" y="465"/>
                    <a:pt x="1057" y="465"/>
                    <a:pt x="1057" y="465"/>
                  </a:cubicBezTo>
                  <a:cubicBezTo>
                    <a:pt x="1038" y="473"/>
                    <a:pt x="1038" y="473"/>
                    <a:pt x="1038" y="473"/>
                  </a:cubicBezTo>
                  <a:cubicBezTo>
                    <a:pt x="1031" y="475"/>
                    <a:pt x="1025" y="477"/>
                    <a:pt x="1018" y="479"/>
                  </a:cubicBezTo>
                  <a:cubicBezTo>
                    <a:pt x="979" y="493"/>
                    <a:pt x="979" y="493"/>
                    <a:pt x="979" y="493"/>
                  </a:cubicBezTo>
                  <a:cubicBezTo>
                    <a:pt x="874" y="528"/>
                    <a:pt x="767" y="556"/>
                    <a:pt x="659" y="577"/>
                  </a:cubicBezTo>
                  <a:cubicBezTo>
                    <a:pt x="550" y="597"/>
                    <a:pt x="441" y="611"/>
                    <a:pt x="330" y="616"/>
                  </a:cubicBezTo>
                  <a:cubicBezTo>
                    <a:pt x="220" y="622"/>
                    <a:pt x="109" y="619"/>
                    <a:pt x="0" y="608"/>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29" name="Freeform 40">
              <a:extLst>
                <a:ext uri="{FF2B5EF4-FFF2-40B4-BE49-F238E27FC236}">
                  <a16:creationId xmlns:a16="http://schemas.microsoft.com/office/drawing/2014/main" id="{CC897356-1B1A-40F4-A33E-A61C6906D99A}"/>
                </a:ext>
              </a:extLst>
            </p:cNvPr>
            <p:cNvSpPr>
              <a:spLocks/>
            </p:cNvSpPr>
            <p:nvPr userDrawn="1"/>
          </p:nvSpPr>
          <p:spPr bwMode="auto">
            <a:xfrm>
              <a:off x="13484225" y="2452688"/>
              <a:ext cx="12123738" cy="1382713"/>
            </a:xfrm>
            <a:custGeom>
              <a:avLst/>
              <a:gdLst>
                <a:gd name="T0" fmla="*/ 328 w 4854"/>
                <a:gd name="T1" fmla="*/ 546 h 553"/>
                <a:gd name="T2" fmla="*/ 971 w 4854"/>
                <a:gd name="T3" fmla="*/ 430 h 553"/>
                <a:gd name="T4" fmla="*/ 1049 w 4854"/>
                <a:gd name="T5" fmla="*/ 405 h 553"/>
                <a:gd name="T6" fmla="*/ 1126 w 4854"/>
                <a:gd name="T7" fmla="*/ 378 h 553"/>
                <a:gd name="T8" fmla="*/ 1422 w 4854"/>
                <a:gd name="T9" fmla="*/ 239 h 553"/>
                <a:gd name="T10" fmla="*/ 1559 w 4854"/>
                <a:gd name="T11" fmla="*/ 148 h 553"/>
                <a:gd name="T12" fmla="*/ 1853 w 4854"/>
                <a:gd name="T13" fmla="*/ 7 h 553"/>
                <a:gd name="T14" fmla="*/ 1975 w 4854"/>
                <a:gd name="T15" fmla="*/ 11 h 553"/>
                <a:gd name="T16" fmla="*/ 2013 w 4854"/>
                <a:gd name="T17" fmla="*/ 27 h 553"/>
                <a:gd name="T18" fmla="*/ 2079 w 4854"/>
                <a:gd name="T19" fmla="*/ 77 h 553"/>
                <a:gd name="T20" fmla="*/ 2244 w 4854"/>
                <a:gd name="T21" fmla="*/ 259 h 553"/>
                <a:gd name="T22" fmla="*/ 2335 w 4854"/>
                <a:gd name="T23" fmla="*/ 340 h 553"/>
                <a:gd name="T24" fmla="*/ 2370 w 4854"/>
                <a:gd name="T25" fmla="*/ 362 h 553"/>
                <a:gd name="T26" fmla="*/ 2397 w 4854"/>
                <a:gd name="T27" fmla="*/ 376 h 553"/>
                <a:gd name="T28" fmla="*/ 2444 w 4854"/>
                <a:gd name="T29" fmla="*/ 396 h 553"/>
                <a:gd name="T30" fmla="*/ 2542 w 4854"/>
                <a:gd name="T31" fmla="*/ 423 h 553"/>
                <a:gd name="T32" fmla="*/ 2562 w 4854"/>
                <a:gd name="T33" fmla="*/ 426 h 553"/>
                <a:gd name="T34" fmla="*/ 2603 w 4854"/>
                <a:gd name="T35" fmla="*/ 430 h 553"/>
                <a:gd name="T36" fmla="*/ 2623 w 4854"/>
                <a:gd name="T37" fmla="*/ 431 h 553"/>
                <a:gd name="T38" fmla="*/ 2664 w 4854"/>
                <a:gd name="T39" fmla="*/ 431 h 553"/>
                <a:gd name="T40" fmla="*/ 2845 w 4854"/>
                <a:gd name="T41" fmla="*/ 400 h 553"/>
                <a:gd name="T42" fmla="*/ 3139 w 4854"/>
                <a:gd name="T43" fmla="*/ 258 h 553"/>
                <a:gd name="T44" fmla="*/ 3355 w 4854"/>
                <a:gd name="T45" fmla="*/ 141 h 553"/>
                <a:gd name="T46" fmla="*/ 3598 w 4854"/>
                <a:gd name="T47" fmla="*/ 121 h 553"/>
                <a:gd name="T48" fmla="*/ 3838 w 4854"/>
                <a:gd name="T49" fmla="*/ 175 h 553"/>
                <a:gd name="T50" fmla="*/ 3952 w 4854"/>
                <a:gd name="T51" fmla="*/ 220 h 553"/>
                <a:gd name="T52" fmla="*/ 4063 w 4854"/>
                <a:gd name="T53" fmla="*/ 274 h 553"/>
                <a:gd name="T54" fmla="*/ 4368 w 4854"/>
                <a:gd name="T55" fmla="*/ 392 h 553"/>
                <a:gd name="T56" fmla="*/ 4528 w 4854"/>
                <a:gd name="T57" fmla="*/ 428 h 553"/>
                <a:gd name="T58" fmla="*/ 4528 w 4854"/>
                <a:gd name="T59" fmla="*/ 429 h 553"/>
                <a:gd name="T60" fmla="*/ 4368 w 4854"/>
                <a:gd name="T61" fmla="*/ 393 h 553"/>
                <a:gd name="T62" fmla="*/ 4062 w 4854"/>
                <a:gd name="T63" fmla="*/ 276 h 553"/>
                <a:gd name="T64" fmla="*/ 3951 w 4854"/>
                <a:gd name="T65" fmla="*/ 222 h 553"/>
                <a:gd name="T66" fmla="*/ 3837 w 4854"/>
                <a:gd name="T67" fmla="*/ 178 h 553"/>
                <a:gd name="T68" fmla="*/ 3598 w 4854"/>
                <a:gd name="T69" fmla="*/ 124 h 553"/>
                <a:gd name="T70" fmla="*/ 3356 w 4854"/>
                <a:gd name="T71" fmla="*/ 144 h 553"/>
                <a:gd name="T72" fmla="*/ 3141 w 4854"/>
                <a:gd name="T73" fmla="*/ 261 h 553"/>
                <a:gd name="T74" fmla="*/ 2846 w 4854"/>
                <a:gd name="T75" fmla="*/ 403 h 553"/>
                <a:gd name="T76" fmla="*/ 2664 w 4854"/>
                <a:gd name="T77" fmla="*/ 435 h 553"/>
                <a:gd name="T78" fmla="*/ 2623 w 4854"/>
                <a:gd name="T79" fmla="*/ 435 h 553"/>
                <a:gd name="T80" fmla="*/ 2603 w 4854"/>
                <a:gd name="T81" fmla="*/ 434 h 553"/>
                <a:gd name="T82" fmla="*/ 2562 w 4854"/>
                <a:gd name="T83" fmla="*/ 430 h 553"/>
                <a:gd name="T84" fmla="*/ 2541 w 4854"/>
                <a:gd name="T85" fmla="*/ 427 h 553"/>
                <a:gd name="T86" fmla="*/ 2442 w 4854"/>
                <a:gd name="T87" fmla="*/ 400 h 553"/>
                <a:gd name="T88" fmla="*/ 2395 w 4854"/>
                <a:gd name="T89" fmla="*/ 380 h 553"/>
                <a:gd name="T90" fmla="*/ 2368 w 4854"/>
                <a:gd name="T91" fmla="*/ 365 h 553"/>
                <a:gd name="T92" fmla="*/ 2333 w 4854"/>
                <a:gd name="T93" fmla="*/ 343 h 553"/>
                <a:gd name="T94" fmla="*/ 2241 w 4854"/>
                <a:gd name="T95" fmla="*/ 261 h 553"/>
                <a:gd name="T96" fmla="*/ 2076 w 4854"/>
                <a:gd name="T97" fmla="*/ 79 h 553"/>
                <a:gd name="T98" fmla="*/ 2012 w 4854"/>
                <a:gd name="T99" fmla="*/ 30 h 553"/>
                <a:gd name="T100" fmla="*/ 1974 w 4854"/>
                <a:gd name="T101" fmla="*/ 14 h 553"/>
                <a:gd name="T102" fmla="*/ 1853 w 4854"/>
                <a:gd name="T103" fmla="*/ 10 h 553"/>
                <a:gd name="T104" fmla="*/ 1561 w 4854"/>
                <a:gd name="T105" fmla="*/ 151 h 553"/>
                <a:gd name="T106" fmla="*/ 1424 w 4854"/>
                <a:gd name="T107" fmla="*/ 241 h 553"/>
                <a:gd name="T108" fmla="*/ 1127 w 4854"/>
                <a:gd name="T109" fmla="*/ 380 h 553"/>
                <a:gd name="T110" fmla="*/ 1050 w 4854"/>
                <a:gd name="T111" fmla="*/ 408 h 553"/>
                <a:gd name="T112" fmla="*/ 972 w 4854"/>
                <a:gd name="T113" fmla="*/ 433 h 553"/>
                <a:gd name="T114" fmla="*/ 328 w 4854"/>
                <a:gd name="T115" fmla="*/ 547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854" h="553">
                  <a:moveTo>
                    <a:pt x="0" y="542"/>
                  </a:moveTo>
                  <a:cubicBezTo>
                    <a:pt x="109" y="551"/>
                    <a:pt x="219" y="552"/>
                    <a:pt x="328" y="546"/>
                  </a:cubicBezTo>
                  <a:cubicBezTo>
                    <a:pt x="437" y="540"/>
                    <a:pt x="546" y="527"/>
                    <a:pt x="653" y="508"/>
                  </a:cubicBezTo>
                  <a:cubicBezTo>
                    <a:pt x="761" y="488"/>
                    <a:pt x="867" y="462"/>
                    <a:pt x="971" y="430"/>
                  </a:cubicBezTo>
                  <a:cubicBezTo>
                    <a:pt x="1010" y="418"/>
                    <a:pt x="1010" y="418"/>
                    <a:pt x="1010" y="418"/>
                  </a:cubicBezTo>
                  <a:cubicBezTo>
                    <a:pt x="1023" y="414"/>
                    <a:pt x="1036" y="410"/>
                    <a:pt x="1049" y="405"/>
                  </a:cubicBezTo>
                  <a:cubicBezTo>
                    <a:pt x="1062" y="401"/>
                    <a:pt x="1075" y="397"/>
                    <a:pt x="1088" y="392"/>
                  </a:cubicBezTo>
                  <a:cubicBezTo>
                    <a:pt x="1126" y="378"/>
                    <a:pt x="1126" y="378"/>
                    <a:pt x="1126" y="378"/>
                  </a:cubicBezTo>
                  <a:cubicBezTo>
                    <a:pt x="1178" y="359"/>
                    <a:pt x="1228" y="338"/>
                    <a:pt x="1278" y="315"/>
                  </a:cubicBezTo>
                  <a:cubicBezTo>
                    <a:pt x="1327" y="292"/>
                    <a:pt x="1375" y="266"/>
                    <a:pt x="1422" y="239"/>
                  </a:cubicBezTo>
                  <a:cubicBezTo>
                    <a:pt x="1446" y="225"/>
                    <a:pt x="1469" y="210"/>
                    <a:pt x="1491" y="194"/>
                  </a:cubicBezTo>
                  <a:cubicBezTo>
                    <a:pt x="1559" y="148"/>
                    <a:pt x="1559" y="148"/>
                    <a:pt x="1559" y="148"/>
                  </a:cubicBezTo>
                  <a:cubicBezTo>
                    <a:pt x="1604" y="117"/>
                    <a:pt x="1650" y="87"/>
                    <a:pt x="1698" y="62"/>
                  </a:cubicBezTo>
                  <a:cubicBezTo>
                    <a:pt x="1747" y="37"/>
                    <a:pt x="1799" y="17"/>
                    <a:pt x="1853" y="7"/>
                  </a:cubicBezTo>
                  <a:cubicBezTo>
                    <a:pt x="1880" y="2"/>
                    <a:pt x="1907" y="0"/>
                    <a:pt x="1935" y="3"/>
                  </a:cubicBezTo>
                  <a:cubicBezTo>
                    <a:pt x="1948" y="4"/>
                    <a:pt x="1962" y="7"/>
                    <a:pt x="1975" y="11"/>
                  </a:cubicBezTo>
                  <a:cubicBezTo>
                    <a:pt x="1982" y="13"/>
                    <a:pt x="1988" y="15"/>
                    <a:pt x="1995" y="18"/>
                  </a:cubicBezTo>
                  <a:cubicBezTo>
                    <a:pt x="2001" y="21"/>
                    <a:pt x="2007" y="23"/>
                    <a:pt x="2013" y="27"/>
                  </a:cubicBezTo>
                  <a:cubicBezTo>
                    <a:pt x="2026" y="33"/>
                    <a:pt x="2037" y="41"/>
                    <a:pt x="2048" y="50"/>
                  </a:cubicBezTo>
                  <a:cubicBezTo>
                    <a:pt x="2058" y="58"/>
                    <a:pt x="2069" y="67"/>
                    <a:pt x="2079" y="77"/>
                  </a:cubicBezTo>
                  <a:cubicBezTo>
                    <a:pt x="2098" y="96"/>
                    <a:pt x="2116" y="117"/>
                    <a:pt x="2134" y="137"/>
                  </a:cubicBezTo>
                  <a:cubicBezTo>
                    <a:pt x="2171" y="178"/>
                    <a:pt x="2206" y="220"/>
                    <a:pt x="2244" y="259"/>
                  </a:cubicBezTo>
                  <a:cubicBezTo>
                    <a:pt x="2263" y="278"/>
                    <a:pt x="2283" y="297"/>
                    <a:pt x="2303" y="315"/>
                  </a:cubicBezTo>
                  <a:cubicBezTo>
                    <a:pt x="2314" y="323"/>
                    <a:pt x="2324" y="332"/>
                    <a:pt x="2335" y="340"/>
                  </a:cubicBezTo>
                  <a:cubicBezTo>
                    <a:pt x="2341" y="344"/>
                    <a:pt x="2347" y="348"/>
                    <a:pt x="2352" y="351"/>
                  </a:cubicBezTo>
                  <a:cubicBezTo>
                    <a:pt x="2370" y="362"/>
                    <a:pt x="2370" y="362"/>
                    <a:pt x="2370" y="362"/>
                  </a:cubicBezTo>
                  <a:cubicBezTo>
                    <a:pt x="2376" y="366"/>
                    <a:pt x="2382" y="368"/>
                    <a:pt x="2388" y="372"/>
                  </a:cubicBezTo>
                  <a:cubicBezTo>
                    <a:pt x="2397" y="376"/>
                    <a:pt x="2397" y="376"/>
                    <a:pt x="2397" y="376"/>
                  </a:cubicBezTo>
                  <a:cubicBezTo>
                    <a:pt x="2400" y="378"/>
                    <a:pt x="2403" y="379"/>
                    <a:pt x="2406" y="381"/>
                  </a:cubicBezTo>
                  <a:cubicBezTo>
                    <a:pt x="2418" y="386"/>
                    <a:pt x="2431" y="392"/>
                    <a:pt x="2444" y="396"/>
                  </a:cubicBezTo>
                  <a:cubicBezTo>
                    <a:pt x="2469" y="406"/>
                    <a:pt x="2495" y="413"/>
                    <a:pt x="2522" y="419"/>
                  </a:cubicBezTo>
                  <a:cubicBezTo>
                    <a:pt x="2542" y="423"/>
                    <a:pt x="2542" y="423"/>
                    <a:pt x="2542" y="423"/>
                  </a:cubicBezTo>
                  <a:cubicBezTo>
                    <a:pt x="2545" y="423"/>
                    <a:pt x="2549" y="424"/>
                    <a:pt x="2552" y="425"/>
                  </a:cubicBezTo>
                  <a:cubicBezTo>
                    <a:pt x="2562" y="426"/>
                    <a:pt x="2562" y="426"/>
                    <a:pt x="2562" y="426"/>
                  </a:cubicBezTo>
                  <a:cubicBezTo>
                    <a:pt x="2583" y="429"/>
                    <a:pt x="2583" y="429"/>
                    <a:pt x="2583" y="429"/>
                  </a:cubicBezTo>
                  <a:cubicBezTo>
                    <a:pt x="2603" y="430"/>
                    <a:pt x="2603" y="430"/>
                    <a:pt x="2603" y="430"/>
                  </a:cubicBezTo>
                  <a:cubicBezTo>
                    <a:pt x="2613" y="431"/>
                    <a:pt x="2613" y="431"/>
                    <a:pt x="2613" y="431"/>
                  </a:cubicBezTo>
                  <a:cubicBezTo>
                    <a:pt x="2616" y="431"/>
                    <a:pt x="2620" y="431"/>
                    <a:pt x="2623" y="431"/>
                  </a:cubicBezTo>
                  <a:cubicBezTo>
                    <a:pt x="2644" y="432"/>
                    <a:pt x="2644" y="432"/>
                    <a:pt x="2644" y="432"/>
                  </a:cubicBezTo>
                  <a:cubicBezTo>
                    <a:pt x="2650" y="432"/>
                    <a:pt x="2657" y="432"/>
                    <a:pt x="2664" y="431"/>
                  </a:cubicBezTo>
                  <a:cubicBezTo>
                    <a:pt x="2671" y="431"/>
                    <a:pt x="2678" y="431"/>
                    <a:pt x="2685" y="431"/>
                  </a:cubicBezTo>
                  <a:cubicBezTo>
                    <a:pt x="2739" y="427"/>
                    <a:pt x="2793" y="416"/>
                    <a:pt x="2845" y="400"/>
                  </a:cubicBezTo>
                  <a:cubicBezTo>
                    <a:pt x="2897" y="384"/>
                    <a:pt x="2947" y="362"/>
                    <a:pt x="2996" y="338"/>
                  </a:cubicBezTo>
                  <a:cubicBezTo>
                    <a:pt x="3045" y="314"/>
                    <a:pt x="3093" y="288"/>
                    <a:pt x="3139" y="258"/>
                  </a:cubicBezTo>
                  <a:cubicBezTo>
                    <a:pt x="3185" y="230"/>
                    <a:pt x="3231" y="199"/>
                    <a:pt x="3279" y="174"/>
                  </a:cubicBezTo>
                  <a:cubicBezTo>
                    <a:pt x="3304" y="161"/>
                    <a:pt x="3329" y="150"/>
                    <a:pt x="3355" y="141"/>
                  </a:cubicBezTo>
                  <a:cubicBezTo>
                    <a:pt x="3381" y="132"/>
                    <a:pt x="3407" y="125"/>
                    <a:pt x="3434" y="121"/>
                  </a:cubicBezTo>
                  <a:cubicBezTo>
                    <a:pt x="3489" y="113"/>
                    <a:pt x="3544" y="114"/>
                    <a:pt x="3598" y="121"/>
                  </a:cubicBezTo>
                  <a:cubicBezTo>
                    <a:pt x="3652" y="128"/>
                    <a:pt x="3706" y="140"/>
                    <a:pt x="3759" y="153"/>
                  </a:cubicBezTo>
                  <a:cubicBezTo>
                    <a:pt x="3785" y="160"/>
                    <a:pt x="3812" y="167"/>
                    <a:pt x="3838" y="175"/>
                  </a:cubicBezTo>
                  <a:cubicBezTo>
                    <a:pt x="3864" y="184"/>
                    <a:pt x="3890" y="193"/>
                    <a:pt x="3915" y="204"/>
                  </a:cubicBezTo>
                  <a:cubicBezTo>
                    <a:pt x="3928" y="209"/>
                    <a:pt x="3940" y="214"/>
                    <a:pt x="3952" y="220"/>
                  </a:cubicBezTo>
                  <a:cubicBezTo>
                    <a:pt x="3965" y="226"/>
                    <a:pt x="3977" y="232"/>
                    <a:pt x="3989" y="238"/>
                  </a:cubicBezTo>
                  <a:cubicBezTo>
                    <a:pt x="4014" y="250"/>
                    <a:pt x="4038" y="262"/>
                    <a:pt x="4063" y="274"/>
                  </a:cubicBezTo>
                  <a:cubicBezTo>
                    <a:pt x="4112" y="297"/>
                    <a:pt x="4162" y="320"/>
                    <a:pt x="4213" y="339"/>
                  </a:cubicBezTo>
                  <a:cubicBezTo>
                    <a:pt x="4264" y="359"/>
                    <a:pt x="4316" y="377"/>
                    <a:pt x="4368" y="392"/>
                  </a:cubicBezTo>
                  <a:cubicBezTo>
                    <a:pt x="4395" y="399"/>
                    <a:pt x="4421" y="406"/>
                    <a:pt x="4448" y="412"/>
                  </a:cubicBezTo>
                  <a:cubicBezTo>
                    <a:pt x="4474" y="418"/>
                    <a:pt x="4501" y="424"/>
                    <a:pt x="4528" y="428"/>
                  </a:cubicBezTo>
                  <a:cubicBezTo>
                    <a:pt x="4636" y="446"/>
                    <a:pt x="4746" y="451"/>
                    <a:pt x="4854" y="436"/>
                  </a:cubicBezTo>
                  <a:cubicBezTo>
                    <a:pt x="4746" y="451"/>
                    <a:pt x="4636" y="447"/>
                    <a:pt x="4528" y="429"/>
                  </a:cubicBezTo>
                  <a:cubicBezTo>
                    <a:pt x="4501" y="425"/>
                    <a:pt x="4474" y="420"/>
                    <a:pt x="4447" y="414"/>
                  </a:cubicBezTo>
                  <a:cubicBezTo>
                    <a:pt x="4421" y="408"/>
                    <a:pt x="4394" y="401"/>
                    <a:pt x="4368" y="393"/>
                  </a:cubicBezTo>
                  <a:cubicBezTo>
                    <a:pt x="4315" y="378"/>
                    <a:pt x="4264" y="360"/>
                    <a:pt x="4213" y="341"/>
                  </a:cubicBezTo>
                  <a:cubicBezTo>
                    <a:pt x="4161" y="322"/>
                    <a:pt x="4111" y="299"/>
                    <a:pt x="4062" y="276"/>
                  </a:cubicBezTo>
                  <a:cubicBezTo>
                    <a:pt x="4037" y="264"/>
                    <a:pt x="4013" y="252"/>
                    <a:pt x="3988" y="240"/>
                  </a:cubicBezTo>
                  <a:cubicBezTo>
                    <a:pt x="3976" y="234"/>
                    <a:pt x="3964" y="228"/>
                    <a:pt x="3951" y="222"/>
                  </a:cubicBezTo>
                  <a:cubicBezTo>
                    <a:pt x="3939" y="216"/>
                    <a:pt x="3927" y="211"/>
                    <a:pt x="3914" y="206"/>
                  </a:cubicBezTo>
                  <a:cubicBezTo>
                    <a:pt x="3889" y="195"/>
                    <a:pt x="3863" y="186"/>
                    <a:pt x="3837" y="178"/>
                  </a:cubicBezTo>
                  <a:cubicBezTo>
                    <a:pt x="3811" y="170"/>
                    <a:pt x="3785" y="163"/>
                    <a:pt x="3758" y="156"/>
                  </a:cubicBezTo>
                  <a:cubicBezTo>
                    <a:pt x="3705" y="142"/>
                    <a:pt x="3652" y="130"/>
                    <a:pt x="3598" y="124"/>
                  </a:cubicBezTo>
                  <a:cubicBezTo>
                    <a:pt x="3544" y="117"/>
                    <a:pt x="3489" y="116"/>
                    <a:pt x="3435" y="124"/>
                  </a:cubicBezTo>
                  <a:cubicBezTo>
                    <a:pt x="3408" y="128"/>
                    <a:pt x="3381" y="135"/>
                    <a:pt x="3356" y="144"/>
                  </a:cubicBezTo>
                  <a:cubicBezTo>
                    <a:pt x="3330" y="153"/>
                    <a:pt x="3305" y="164"/>
                    <a:pt x="3281" y="177"/>
                  </a:cubicBezTo>
                  <a:cubicBezTo>
                    <a:pt x="3232" y="202"/>
                    <a:pt x="3187" y="232"/>
                    <a:pt x="3141" y="261"/>
                  </a:cubicBezTo>
                  <a:cubicBezTo>
                    <a:pt x="3094" y="290"/>
                    <a:pt x="3046" y="317"/>
                    <a:pt x="2997" y="341"/>
                  </a:cubicBezTo>
                  <a:cubicBezTo>
                    <a:pt x="2948" y="365"/>
                    <a:pt x="2898" y="387"/>
                    <a:pt x="2846" y="403"/>
                  </a:cubicBezTo>
                  <a:cubicBezTo>
                    <a:pt x="2794" y="420"/>
                    <a:pt x="2739" y="431"/>
                    <a:pt x="2685" y="434"/>
                  </a:cubicBezTo>
                  <a:cubicBezTo>
                    <a:pt x="2678" y="435"/>
                    <a:pt x="2671" y="435"/>
                    <a:pt x="2664" y="435"/>
                  </a:cubicBezTo>
                  <a:cubicBezTo>
                    <a:pt x="2657" y="435"/>
                    <a:pt x="2651" y="436"/>
                    <a:pt x="2644" y="436"/>
                  </a:cubicBezTo>
                  <a:cubicBezTo>
                    <a:pt x="2623" y="435"/>
                    <a:pt x="2623" y="435"/>
                    <a:pt x="2623" y="435"/>
                  </a:cubicBezTo>
                  <a:cubicBezTo>
                    <a:pt x="2620" y="435"/>
                    <a:pt x="2616" y="435"/>
                    <a:pt x="2613" y="435"/>
                  </a:cubicBezTo>
                  <a:cubicBezTo>
                    <a:pt x="2603" y="434"/>
                    <a:pt x="2603" y="434"/>
                    <a:pt x="2603" y="434"/>
                  </a:cubicBezTo>
                  <a:cubicBezTo>
                    <a:pt x="2582" y="432"/>
                    <a:pt x="2582" y="432"/>
                    <a:pt x="2582" y="432"/>
                  </a:cubicBezTo>
                  <a:cubicBezTo>
                    <a:pt x="2562" y="430"/>
                    <a:pt x="2562" y="430"/>
                    <a:pt x="2562" y="430"/>
                  </a:cubicBezTo>
                  <a:cubicBezTo>
                    <a:pt x="2552" y="428"/>
                    <a:pt x="2552" y="428"/>
                    <a:pt x="2552" y="428"/>
                  </a:cubicBezTo>
                  <a:cubicBezTo>
                    <a:pt x="2548" y="428"/>
                    <a:pt x="2545" y="427"/>
                    <a:pt x="2541" y="427"/>
                  </a:cubicBezTo>
                  <a:cubicBezTo>
                    <a:pt x="2521" y="423"/>
                    <a:pt x="2521" y="423"/>
                    <a:pt x="2521" y="423"/>
                  </a:cubicBezTo>
                  <a:cubicBezTo>
                    <a:pt x="2494" y="417"/>
                    <a:pt x="2468" y="410"/>
                    <a:pt x="2442" y="400"/>
                  </a:cubicBezTo>
                  <a:cubicBezTo>
                    <a:pt x="2429" y="396"/>
                    <a:pt x="2417" y="390"/>
                    <a:pt x="2404" y="384"/>
                  </a:cubicBezTo>
                  <a:cubicBezTo>
                    <a:pt x="2401" y="383"/>
                    <a:pt x="2398" y="381"/>
                    <a:pt x="2395" y="380"/>
                  </a:cubicBezTo>
                  <a:cubicBezTo>
                    <a:pt x="2386" y="375"/>
                    <a:pt x="2386" y="375"/>
                    <a:pt x="2386" y="375"/>
                  </a:cubicBezTo>
                  <a:cubicBezTo>
                    <a:pt x="2380" y="372"/>
                    <a:pt x="2374" y="369"/>
                    <a:pt x="2368" y="365"/>
                  </a:cubicBezTo>
                  <a:cubicBezTo>
                    <a:pt x="2350" y="355"/>
                    <a:pt x="2350" y="355"/>
                    <a:pt x="2350" y="355"/>
                  </a:cubicBezTo>
                  <a:cubicBezTo>
                    <a:pt x="2344" y="351"/>
                    <a:pt x="2339" y="347"/>
                    <a:pt x="2333" y="343"/>
                  </a:cubicBezTo>
                  <a:cubicBezTo>
                    <a:pt x="2322" y="336"/>
                    <a:pt x="2311" y="327"/>
                    <a:pt x="2301" y="318"/>
                  </a:cubicBezTo>
                  <a:cubicBezTo>
                    <a:pt x="2280" y="300"/>
                    <a:pt x="2260" y="281"/>
                    <a:pt x="2241" y="261"/>
                  </a:cubicBezTo>
                  <a:cubicBezTo>
                    <a:pt x="2203" y="222"/>
                    <a:pt x="2168" y="180"/>
                    <a:pt x="2132" y="139"/>
                  </a:cubicBezTo>
                  <a:cubicBezTo>
                    <a:pt x="2113" y="119"/>
                    <a:pt x="2095" y="98"/>
                    <a:pt x="2076" y="79"/>
                  </a:cubicBezTo>
                  <a:cubicBezTo>
                    <a:pt x="2066" y="70"/>
                    <a:pt x="2056" y="61"/>
                    <a:pt x="2045" y="52"/>
                  </a:cubicBezTo>
                  <a:cubicBezTo>
                    <a:pt x="2035" y="44"/>
                    <a:pt x="2024" y="36"/>
                    <a:pt x="2012" y="30"/>
                  </a:cubicBezTo>
                  <a:cubicBezTo>
                    <a:pt x="2006" y="26"/>
                    <a:pt x="2000" y="24"/>
                    <a:pt x="1993" y="21"/>
                  </a:cubicBezTo>
                  <a:cubicBezTo>
                    <a:pt x="1987" y="19"/>
                    <a:pt x="1981" y="16"/>
                    <a:pt x="1974" y="14"/>
                  </a:cubicBezTo>
                  <a:cubicBezTo>
                    <a:pt x="1961" y="11"/>
                    <a:pt x="1948" y="8"/>
                    <a:pt x="1934" y="7"/>
                  </a:cubicBezTo>
                  <a:cubicBezTo>
                    <a:pt x="1907" y="4"/>
                    <a:pt x="1880" y="5"/>
                    <a:pt x="1853" y="10"/>
                  </a:cubicBezTo>
                  <a:cubicBezTo>
                    <a:pt x="1800" y="20"/>
                    <a:pt x="1748" y="40"/>
                    <a:pt x="1700" y="65"/>
                  </a:cubicBezTo>
                  <a:cubicBezTo>
                    <a:pt x="1651" y="90"/>
                    <a:pt x="1606" y="120"/>
                    <a:pt x="1561" y="151"/>
                  </a:cubicBezTo>
                  <a:cubicBezTo>
                    <a:pt x="1493" y="197"/>
                    <a:pt x="1493" y="197"/>
                    <a:pt x="1493" y="197"/>
                  </a:cubicBezTo>
                  <a:cubicBezTo>
                    <a:pt x="1471" y="212"/>
                    <a:pt x="1447" y="227"/>
                    <a:pt x="1424" y="241"/>
                  </a:cubicBezTo>
                  <a:cubicBezTo>
                    <a:pt x="1377" y="269"/>
                    <a:pt x="1328" y="294"/>
                    <a:pt x="1279" y="317"/>
                  </a:cubicBezTo>
                  <a:cubicBezTo>
                    <a:pt x="1229" y="340"/>
                    <a:pt x="1179" y="361"/>
                    <a:pt x="1127" y="380"/>
                  </a:cubicBezTo>
                  <a:cubicBezTo>
                    <a:pt x="1089" y="394"/>
                    <a:pt x="1089" y="394"/>
                    <a:pt x="1089" y="394"/>
                  </a:cubicBezTo>
                  <a:cubicBezTo>
                    <a:pt x="1076" y="399"/>
                    <a:pt x="1063" y="403"/>
                    <a:pt x="1050" y="408"/>
                  </a:cubicBezTo>
                  <a:cubicBezTo>
                    <a:pt x="1037" y="412"/>
                    <a:pt x="1024" y="416"/>
                    <a:pt x="1011" y="421"/>
                  </a:cubicBezTo>
                  <a:cubicBezTo>
                    <a:pt x="972" y="433"/>
                    <a:pt x="972" y="433"/>
                    <a:pt x="972" y="433"/>
                  </a:cubicBezTo>
                  <a:cubicBezTo>
                    <a:pt x="867" y="465"/>
                    <a:pt x="761" y="490"/>
                    <a:pt x="653" y="509"/>
                  </a:cubicBezTo>
                  <a:cubicBezTo>
                    <a:pt x="546" y="529"/>
                    <a:pt x="437" y="541"/>
                    <a:pt x="328" y="547"/>
                  </a:cubicBezTo>
                  <a:cubicBezTo>
                    <a:pt x="219" y="553"/>
                    <a:pt x="109" y="551"/>
                    <a:pt x="0" y="542"/>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0" name="Freeform 41">
              <a:extLst>
                <a:ext uri="{FF2B5EF4-FFF2-40B4-BE49-F238E27FC236}">
                  <a16:creationId xmlns:a16="http://schemas.microsoft.com/office/drawing/2014/main" id="{D235823E-B4B6-43F6-9DE5-DAD058453759}"/>
                </a:ext>
              </a:extLst>
            </p:cNvPr>
            <p:cNvSpPr>
              <a:spLocks/>
            </p:cNvSpPr>
            <p:nvPr userDrawn="1"/>
          </p:nvSpPr>
          <p:spPr bwMode="auto">
            <a:xfrm>
              <a:off x="13481050" y="2600325"/>
              <a:ext cx="12125325" cy="1219200"/>
            </a:xfrm>
            <a:custGeom>
              <a:avLst/>
              <a:gdLst>
                <a:gd name="T0" fmla="*/ 647 w 4854"/>
                <a:gd name="T1" fmla="*/ 437 h 488"/>
                <a:gd name="T2" fmla="*/ 1272 w 4854"/>
                <a:gd name="T3" fmla="*/ 265 h 488"/>
                <a:gd name="T4" fmla="*/ 1490 w 4854"/>
                <a:gd name="T5" fmla="*/ 157 h 488"/>
                <a:gd name="T6" fmla="*/ 1705 w 4854"/>
                <a:gd name="T7" fmla="*/ 41 h 488"/>
                <a:gd name="T8" fmla="*/ 1862 w 4854"/>
                <a:gd name="T9" fmla="*/ 1 h 488"/>
                <a:gd name="T10" fmla="*/ 1982 w 4854"/>
                <a:gd name="T11" fmla="*/ 21 h 488"/>
                <a:gd name="T12" fmla="*/ 2080 w 4854"/>
                <a:gd name="T13" fmla="*/ 94 h 488"/>
                <a:gd name="T14" fmla="*/ 2257 w 4854"/>
                <a:gd name="T15" fmla="*/ 261 h 488"/>
                <a:gd name="T16" fmla="*/ 2306 w 4854"/>
                <a:gd name="T17" fmla="*/ 297 h 488"/>
                <a:gd name="T18" fmla="*/ 2332 w 4854"/>
                <a:gd name="T19" fmla="*/ 313 h 488"/>
                <a:gd name="T20" fmla="*/ 2359 w 4854"/>
                <a:gd name="T21" fmla="*/ 327 h 488"/>
                <a:gd name="T22" fmla="*/ 2474 w 4854"/>
                <a:gd name="T23" fmla="*/ 366 h 488"/>
                <a:gd name="T24" fmla="*/ 2533 w 4854"/>
                <a:gd name="T25" fmla="*/ 376 h 488"/>
                <a:gd name="T26" fmla="*/ 2574 w 4854"/>
                <a:gd name="T27" fmla="*/ 379 h 488"/>
                <a:gd name="T28" fmla="*/ 2614 w 4854"/>
                <a:gd name="T29" fmla="*/ 380 h 488"/>
                <a:gd name="T30" fmla="*/ 2634 w 4854"/>
                <a:gd name="T31" fmla="*/ 379 h 488"/>
                <a:gd name="T32" fmla="*/ 2675 w 4854"/>
                <a:gd name="T33" fmla="*/ 376 h 488"/>
                <a:gd name="T34" fmla="*/ 2735 w 4854"/>
                <a:gd name="T35" fmla="*/ 366 h 488"/>
                <a:gd name="T36" fmla="*/ 2774 w 4854"/>
                <a:gd name="T37" fmla="*/ 356 h 488"/>
                <a:gd name="T38" fmla="*/ 2870 w 4854"/>
                <a:gd name="T39" fmla="*/ 324 h 488"/>
                <a:gd name="T40" fmla="*/ 3087 w 4854"/>
                <a:gd name="T41" fmla="*/ 213 h 488"/>
                <a:gd name="T42" fmla="*/ 3298 w 4854"/>
                <a:gd name="T43" fmla="*/ 92 h 488"/>
                <a:gd name="T44" fmla="*/ 3455 w 4854"/>
                <a:gd name="T45" fmla="*/ 50 h 488"/>
                <a:gd name="T46" fmla="*/ 3776 w 4854"/>
                <a:gd name="T47" fmla="*/ 88 h 488"/>
                <a:gd name="T48" fmla="*/ 3965 w 4854"/>
                <a:gd name="T49" fmla="*/ 161 h 488"/>
                <a:gd name="T50" fmla="*/ 4073 w 4854"/>
                <a:gd name="T51" fmla="*/ 217 h 488"/>
                <a:gd name="T52" fmla="*/ 4221 w 4854"/>
                <a:gd name="T53" fmla="*/ 286 h 488"/>
                <a:gd name="T54" fmla="*/ 4530 w 4854"/>
                <a:gd name="T55" fmla="*/ 382 h 488"/>
                <a:gd name="T56" fmla="*/ 4530 w 4854"/>
                <a:gd name="T57" fmla="*/ 383 h 488"/>
                <a:gd name="T58" fmla="*/ 4220 w 4854"/>
                <a:gd name="T59" fmla="*/ 288 h 488"/>
                <a:gd name="T60" fmla="*/ 4072 w 4854"/>
                <a:gd name="T61" fmla="*/ 219 h 488"/>
                <a:gd name="T62" fmla="*/ 3964 w 4854"/>
                <a:gd name="T63" fmla="*/ 163 h 488"/>
                <a:gd name="T64" fmla="*/ 3775 w 4854"/>
                <a:gd name="T65" fmla="*/ 91 h 488"/>
                <a:gd name="T66" fmla="*/ 3455 w 4854"/>
                <a:gd name="T67" fmla="*/ 53 h 488"/>
                <a:gd name="T68" fmla="*/ 3299 w 4854"/>
                <a:gd name="T69" fmla="*/ 94 h 488"/>
                <a:gd name="T70" fmla="*/ 3089 w 4854"/>
                <a:gd name="T71" fmla="*/ 216 h 488"/>
                <a:gd name="T72" fmla="*/ 2871 w 4854"/>
                <a:gd name="T73" fmla="*/ 327 h 488"/>
                <a:gd name="T74" fmla="*/ 2675 w 4854"/>
                <a:gd name="T75" fmla="*/ 379 h 488"/>
                <a:gd name="T76" fmla="*/ 2635 w 4854"/>
                <a:gd name="T77" fmla="*/ 383 h 488"/>
                <a:gd name="T78" fmla="*/ 2614 w 4854"/>
                <a:gd name="T79" fmla="*/ 383 h 488"/>
                <a:gd name="T80" fmla="*/ 2574 w 4854"/>
                <a:gd name="T81" fmla="*/ 383 h 488"/>
                <a:gd name="T82" fmla="*/ 2533 w 4854"/>
                <a:gd name="T83" fmla="*/ 380 h 488"/>
                <a:gd name="T84" fmla="*/ 2473 w 4854"/>
                <a:gd name="T85" fmla="*/ 370 h 488"/>
                <a:gd name="T86" fmla="*/ 2255 w 4854"/>
                <a:gd name="T87" fmla="*/ 264 h 488"/>
                <a:gd name="T88" fmla="*/ 2077 w 4854"/>
                <a:gd name="T89" fmla="*/ 97 h 488"/>
                <a:gd name="T90" fmla="*/ 1981 w 4854"/>
                <a:gd name="T91" fmla="*/ 24 h 488"/>
                <a:gd name="T92" fmla="*/ 1862 w 4854"/>
                <a:gd name="T93" fmla="*/ 5 h 488"/>
                <a:gd name="T94" fmla="*/ 1706 w 4854"/>
                <a:gd name="T95" fmla="*/ 44 h 488"/>
                <a:gd name="T96" fmla="*/ 1492 w 4854"/>
                <a:gd name="T97" fmla="*/ 159 h 488"/>
                <a:gd name="T98" fmla="*/ 1273 w 4854"/>
                <a:gd name="T99" fmla="*/ 268 h 488"/>
                <a:gd name="T100" fmla="*/ 648 w 4854"/>
                <a:gd name="T101" fmla="*/ 439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4854" h="488">
                  <a:moveTo>
                    <a:pt x="0" y="473"/>
                  </a:moveTo>
                  <a:cubicBezTo>
                    <a:pt x="216" y="488"/>
                    <a:pt x="434" y="473"/>
                    <a:pt x="647" y="437"/>
                  </a:cubicBezTo>
                  <a:cubicBezTo>
                    <a:pt x="754" y="419"/>
                    <a:pt x="860" y="396"/>
                    <a:pt x="964" y="367"/>
                  </a:cubicBezTo>
                  <a:cubicBezTo>
                    <a:pt x="1069" y="339"/>
                    <a:pt x="1172" y="306"/>
                    <a:pt x="1272" y="265"/>
                  </a:cubicBezTo>
                  <a:cubicBezTo>
                    <a:pt x="1323" y="245"/>
                    <a:pt x="1372" y="222"/>
                    <a:pt x="1420" y="197"/>
                  </a:cubicBezTo>
                  <a:cubicBezTo>
                    <a:pt x="1444" y="184"/>
                    <a:pt x="1467" y="170"/>
                    <a:pt x="1490" y="157"/>
                  </a:cubicBezTo>
                  <a:cubicBezTo>
                    <a:pt x="1560" y="115"/>
                    <a:pt x="1560" y="115"/>
                    <a:pt x="1560" y="115"/>
                  </a:cubicBezTo>
                  <a:cubicBezTo>
                    <a:pt x="1607" y="88"/>
                    <a:pt x="1655" y="62"/>
                    <a:pt x="1705" y="41"/>
                  </a:cubicBezTo>
                  <a:cubicBezTo>
                    <a:pt x="1730" y="31"/>
                    <a:pt x="1756" y="22"/>
                    <a:pt x="1782" y="15"/>
                  </a:cubicBezTo>
                  <a:cubicBezTo>
                    <a:pt x="1808" y="8"/>
                    <a:pt x="1835" y="3"/>
                    <a:pt x="1862" y="1"/>
                  </a:cubicBezTo>
                  <a:cubicBezTo>
                    <a:pt x="1889" y="0"/>
                    <a:pt x="1917" y="1"/>
                    <a:pt x="1943" y="8"/>
                  </a:cubicBezTo>
                  <a:cubicBezTo>
                    <a:pt x="1957" y="11"/>
                    <a:pt x="1970" y="16"/>
                    <a:pt x="1982" y="21"/>
                  </a:cubicBezTo>
                  <a:cubicBezTo>
                    <a:pt x="1994" y="27"/>
                    <a:pt x="2006" y="34"/>
                    <a:pt x="2017" y="42"/>
                  </a:cubicBezTo>
                  <a:cubicBezTo>
                    <a:pt x="2040" y="57"/>
                    <a:pt x="2060" y="75"/>
                    <a:pt x="2080" y="94"/>
                  </a:cubicBezTo>
                  <a:cubicBezTo>
                    <a:pt x="2100" y="113"/>
                    <a:pt x="2119" y="132"/>
                    <a:pt x="2138" y="151"/>
                  </a:cubicBezTo>
                  <a:cubicBezTo>
                    <a:pt x="2177" y="189"/>
                    <a:pt x="2215" y="227"/>
                    <a:pt x="2257" y="261"/>
                  </a:cubicBezTo>
                  <a:cubicBezTo>
                    <a:pt x="2268" y="269"/>
                    <a:pt x="2278" y="278"/>
                    <a:pt x="2289" y="285"/>
                  </a:cubicBezTo>
                  <a:cubicBezTo>
                    <a:pt x="2306" y="297"/>
                    <a:pt x="2306" y="297"/>
                    <a:pt x="2306" y="297"/>
                  </a:cubicBezTo>
                  <a:cubicBezTo>
                    <a:pt x="2312" y="301"/>
                    <a:pt x="2317" y="304"/>
                    <a:pt x="2323" y="308"/>
                  </a:cubicBezTo>
                  <a:cubicBezTo>
                    <a:pt x="2326" y="309"/>
                    <a:pt x="2329" y="311"/>
                    <a:pt x="2332" y="313"/>
                  </a:cubicBezTo>
                  <a:cubicBezTo>
                    <a:pt x="2341" y="317"/>
                    <a:pt x="2341" y="317"/>
                    <a:pt x="2341" y="317"/>
                  </a:cubicBezTo>
                  <a:cubicBezTo>
                    <a:pt x="2347" y="320"/>
                    <a:pt x="2353" y="324"/>
                    <a:pt x="2359" y="327"/>
                  </a:cubicBezTo>
                  <a:cubicBezTo>
                    <a:pt x="2371" y="332"/>
                    <a:pt x="2383" y="338"/>
                    <a:pt x="2396" y="342"/>
                  </a:cubicBezTo>
                  <a:cubicBezTo>
                    <a:pt x="2421" y="352"/>
                    <a:pt x="2447" y="360"/>
                    <a:pt x="2474" y="366"/>
                  </a:cubicBezTo>
                  <a:cubicBezTo>
                    <a:pt x="2487" y="368"/>
                    <a:pt x="2500" y="371"/>
                    <a:pt x="2513" y="373"/>
                  </a:cubicBezTo>
                  <a:cubicBezTo>
                    <a:pt x="2520" y="374"/>
                    <a:pt x="2527" y="375"/>
                    <a:pt x="2533" y="376"/>
                  </a:cubicBezTo>
                  <a:cubicBezTo>
                    <a:pt x="2554" y="378"/>
                    <a:pt x="2554" y="378"/>
                    <a:pt x="2554" y="378"/>
                  </a:cubicBezTo>
                  <a:cubicBezTo>
                    <a:pt x="2560" y="378"/>
                    <a:pt x="2567" y="379"/>
                    <a:pt x="2574" y="379"/>
                  </a:cubicBezTo>
                  <a:cubicBezTo>
                    <a:pt x="2580" y="379"/>
                    <a:pt x="2587" y="379"/>
                    <a:pt x="2594" y="380"/>
                  </a:cubicBezTo>
                  <a:cubicBezTo>
                    <a:pt x="2614" y="380"/>
                    <a:pt x="2614" y="380"/>
                    <a:pt x="2614" y="380"/>
                  </a:cubicBezTo>
                  <a:cubicBezTo>
                    <a:pt x="2624" y="379"/>
                    <a:pt x="2624" y="379"/>
                    <a:pt x="2624" y="379"/>
                  </a:cubicBezTo>
                  <a:cubicBezTo>
                    <a:pt x="2634" y="379"/>
                    <a:pt x="2634" y="379"/>
                    <a:pt x="2634" y="379"/>
                  </a:cubicBezTo>
                  <a:cubicBezTo>
                    <a:pt x="2655" y="378"/>
                    <a:pt x="2655" y="378"/>
                    <a:pt x="2655" y="378"/>
                  </a:cubicBezTo>
                  <a:cubicBezTo>
                    <a:pt x="2661" y="377"/>
                    <a:pt x="2668" y="376"/>
                    <a:pt x="2675" y="376"/>
                  </a:cubicBezTo>
                  <a:cubicBezTo>
                    <a:pt x="2688" y="374"/>
                    <a:pt x="2702" y="372"/>
                    <a:pt x="2715" y="370"/>
                  </a:cubicBezTo>
                  <a:cubicBezTo>
                    <a:pt x="2722" y="369"/>
                    <a:pt x="2728" y="367"/>
                    <a:pt x="2735" y="366"/>
                  </a:cubicBezTo>
                  <a:cubicBezTo>
                    <a:pt x="2741" y="364"/>
                    <a:pt x="2748" y="363"/>
                    <a:pt x="2754" y="361"/>
                  </a:cubicBezTo>
                  <a:cubicBezTo>
                    <a:pt x="2774" y="356"/>
                    <a:pt x="2774" y="356"/>
                    <a:pt x="2774" y="356"/>
                  </a:cubicBezTo>
                  <a:cubicBezTo>
                    <a:pt x="2794" y="351"/>
                    <a:pt x="2794" y="351"/>
                    <a:pt x="2794" y="351"/>
                  </a:cubicBezTo>
                  <a:cubicBezTo>
                    <a:pt x="2819" y="343"/>
                    <a:pt x="2845" y="334"/>
                    <a:pt x="2870" y="324"/>
                  </a:cubicBezTo>
                  <a:cubicBezTo>
                    <a:pt x="2920" y="303"/>
                    <a:pt x="2969" y="279"/>
                    <a:pt x="3016" y="253"/>
                  </a:cubicBezTo>
                  <a:cubicBezTo>
                    <a:pt x="3040" y="241"/>
                    <a:pt x="3064" y="227"/>
                    <a:pt x="3087" y="213"/>
                  </a:cubicBezTo>
                  <a:cubicBezTo>
                    <a:pt x="3110" y="200"/>
                    <a:pt x="3133" y="185"/>
                    <a:pt x="3156" y="171"/>
                  </a:cubicBezTo>
                  <a:cubicBezTo>
                    <a:pt x="3202" y="142"/>
                    <a:pt x="3248" y="114"/>
                    <a:pt x="3298" y="92"/>
                  </a:cubicBezTo>
                  <a:cubicBezTo>
                    <a:pt x="3323" y="81"/>
                    <a:pt x="3348" y="71"/>
                    <a:pt x="3374" y="64"/>
                  </a:cubicBezTo>
                  <a:cubicBezTo>
                    <a:pt x="3401" y="57"/>
                    <a:pt x="3428" y="53"/>
                    <a:pt x="3455" y="50"/>
                  </a:cubicBezTo>
                  <a:cubicBezTo>
                    <a:pt x="3509" y="45"/>
                    <a:pt x="3563" y="48"/>
                    <a:pt x="3617" y="55"/>
                  </a:cubicBezTo>
                  <a:cubicBezTo>
                    <a:pt x="3671" y="63"/>
                    <a:pt x="3724" y="75"/>
                    <a:pt x="3776" y="88"/>
                  </a:cubicBezTo>
                  <a:cubicBezTo>
                    <a:pt x="3829" y="102"/>
                    <a:pt x="3880" y="120"/>
                    <a:pt x="3929" y="143"/>
                  </a:cubicBezTo>
                  <a:cubicBezTo>
                    <a:pt x="3941" y="149"/>
                    <a:pt x="3953" y="155"/>
                    <a:pt x="3965" y="161"/>
                  </a:cubicBezTo>
                  <a:cubicBezTo>
                    <a:pt x="4001" y="180"/>
                    <a:pt x="4001" y="180"/>
                    <a:pt x="4001" y="180"/>
                  </a:cubicBezTo>
                  <a:cubicBezTo>
                    <a:pt x="4025" y="193"/>
                    <a:pt x="4049" y="205"/>
                    <a:pt x="4073" y="217"/>
                  </a:cubicBezTo>
                  <a:cubicBezTo>
                    <a:pt x="4098" y="230"/>
                    <a:pt x="4122" y="242"/>
                    <a:pt x="4146" y="253"/>
                  </a:cubicBezTo>
                  <a:cubicBezTo>
                    <a:pt x="4171" y="265"/>
                    <a:pt x="4196" y="276"/>
                    <a:pt x="4221" y="286"/>
                  </a:cubicBezTo>
                  <a:cubicBezTo>
                    <a:pt x="4270" y="307"/>
                    <a:pt x="4321" y="326"/>
                    <a:pt x="4373" y="343"/>
                  </a:cubicBezTo>
                  <a:cubicBezTo>
                    <a:pt x="4424" y="359"/>
                    <a:pt x="4477" y="372"/>
                    <a:pt x="4530" y="382"/>
                  </a:cubicBezTo>
                  <a:cubicBezTo>
                    <a:pt x="4637" y="401"/>
                    <a:pt x="4746" y="407"/>
                    <a:pt x="4854" y="390"/>
                  </a:cubicBezTo>
                  <a:cubicBezTo>
                    <a:pt x="4746" y="407"/>
                    <a:pt x="4637" y="402"/>
                    <a:pt x="4530" y="383"/>
                  </a:cubicBezTo>
                  <a:cubicBezTo>
                    <a:pt x="4477" y="373"/>
                    <a:pt x="4424" y="360"/>
                    <a:pt x="4372" y="344"/>
                  </a:cubicBezTo>
                  <a:cubicBezTo>
                    <a:pt x="4321" y="328"/>
                    <a:pt x="4270" y="309"/>
                    <a:pt x="4220" y="288"/>
                  </a:cubicBezTo>
                  <a:cubicBezTo>
                    <a:pt x="4195" y="277"/>
                    <a:pt x="4170" y="267"/>
                    <a:pt x="4145" y="255"/>
                  </a:cubicBezTo>
                  <a:cubicBezTo>
                    <a:pt x="4121" y="244"/>
                    <a:pt x="4097" y="232"/>
                    <a:pt x="4072" y="219"/>
                  </a:cubicBezTo>
                  <a:cubicBezTo>
                    <a:pt x="4048" y="207"/>
                    <a:pt x="4024" y="195"/>
                    <a:pt x="4000" y="182"/>
                  </a:cubicBezTo>
                  <a:cubicBezTo>
                    <a:pt x="3964" y="163"/>
                    <a:pt x="3964" y="163"/>
                    <a:pt x="3964" y="163"/>
                  </a:cubicBezTo>
                  <a:cubicBezTo>
                    <a:pt x="3952" y="157"/>
                    <a:pt x="3940" y="151"/>
                    <a:pt x="3928" y="145"/>
                  </a:cubicBezTo>
                  <a:cubicBezTo>
                    <a:pt x="3879" y="122"/>
                    <a:pt x="3828" y="104"/>
                    <a:pt x="3775" y="91"/>
                  </a:cubicBezTo>
                  <a:cubicBezTo>
                    <a:pt x="3723" y="77"/>
                    <a:pt x="3670" y="65"/>
                    <a:pt x="3617" y="58"/>
                  </a:cubicBezTo>
                  <a:cubicBezTo>
                    <a:pt x="3563" y="50"/>
                    <a:pt x="3509" y="48"/>
                    <a:pt x="3455" y="53"/>
                  </a:cubicBezTo>
                  <a:cubicBezTo>
                    <a:pt x="3428" y="56"/>
                    <a:pt x="3401" y="60"/>
                    <a:pt x="3375" y="67"/>
                  </a:cubicBezTo>
                  <a:cubicBezTo>
                    <a:pt x="3349" y="74"/>
                    <a:pt x="3324" y="83"/>
                    <a:pt x="3299" y="94"/>
                  </a:cubicBezTo>
                  <a:cubicBezTo>
                    <a:pt x="3250" y="116"/>
                    <a:pt x="3203" y="145"/>
                    <a:pt x="3158" y="173"/>
                  </a:cubicBezTo>
                  <a:cubicBezTo>
                    <a:pt x="3135" y="188"/>
                    <a:pt x="3112" y="202"/>
                    <a:pt x="3089" y="216"/>
                  </a:cubicBezTo>
                  <a:cubicBezTo>
                    <a:pt x="3065" y="230"/>
                    <a:pt x="3042" y="244"/>
                    <a:pt x="3018" y="256"/>
                  </a:cubicBezTo>
                  <a:cubicBezTo>
                    <a:pt x="2970" y="282"/>
                    <a:pt x="2922" y="307"/>
                    <a:pt x="2871" y="327"/>
                  </a:cubicBezTo>
                  <a:cubicBezTo>
                    <a:pt x="2821" y="347"/>
                    <a:pt x="2769" y="364"/>
                    <a:pt x="2716" y="373"/>
                  </a:cubicBezTo>
                  <a:cubicBezTo>
                    <a:pt x="2702" y="376"/>
                    <a:pt x="2689" y="378"/>
                    <a:pt x="2675" y="379"/>
                  </a:cubicBezTo>
                  <a:cubicBezTo>
                    <a:pt x="2668" y="380"/>
                    <a:pt x="2662" y="381"/>
                    <a:pt x="2655" y="381"/>
                  </a:cubicBezTo>
                  <a:cubicBezTo>
                    <a:pt x="2635" y="383"/>
                    <a:pt x="2635" y="383"/>
                    <a:pt x="2635" y="383"/>
                  </a:cubicBezTo>
                  <a:cubicBezTo>
                    <a:pt x="2624" y="383"/>
                    <a:pt x="2624" y="383"/>
                    <a:pt x="2624" y="383"/>
                  </a:cubicBezTo>
                  <a:cubicBezTo>
                    <a:pt x="2614" y="383"/>
                    <a:pt x="2614" y="383"/>
                    <a:pt x="2614" y="383"/>
                  </a:cubicBezTo>
                  <a:cubicBezTo>
                    <a:pt x="2594" y="384"/>
                    <a:pt x="2594" y="384"/>
                    <a:pt x="2594" y="384"/>
                  </a:cubicBezTo>
                  <a:cubicBezTo>
                    <a:pt x="2587" y="383"/>
                    <a:pt x="2580" y="383"/>
                    <a:pt x="2574" y="383"/>
                  </a:cubicBezTo>
                  <a:cubicBezTo>
                    <a:pt x="2567" y="382"/>
                    <a:pt x="2560" y="382"/>
                    <a:pt x="2553" y="381"/>
                  </a:cubicBezTo>
                  <a:cubicBezTo>
                    <a:pt x="2533" y="380"/>
                    <a:pt x="2533" y="380"/>
                    <a:pt x="2533" y="380"/>
                  </a:cubicBezTo>
                  <a:cubicBezTo>
                    <a:pt x="2526" y="379"/>
                    <a:pt x="2519" y="378"/>
                    <a:pt x="2513" y="377"/>
                  </a:cubicBezTo>
                  <a:cubicBezTo>
                    <a:pt x="2499" y="375"/>
                    <a:pt x="2486" y="372"/>
                    <a:pt x="2473" y="370"/>
                  </a:cubicBezTo>
                  <a:cubicBezTo>
                    <a:pt x="2446" y="363"/>
                    <a:pt x="2420" y="356"/>
                    <a:pt x="2395" y="346"/>
                  </a:cubicBezTo>
                  <a:cubicBezTo>
                    <a:pt x="2344" y="327"/>
                    <a:pt x="2297" y="298"/>
                    <a:pt x="2255" y="264"/>
                  </a:cubicBezTo>
                  <a:cubicBezTo>
                    <a:pt x="2213" y="229"/>
                    <a:pt x="2174" y="191"/>
                    <a:pt x="2135" y="153"/>
                  </a:cubicBezTo>
                  <a:cubicBezTo>
                    <a:pt x="2116" y="134"/>
                    <a:pt x="2097" y="115"/>
                    <a:pt x="2077" y="97"/>
                  </a:cubicBezTo>
                  <a:cubicBezTo>
                    <a:pt x="2058" y="78"/>
                    <a:pt x="2038" y="60"/>
                    <a:pt x="2015" y="45"/>
                  </a:cubicBezTo>
                  <a:cubicBezTo>
                    <a:pt x="2004" y="37"/>
                    <a:pt x="1993" y="30"/>
                    <a:pt x="1981" y="24"/>
                  </a:cubicBezTo>
                  <a:cubicBezTo>
                    <a:pt x="1968" y="19"/>
                    <a:pt x="1956" y="14"/>
                    <a:pt x="1943" y="11"/>
                  </a:cubicBezTo>
                  <a:cubicBezTo>
                    <a:pt x="1917" y="5"/>
                    <a:pt x="1889" y="3"/>
                    <a:pt x="1862" y="5"/>
                  </a:cubicBezTo>
                  <a:cubicBezTo>
                    <a:pt x="1836" y="6"/>
                    <a:pt x="1809" y="11"/>
                    <a:pt x="1783" y="19"/>
                  </a:cubicBezTo>
                  <a:cubicBezTo>
                    <a:pt x="1757" y="25"/>
                    <a:pt x="1731" y="34"/>
                    <a:pt x="1706" y="44"/>
                  </a:cubicBezTo>
                  <a:cubicBezTo>
                    <a:pt x="1656" y="65"/>
                    <a:pt x="1608" y="91"/>
                    <a:pt x="1562" y="118"/>
                  </a:cubicBezTo>
                  <a:cubicBezTo>
                    <a:pt x="1492" y="159"/>
                    <a:pt x="1492" y="159"/>
                    <a:pt x="1492" y="159"/>
                  </a:cubicBezTo>
                  <a:cubicBezTo>
                    <a:pt x="1468" y="173"/>
                    <a:pt x="1445" y="187"/>
                    <a:pt x="1421" y="199"/>
                  </a:cubicBezTo>
                  <a:cubicBezTo>
                    <a:pt x="1373" y="224"/>
                    <a:pt x="1324" y="247"/>
                    <a:pt x="1273" y="268"/>
                  </a:cubicBezTo>
                  <a:cubicBezTo>
                    <a:pt x="1173" y="308"/>
                    <a:pt x="1070" y="341"/>
                    <a:pt x="965" y="370"/>
                  </a:cubicBezTo>
                  <a:cubicBezTo>
                    <a:pt x="860" y="398"/>
                    <a:pt x="755" y="421"/>
                    <a:pt x="648" y="439"/>
                  </a:cubicBezTo>
                  <a:cubicBezTo>
                    <a:pt x="434" y="474"/>
                    <a:pt x="216" y="488"/>
                    <a:pt x="0" y="473"/>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1" name="Freeform 42">
              <a:extLst>
                <a:ext uri="{FF2B5EF4-FFF2-40B4-BE49-F238E27FC236}">
                  <a16:creationId xmlns:a16="http://schemas.microsoft.com/office/drawing/2014/main" id="{B249D35E-A807-423E-AF39-C119605F7742}"/>
                </a:ext>
              </a:extLst>
            </p:cNvPr>
            <p:cNvSpPr>
              <a:spLocks/>
            </p:cNvSpPr>
            <p:nvPr userDrawn="1"/>
          </p:nvSpPr>
          <p:spPr bwMode="auto">
            <a:xfrm>
              <a:off x="13479463" y="2689225"/>
              <a:ext cx="12122150" cy="1084263"/>
            </a:xfrm>
            <a:custGeom>
              <a:avLst/>
              <a:gdLst>
                <a:gd name="T0" fmla="*/ 322 w 4853"/>
                <a:gd name="T1" fmla="*/ 425 h 433"/>
                <a:gd name="T2" fmla="*/ 959 w 4853"/>
                <a:gd name="T3" fmla="*/ 328 h 433"/>
                <a:gd name="T4" fmla="*/ 998 w 4853"/>
                <a:gd name="T5" fmla="*/ 319 h 433"/>
                <a:gd name="T6" fmla="*/ 1115 w 4853"/>
                <a:gd name="T7" fmla="*/ 288 h 433"/>
                <a:gd name="T8" fmla="*/ 1418 w 4853"/>
                <a:gd name="T9" fmla="*/ 180 h 433"/>
                <a:gd name="T10" fmla="*/ 1712 w 4853"/>
                <a:gd name="T11" fmla="*/ 48 h 433"/>
                <a:gd name="T12" fmla="*/ 1872 w 4853"/>
                <a:gd name="T13" fmla="*/ 23 h 433"/>
                <a:gd name="T14" fmla="*/ 1951 w 4853"/>
                <a:gd name="T15" fmla="*/ 39 h 433"/>
                <a:gd name="T16" fmla="*/ 2021 w 4853"/>
                <a:gd name="T17" fmla="*/ 80 h 433"/>
                <a:gd name="T18" fmla="*/ 2145 w 4853"/>
                <a:gd name="T19" fmla="*/ 182 h 433"/>
                <a:gd name="T20" fmla="*/ 2284 w 4853"/>
                <a:gd name="T21" fmla="*/ 283 h 433"/>
                <a:gd name="T22" fmla="*/ 2310 w 4853"/>
                <a:gd name="T23" fmla="*/ 297 h 433"/>
                <a:gd name="T24" fmla="*/ 2338 w 4853"/>
                <a:gd name="T25" fmla="*/ 309 h 433"/>
                <a:gd name="T26" fmla="*/ 2366 w 4853"/>
                <a:gd name="T27" fmla="*/ 320 h 433"/>
                <a:gd name="T28" fmla="*/ 2404 w 4853"/>
                <a:gd name="T29" fmla="*/ 331 h 433"/>
                <a:gd name="T30" fmla="*/ 2583 w 4853"/>
                <a:gd name="T31" fmla="*/ 351 h 433"/>
                <a:gd name="T32" fmla="*/ 2624 w 4853"/>
                <a:gd name="T33" fmla="*/ 348 h 433"/>
                <a:gd name="T34" fmla="*/ 2644 w 4853"/>
                <a:gd name="T35" fmla="*/ 346 h 433"/>
                <a:gd name="T36" fmla="*/ 2683 w 4853"/>
                <a:gd name="T37" fmla="*/ 339 h 433"/>
                <a:gd name="T38" fmla="*/ 2722 w 4853"/>
                <a:gd name="T39" fmla="*/ 330 h 433"/>
                <a:gd name="T40" fmla="*/ 2892 w 4853"/>
                <a:gd name="T41" fmla="*/ 267 h 433"/>
                <a:gd name="T42" fmla="*/ 3172 w 4853"/>
                <a:gd name="T43" fmla="*/ 107 h 433"/>
                <a:gd name="T44" fmla="*/ 3474 w 4853"/>
                <a:gd name="T45" fmla="*/ 3 h 433"/>
                <a:gd name="T46" fmla="*/ 3793 w 4853"/>
                <a:gd name="T47" fmla="*/ 46 h 433"/>
                <a:gd name="T48" fmla="*/ 4083 w 4853"/>
                <a:gd name="T49" fmla="*/ 185 h 433"/>
                <a:gd name="T50" fmla="*/ 4227 w 4853"/>
                <a:gd name="T51" fmla="*/ 257 h 433"/>
                <a:gd name="T52" fmla="*/ 4532 w 4853"/>
                <a:gd name="T53" fmla="*/ 359 h 433"/>
                <a:gd name="T54" fmla="*/ 4532 w 4853"/>
                <a:gd name="T55" fmla="*/ 360 h 433"/>
                <a:gd name="T56" fmla="*/ 4226 w 4853"/>
                <a:gd name="T57" fmla="*/ 259 h 433"/>
                <a:gd name="T58" fmla="*/ 4082 w 4853"/>
                <a:gd name="T59" fmla="*/ 187 h 433"/>
                <a:gd name="T60" fmla="*/ 3792 w 4853"/>
                <a:gd name="T61" fmla="*/ 48 h 433"/>
                <a:gd name="T62" fmla="*/ 3474 w 4853"/>
                <a:gd name="T63" fmla="*/ 6 h 433"/>
                <a:gd name="T64" fmla="*/ 3173 w 4853"/>
                <a:gd name="T65" fmla="*/ 110 h 433"/>
                <a:gd name="T66" fmla="*/ 2893 w 4853"/>
                <a:gd name="T67" fmla="*/ 270 h 433"/>
                <a:gd name="T68" fmla="*/ 2723 w 4853"/>
                <a:gd name="T69" fmla="*/ 334 h 433"/>
                <a:gd name="T70" fmla="*/ 2684 w 4853"/>
                <a:gd name="T71" fmla="*/ 343 h 433"/>
                <a:gd name="T72" fmla="*/ 2644 w 4853"/>
                <a:gd name="T73" fmla="*/ 349 h 433"/>
                <a:gd name="T74" fmla="*/ 2624 w 4853"/>
                <a:gd name="T75" fmla="*/ 352 h 433"/>
                <a:gd name="T76" fmla="*/ 2584 w 4853"/>
                <a:gd name="T77" fmla="*/ 355 h 433"/>
                <a:gd name="T78" fmla="*/ 2403 w 4853"/>
                <a:gd name="T79" fmla="*/ 335 h 433"/>
                <a:gd name="T80" fmla="*/ 2365 w 4853"/>
                <a:gd name="T81" fmla="*/ 323 h 433"/>
                <a:gd name="T82" fmla="*/ 2336 w 4853"/>
                <a:gd name="T83" fmla="*/ 313 h 433"/>
                <a:gd name="T84" fmla="*/ 2309 w 4853"/>
                <a:gd name="T85" fmla="*/ 300 h 433"/>
                <a:gd name="T86" fmla="*/ 2282 w 4853"/>
                <a:gd name="T87" fmla="*/ 286 h 433"/>
                <a:gd name="T88" fmla="*/ 2143 w 4853"/>
                <a:gd name="T89" fmla="*/ 185 h 433"/>
                <a:gd name="T90" fmla="*/ 2019 w 4853"/>
                <a:gd name="T91" fmla="*/ 83 h 433"/>
                <a:gd name="T92" fmla="*/ 1949 w 4853"/>
                <a:gd name="T93" fmla="*/ 43 h 433"/>
                <a:gd name="T94" fmla="*/ 1871 w 4853"/>
                <a:gd name="T95" fmla="*/ 26 h 433"/>
                <a:gd name="T96" fmla="*/ 1713 w 4853"/>
                <a:gd name="T97" fmla="*/ 51 h 433"/>
                <a:gd name="T98" fmla="*/ 1420 w 4853"/>
                <a:gd name="T99" fmla="*/ 183 h 433"/>
                <a:gd name="T100" fmla="*/ 1116 w 4853"/>
                <a:gd name="T101" fmla="*/ 290 h 433"/>
                <a:gd name="T102" fmla="*/ 999 w 4853"/>
                <a:gd name="T103" fmla="*/ 321 h 433"/>
                <a:gd name="T104" fmla="*/ 959 w 4853"/>
                <a:gd name="T105" fmla="*/ 330 h 433"/>
                <a:gd name="T106" fmla="*/ 322 w 4853"/>
                <a:gd name="T107" fmla="*/ 426 h 4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4853" h="433">
                  <a:moveTo>
                    <a:pt x="0" y="427"/>
                  </a:moveTo>
                  <a:cubicBezTo>
                    <a:pt x="107" y="432"/>
                    <a:pt x="215" y="431"/>
                    <a:pt x="322" y="425"/>
                  </a:cubicBezTo>
                  <a:cubicBezTo>
                    <a:pt x="429" y="418"/>
                    <a:pt x="536" y="406"/>
                    <a:pt x="643" y="390"/>
                  </a:cubicBezTo>
                  <a:cubicBezTo>
                    <a:pt x="749" y="374"/>
                    <a:pt x="854" y="353"/>
                    <a:pt x="959" y="328"/>
                  </a:cubicBezTo>
                  <a:cubicBezTo>
                    <a:pt x="979" y="324"/>
                    <a:pt x="979" y="324"/>
                    <a:pt x="979" y="324"/>
                  </a:cubicBezTo>
                  <a:cubicBezTo>
                    <a:pt x="998" y="319"/>
                    <a:pt x="998" y="319"/>
                    <a:pt x="998" y="319"/>
                  </a:cubicBezTo>
                  <a:cubicBezTo>
                    <a:pt x="1037" y="309"/>
                    <a:pt x="1037" y="309"/>
                    <a:pt x="1037" y="309"/>
                  </a:cubicBezTo>
                  <a:cubicBezTo>
                    <a:pt x="1063" y="302"/>
                    <a:pt x="1089" y="295"/>
                    <a:pt x="1115" y="288"/>
                  </a:cubicBezTo>
                  <a:cubicBezTo>
                    <a:pt x="1167" y="273"/>
                    <a:pt x="1218" y="258"/>
                    <a:pt x="1269" y="240"/>
                  </a:cubicBezTo>
                  <a:cubicBezTo>
                    <a:pt x="1320" y="222"/>
                    <a:pt x="1370" y="203"/>
                    <a:pt x="1418" y="180"/>
                  </a:cubicBezTo>
                  <a:cubicBezTo>
                    <a:pt x="1467" y="157"/>
                    <a:pt x="1515" y="133"/>
                    <a:pt x="1563" y="109"/>
                  </a:cubicBezTo>
                  <a:cubicBezTo>
                    <a:pt x="1611" y="85"/>
                    <a:pt x="1661" y="64"/>
                    <a:pt x="1712" y="48"/>
                  </a:cubicBezTo>
                  <a:cubicBezTo>
                    <a:pt x="1738" y="40"/>
                    <a:pt x="1764" y="33"/>
                    <a:pt x="1791" y="28"/>
                  </a:cubicBezTo>
                  <a:cubicBezTo>
                    <a:pt x="1817" y="24"/>
                    <a:pt x="1845" y="22"/>
                    <a:pt x="1872" y="23"/>
                  </a:cubicBezTo>
                  <a:cubicBezTo>
                    <a:pt x="1885" y="24"/>
                    <a:pt x="1899" y="25"/>
                    <a:pt x="1912" y="28"/>
                  </a:cubicBezTo>
                  <a:cubicBezTo>
                    <a:pt x="1925" y="31"/>
                    <a:pt x="1938" y="34"/>
                    <a:pt x="1951" y="39"/>
                  </a:cubicBezTo>
                  <a:cubicBezTo>
                    <a:pt x="1963" y="44"/>
                    <a:pt x="1976" y="50"/>
                    <a:pt x="1987" y="57"/>
                  </a:cubicBezTo>
                  <a:cubicBezTo>
                    <a:pt x="1999" y="64"/>
                    <a:pt x="2010" y="72"/>
                    <a:pt x="2021" y="80"/>
                  </a:cubicBezTo>
                  <a:cubicBezTo>
                    <a:pt x="2043" y="96"/>
                    <a:pt x="2063" y="113"/>
                    <a:pt x="2084" y="131"/>
                  </a:cubicBezTo>
                  <a:cubicBezTo>
                    <a:pt x="2104" y="148"/>
                    <a:pt x="2125" y="165"/>
                    <a:pt x="2145" y="182"/>
                  </a:cubicBezTo>
                  <a:cubicBezTo>
                    <a:pt x="2187" y="217"/>
                    <a:pt x="2229" y="250"/>
                    <a:pt x="2275" y="277"/>
                  </a:cubicBezTo>
                  <a:cubicBezTo>
                    <a:pt x="2284" y="283"/>
                    <a:pt x="2284" y="283"/>
                    <a:pt x="2284" y="283"/>
                  </a:cubicBezTo>
                  <a:cubicBezTo>
                    <a:pt x="2287" y="284"/>
                    <a:pt x="2289" y="286"/>
                    <a:pt x="2292" y="288"/>
                  </a:cubicBezTo>
                  <a:cubicBezTo>
                    <a:pt x="2310" y="297"/>
                    <a:pt x="2310" y="297"/>
                    <a:pt x="2310" y="297"/>
                  </a:cubicBezTo>
                  <a:cubicBezTo>
                    <a:pt x="2316" y="300"/>
                    <a:pt x="2322" y="302"/>
                    <a:pt x="2329" y="305"/>
                  </a:cubicBezTo>
                  <a:cubicBezTo>
                    <a:pt x="2338" y="309"/>
                    <a:pt x="2338" y="309"/>
                    <a:pt x="2338" y="309"/>
                  </a:cubicBezTo>
                  <a:cubicBezTo>
                    <a:pt x="2341" y="310"/>
                    <a:pt x="2344" y="311"/>
                    <a:pt x="2347" y="313"/>
                  </a:cubicBezTo>
                  <a:cubicBezTo>
                    <a:pt x="2366" y="320"/>
                    <a:pt x="2366" y="320"/>
                    <a:pt x="2366" y="320"/>
                  </a:cubicBezTo>
                  <a:cubicBezTo>
                    <a:pt x="2385" y="326"/>
                    <a:pt x="2385" y="326"/>
                    <a:pt x="2385" y="326"/>
                  </a:cubicBezTo>
                  <a:cubicBezTo>
                    <a:pt x="2391" y="328"/>
                    <a:pt x="2398" y="330"/>
                    <a:pt x="2404" y="331"/>
                  </a:cubicBezTo>
                  <a:cubicBezTo>
                    <a:pt x="2411" y="333"/>
                    <a:pt x="2417" y="335"/>
                    <a:pt x="2424" y="336"/>
                  </a:cubicBezTo>
                  <a:cubicBezTo>
                    <a:pt x="2476" y="348"/>
                    <a:pt x="2530" y="353"/>
                    <a:pt x="2583" y="351"/>
                  </a:cubicBezTo>
                  <a:cubicBezTo>
                    <a:pt x="2590" y="350"/>
                    <a:pt x="2597" y="350"/>
                    <a:pt x="2604" y="350"/>
                  </a:cubicBezTo>
                  <a:cubicBezTo>
                    <a:pt x="2624" y="348"/>
                    <a:pt x="2624" y="348"/>
                    <a:pt x="2624" y="348"/>
                  </a:cubicBezTo>
                  <a:cubicBezTo>
                    <a:pt x="2634" y="347"/>
                    <a:pt x="2634" y="347"/>
                    <a:pt x="2634" y="347"/>
                  </a:cubicBezTo>
                  <a:cubicBezTo>
                    <a:pt x="2644" y="346"/>
                    <a:pt x="2644" y="346"/>
                    <a:pt x="2644" y="346"/>
                  </a:cubicBezTo>
                  <a:cubicBezTo>
                    <a:pt x="2663" y="343"/>
                    <a:pt x="2663" y="343"/>
                    <a:pt x="2663" y="343"/>
                  </a:cubicBezTo>
                  <a:cubicBezTo>
                    <a:pt x="2670" y="342"/>
                    <a:pt x="2677" y="340"/>
                    <a:pt x="2683" y="339"/>
                  </a:cubicBezTo>
                  <a:cubicBezTo>
                    <a:pt x="2690" y="338"/>
                    <a:pt x="2696" y="337"/>
                    <a:pt x="2703" y="335"/>
                  </a:cubicBezTo>
                  <a:cubicBezTo>
                    <a:pt x="2722" y="330"/>
                    <a:pt x="2722" y="330"/>
                    <a:pt x="2722" y="330"/>
                  </a:cubicBezTo>
                  <a:cubicBezTo>
                    <a:pt x="2729" y="329"/>
                    <a:pt x="2735" y="327"/>
                    <a:pt x="2742" y="325"/>
                  </a:cubicBezTo>
                  <a:cubicBezTo>
                    <a:pt x="2793" y="310"/>
                    <a:pt x="2843" y="290"/>
                    <a:pt x="2892" y="267"/>
                  </a:cubicBezTo>
                  <a:cubicBezTo>
                    <a:pt x="2940" y="244"/>
                    <a:pt x="2987" y="218"/>
                    <a:pt x="3034" y="191"/>
                  </a:cubicBezTo>
                  <a:cubicBezTo>
                    <a:pt x="3081" y="164"/>
                    <a:pt x="3126" y="135"/>
                    <a:pt x="3172" y="107"/>
                  </a:cubicBezTo>
                  <a:cubicBezTo>
                    <a:pt x="3218" y="80"/>
                    <a:pt x="3265" y="54"/>
                    <a:pt x="3316" y="35"/>
                  </a:cubicBezTo>
                  <a:cubicBezTo>
                    <a:pt x="3367" y="16"/>
                    <a:pt x="3420" y="6"/>
                    <a:pt x="3474" y="3"/>
                  </a:cubicBezTo>
                  <a:cubicBezTo>
                    <a:pt x="3528" y="0"/>
                    <a:pt x="3582" y="4"/>
                    <a:pt x="3635" y="12"/>
                  </a:cubicBezTo>
                  <a:cubicBezTo>
                    <a:pt x="3688" y="20"/>
                    <a:pt x="3741" y="31"/>
                    <a:pt x="3793" y="46"/>
                  </a:cubicBezTo>
                  <a:cubicBezTo>
                    <a:pt x="3844" y="61"/>
                    <a:pt x="3895" y="80"/>
                    <a:pt x="3942" y="106"/>
                  </a:cubicBezTo>
                  <a:cubicBezTo>
                    <a:pt x="3989" y="132"/>
                    <a:pt x="4036" y="159"/>
                    <a:pt x="4083" y="185"/>
                  </a:cubicBezTo>
                  <a:cubicBezTo>
                    <a:pt x="4107" y="198"/>
                    <a:pt x="4130" y="210"/>
                    <a:pt x="4154" y="222"/>
                  </a:cubicBezTo>
                  <a:cubicBezTo>
                    <a:pt x="4178" y="234"/>
                    <a:pt x="4203" y="246"/>
                    <a:pt x="4227" y="257"/>
                  </a:cubicBezTo>
                  <a:cubicBezTo>
                    <a:pt x="4276" y="279"/>
                    <a:pt x="4326" y="300"/>
                    <a:pt x="4376" y="317"/>
                  </a:cubicBezTo>
                  <a:cubicBezTo>
                    <a:pt x="4427" y="334"/>
                    <a:pt x="4479" y="348"/>
                    <a:pt x="4532" y="359"/>
                  </a:cubicBezTo>
                  <a:cubicBezTo>
                    <a:pt x="4637" y="379"/>
                    <a:pt x="4746" y="385"/>
                    <a:pt x="4853" y="368"/>
                  </a:cubicBezTo>
                  <a:cubicBezTo>
                    <a:pt x="4747" y="385"/>
                    <a:pt x="4637" y="380"/>
                    <a:pt x="4532" y="360"/>
                  </a:cubicBezTo>
                  <a:cubicBezTo>
                    <a:pt x="4479" y="349"/>
                    <a:pt x="4427" y="336"/>
                    <a:pt x="4376" y="318"/>
                  </a:cubicBezTo>
                  <a:cubicBezTo>
                    <a:pt x="4325" y="301"/>
                    <a:pt x="4275" y="281"/>
                    <a:pt x="4226" y="259"/>
                  </a:cubicBezTo>
                  <a:cubicBezTo>
                    <a:pt x="4202" y="248"/>
                    <a:pt x="4177" y="236"/>
                    <a:pt x="4153" y="224"/>
                  </a:cubicBezTo>
                  <a:cubicBezTo>
                    <a:pt x="4129" y="212"/>
                    <a:pt x="4105" y="200"/>
                    <a:pt x="4082" y="187"/>
                  </a:cubicBezTo>
                  <a:cubicBezTo>
                    <a:pt x="4035" y="161"/>
                    <a:pt x="3988" y="134"/>
                    <a:pt x="3941" y="108"/>
                  </a:cubicBezTo>
                  <a:cubicBezTo>
                    <a:pt x="3894" y="83"/>
                    <a:pt x="3843" y="63"/>
                    <a:pt x="3792" y="48"/>
                  </a:cubicBezTo>
                  <a:cubicBezTo>
                    <a:pt x="3740" y="34"/>
                    <a:pt x="3688" y="22"/>
                    <a:pt x="3634" y="14"/>
                  </a:cubicBezTo>
                  <a:cubicBezTo>
                    <a:pt x="3581" y="7"/>
                    <a:pt x="3528" y="3"/>
                    <a:pt x="3474" y="6"/>
                  </a:cubicBezTo>
                  <a:cubicBezTo>
                    <a:pt x="3420" y="9"/>
                    <a:pt x="3367" y="19"/>
                    <a:pt x="3317" y="38"/>
                  </a:cubicBezTo>
                  <a:cubicBezTo>
                    <a:pt x="3267" y="57"/>
                    <a:pt x="3219" y="82"/>
                    <a:pt x="3173" y="110"/>
                  </a:cubicBezTo>
                  <a:cubicBezTo>
                    <a:pt x="3127" y="138"/>
                    <a:pt x="3082" y="167"/>
                    <a:pt x="3036" y="194"/>
                  </a:cubicBezTo>
                  <a:cubicBezTo>
                    <a:pt x="2989" y="221"/>
                    <a:pt x="2942" y="247"/>
                    <a:pt x="2893" y="270"/>
                  </a:cubicBezTo>
                  <a:cubicBezTo>
                    <a:pt x="2845" y="293"/>
                    <a:pt x="2795" y="313"/>
                    <a:pt x="2743" y="329"/>
                  </a:cubicBezTo>
                  <a:cubicBezTo>
                    <a:pt x="2736" y="330"/>
                    <a:pt x="2730" y="332"/>
                    <a:pt x="2723" y="334"/>
                  </a:cubicBezTo>
                  <a:cubicBezTo>
                    <a:pt x="2704" y="339"/>
                    <a:pt x="2704" y="339"/>
                    <a:pt x="2704" y="339"/>
                  </a:cubicBezTo>
                  <a:cubicBezTo>
                    <a:pt x="2697" y="340"/>
                    <a:pt x="2691" y="342"/>
                    <a:pt x="2684" y="343"/>
                  </a:cubicBezTo>
                  <a:cubicBezTo>
                    <a:pt x="2677" y="344"/>
                    <a:pt x="2671" y="345"/>
                    <a:pt x="2664" y="347"/>
                  </a:cubicBezTo>
                  <a:cubicBezTo>
                    <a:pt x="2644" y="349"/>
                    <a:pt x="2644" y="349"/>
                    <a:pt x="2644" y="349"/>
                  </a:cubicBezTo>
                  <a:cubicBezTo>
                    <a:pt x="2634" y="351"/>
                    <a:pt x="2634" y="351"/>
                    <a:pt x="2634" y="351"/>
                  </a:cubicBezTo>
                  <a:cubicBezTo>
                    <a:pt x="2624" y="352"/>
                    <a:pt x="2624" y="352"/>
                    <a:pt x="2624" y="352"/>
                  </a:cubicBezTo>
                  <a:cubicBezTo>
                    <a:pt x="2604" y="354"/>
                    <a:pt x="2604" y="354"/>
                    <a:pt x="2604" y="354"/>
                  </a:cubicBezTo>
                  <a:cubicBezTo>
                    <a:pt x="2597" y="354"/>
                    <a:pt x="2590" y="354"/>
                    <a:pt x="2584" y="355"/>
                  </a:cubicBezTo>
                  <a:cubicBezTo>
                    <a:pt x="2530" y="357"/>
                    <a:pt x="2476" y="352"/>
                    <a:pt x="2423" y="340"/>
                  </a:cubicBezTo>
                  <a:cubicBezTo>
                    <a:pt x="2416" y="339"/>
                    <a:pt x="2410" y="337"/>
                    <a:pt x="2403" y="335"/>
                  </a:cubicBezTo>
                  <a:cubicBezTo>
                    <a:pt x="2397" y="333"/>
                    <a:pt x="2390" y="332"/>
                    <a:pt x="2384" y="330"/>
                  </a:cubicBezTo>
                  <a:cubicBezTo>
                    <a:pt x="2365" y="323"/>
                    <a:pt x="2365" y="323"/>
                    <a:pt x="2365" y="323"/>
                  </a:cubicBezTo>
                  <a:cubicBezTo>
                    <a:pt x="2346" y="316"/>
                    <a:pt x="2346" y="316"/>
                    <a:pt x="2346" y="316"/>
                  </a:cubicBezTo>
                  <a:cubicBezTo>
                    <a:pt x="2342" y="315"/>
                    <a:pt x="2339" y="314"/>
                    <a:pt x="2336" y="313"/>
                  </a:cubicBezTo>
                  <a:cubicBezTo>
                    <a:pt x="2327" y="309"/>
                    <a:pt x="2327" y="309"/>
                    <a:pt x="2327" y="309"/>
                  </a:cubicBezTo>
                  <a:cubicBezTo>
                    <a:pt x="2321" y="306"/>
                    <a:pt x="2315" y="303"/>
                    <a:pt x="2309" y="300"/>
                  </a:cubicBezTo>
                  <a:cubicBezTo>
                    <a:pt x="2291" y="291"/>
                    <a:pt x="2291" y="291"/>
                    <a:pt x="2291" y="291"/>
                  </a:cubicBezTo>
                  <a:cubicBezTo>
                    <a:pt x="2288" y="289"/>
                    <a:pt x="2285" y="288"/>
                    <a:pt x="2282" y="286"/>
                  </a:cubicBezTo>
                  <a:cubicBezTo>
                    <a:pt x="2273" y="281"/>
                    <a:pt x="2273" y="281"/>
                    <a:pt x="2273" y="281"/>
                  </a:cubicBezTo>
                  <a:cubicBezTo>
                    <a:pt x="2227" y="253"/>
                    <a:pt x="2184" y="219"/>
                    <a:pt x="2143" y="185"/>
                  </a:cubicBezTo>
                  <a:cubicBezTo>
                    <a:pt x="2122" y="168"/>
                    <a:pt x="2102" y="151"/>
                    <a:pt x="2081" y="133"/>
                  </a:cubicBezTo>
                  <a:cubicBezTo>
                    <a:pt x="2061" y="116"/>
                    <a:pt x="2040" y="99"/>
                    <a:pt x="2019" y="83"/>
                  </a:cubicBezTo>
                  <a:cubicBezTo>
                    <a:pt x="2008" y="75"/>
                    <a:pt x="1997" y="67"/>
                    <a:pt x="1985" y="60"/>
                  </a:cubicBezTo>
                  <a:cubicBezTo>
                    <a:pt x="1974" y="53"/>
                    <a:pt x="1962" y="47"/>
                    <a:pt x="1949" y="43"/>
                  </a:cubicBezTo>
                  <a:cubicBezTo>
                    <a:pt x="1937" y="38"/>
                    <a:pt x="1924" y="34"/>
                    <a:pt x="1911" y="31"/>
                  </a:cubicBezTo>
                  <a:cubicBezTo>
                    <a:pt x="1898" y="29"/>
                    <a:pt x="1885" y="27"/>
                    <a:pt x="1871" y="26"/>
                  </a:cubicBezTo>
                  <a:cubicBezTo>
                    <a:pt x="1845" y="25"/>
                    <a:pt x="1818" y="27"/>
                    <a:pt x="1791" y="32"/>
                  </a:cubicBezTo>
                  <a:cubicBezTo>
                    <a:pt x="1765" y="36"/>
                    <a:pt x="1739" y="43"/>
                    <a:pt x="1713" y="51"/>
                  </a:cubicBezTo>
                  <a:cubicBezTo>
                    <a:pt x="1662" y="67"/>
                    <a:pt x="1613" y="88"/>
                    <a:pt x="1564" y="112"/>
                  </a:cubicBezTo>
                  <a:cubicBezTo>
                    <a:pt x="1516" y="135"/>
                    <a:pt x="1468" y="159"/>
                    <a:pt x="1420" y="183"/>
                  </a:cubicBezTo>
                  <a:cubicBezTo>
                    <a:pt x="1371" y="205"/>
                    <a:pt x="1321" y="225"/>
                    <a:pt x="1270" y="242"/>
                  </a:cubicBezTo>
                  <a:cubicBezTo>
                    <a:pt x="1219" y="260"/>
                    <a:pt x="1167" y="276"/>
                    <a:pt x="1116" y="290"/>
                  </a:cubicBezTo>
                  <a:cubicBezTo>
                    <a:pt x="1090" y="297"/>
                    <a:pt x="1064" y="304"/>
                    <a:pt x="1038" y="311"/>
                  </a:cubicBezTo>
                  <a:cubicBezTo>
                    <a:pt x="999" y="321"/>
                    <a:pt x="999" y="321"/>
                    <a:pt x="999" y="321"/>
                  </a:cubicBezTo>
                  <a:cubicBezTo>
                    <a:pt x="979" y="326"/>
                    <a:pt x="979" y="326"/>
                    <a:pt x="979" y="326"/>
                  </a:cubicBezTo>
                  <a:cubicBezTo>
                    <a:pt x="959" y="330"/>
                    <a:pt x="959" y="330"/>
                    <a:pt x="959" y="330"/>
                  </a:cubicBezTo>
                  <a:cubicBezTo>
                    <a:pt x="855" y="355"/>
                    <a:pt x="749" y="376"/>
                    <a:pt x="643" y="392"/>
                  </a:cubicBezTo>
                  <a:cubicBezTo>
                    <a:pt x="536" y="408"/>
                    <a:pt x="429" y="419"/>
                    <a:pt x="322" y="426"/>
                  </a:cubicBezTo>
                  <a:cubicBezTo>
                    <a:pt x="215" y="432"/>
                    <a:pt x="107" y="433"/>
                    <a:pt x="0" y="427"/>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2" name="Freeform 43">
              <a:extLst>
                <a:ext uri="{FF2B5EF4-FFF2-40B4-BE49-F238E27FC236}">
                  <a16:creationId xmlns:a16="http://schemas.microsoft.com/office/drawing/2014/main" id="{294F4DBA-1C09-4EEF-BEF6-C2388B16660A}"/>
                </a:ext>
              </a:extLst>
            </p:cNvPr>
            <p:cNvSpPr>
              <a:spLocks/>
            </p:cNvSpPr>
            <p:nvPr userDrawn="1"/>
          </p:nvSpPr>
          <p:spPr bwMode="auto">
            <a:xfrm>
              <a:off x="13474700" y="2667000"/>
              <a:ext cx="12122150" cy="1076325"/>
            </a:xfrm>
            <a:custGeom>
              <a:avLst/>
              <a:gdLst>
                <a:gd name="T0" fmla="*/ 321 w 4853"/>
                <a:gd name="T1" fmla="*/ 420 h 430"/>
                <a:gd name="T2" fmla="*/ 956 w 4853"/>
                <a:gd name="T3" fmla="*/ 335 h 430"/>
                <a:gd name="T4" fmla="*/ 1344 w 4853"/>
                <a:gd name="T5" fmla="*/ 238 h 430"/>
                <a:gd name="T6" fmla="*/ 1401 w 4853"/>
                <a:gd name="T7" fmla="*/ 219 h 430"/>
                <a:gd name="T8" fmla="*/ 1494 w 4853"/>
                <a:gd name="T9" fmla="*/ 182 h 430"/>
                <a:gd name="T10" fmla="*/ 1721 w 4853"/>
                <a:gd name="T11" fmla="*/ 103 h 430"/>
                <a:gd name="T12" fmla="*/ 1881 w 4853"/>
                <a:gd name="T13" fmla="*/ 94 h 430"/>
                <a:gd name="T14" fmla="*/ 1957 w 4853"/>
                <a:gd name="T15" fmla="*/ 119 h 430"/>
                <a:gd name="T16" fmla="*/ 2157 w 4853"/>
                <a:gd name="T17" fmla="*/ 253 h 430"/>
                <a:gd name="T18" fmla="*/ 2297 w 4853"/>
                <a:gd name="T19" fmla="*/ 329 h 430"/>
                <a:gd name="T20" fmla="*/ 2393 w 4853"/>
                <a:gd name="T21" fmla="*/ 357 h 430"/>
                <a:gd name="T22" fmla="*/ 2413 w 4853"/>
                <a:gd name="T23" fmla="*/ 360 h 430"/>
                <a:gd name="T24" fmla="*/ 2452 w 4853"/>
                <a:gd name="T25" fmla="*/ 365 h 430"/>
                <a:gd name="T26" fmla="*/ 2472 w 4853"/>
                <a:gd name="T27" fmla="*/ 367 h 430"/>
                <a:gd name="T28" fmla="*/ 2532 w 4853"/>
                <a:gd name="T29" fmla="*/ 368 h 430"/>
                <a:gd name="T30" fmla="*/ 2572 w 4853"/>
                <a:gd name="T31" fmla="*/ 366 h 430"/>
                <a:gd name="T32" fmla="*/ 2592 w 4853"/>
                <a:gd name="T33" fmla="*/ 364 h 430"/>
                <a:gd name="T34" fmla="*/ 2766 w 4853"/>
                <a:gd name="T35" fmla="*/ 320 h 430"/>
                <a:gd name="T36" fmla="*/ 2981 w 4853"/>
                <a:gd name="T37" fmla="*/ 214 h 430"/>
                <a:gd name="T38" fmla="*/ 3187 w 4853"/>
                <a:gd name="T39" fmla="*/ 91 h 430"/>
                <a:gd name="T40" fmla="*/ 3334 w 4853"/>
                <a:gd name="T41" fmla="*/ 26 h 430"/>
                <a:gd name="T42" fmla="*/ 3653 w 4853"/>
                <a:gd name="T43" fmla="*/ 13 h 430"/>
                <a:gd name="T44" fmla="*/ 3809 w 4853"/>
                <a:gd name="T45" fmla="*/ 49 h 430"/>
                <a:gd name="T46" fmla="*/ 4092 w 4853"/>
                <a:gd name="T47" fmla="*/ 198 h 430"/>
                <a:gd name="T48" fmla="*/ 4381 w 4853"/>
                <a:gd name="T49" fmla="*/ 337 h 430"/>
                <a:gd name="T50" fmla="*/ 4534 w 4853"/>
                <a:gd name="T51" fmla="*/ 381 h 430"/>
                <a:gd name="T52" fmla="*/ 4574 w 4853"/>
                <a:gd name="T53" fmla="*/ 388 h 430"/>
                <a:gd name="T54" fmla="*/ 4693 w 4853"/>
                <a:gd name="T55" fmla="*/ 401 h 430"/>
                <a:gd name="T56" fmla="*/ 4693 w 4853"/>
                <a:gd name="T57" fmla="*/ 401 h 430"/>
                <a:gd name="T58" fmla="*/ 4574 w 4853"/>
                <a:gd name="T59" fmla="*/ 389 h 430"/>
                <a:gd name="T60" fmla="*/ 4534 w 4853"/>
                <a:gd name="T61" fmla="*/ 382 h 430"/>
                <a:gd name="T62" fmla="*/ 4380 w 4853"/>
                <a:gd name="T63" fmla="*/ 338 h 430"/>
                <a:gd name="T64" fmla="*/ 4091 w 4853"/>
                <a:gd name="T65" fmla="*/ 200 h 430"/>
                <a:gd name="T66" fmla="*/ 3808 w 4853"/>
                <a:gd name="T67" fmla="*/ 52 h 430"/>
                <a:gd name="T68" fmla="*/ 3652 w 4853"/>
                <a:gd name="T69" fmla="*/ 16 h 430"/>
                <a:gd name="T70" fmla="*/ 3335 w 4853"/>
                <a:gd name="T71" fmla="*/ 29 h 430"/>
                <a:gd name="T72" fmla="*/ 3189 w 4853"/>
                <a:gd name="T73" fmla="*/ 94 h 430"/>
                <a:gd name="T74" fmla="*/ 2983 w 4853"/>
                <a:gd name="T75" fmla="*/ 217 h 430"/>
                <a:gd name="T76" fmla="*/ 2767 w 4853"/>
                <a:gd name="T77" fmla="*/ 323 h 430"/>
                <a:gd name="T78" fmla="*/ 2592 w 4853"/>
                <a:gd name="T79" fmla="*/ 368 h 430"/>
                <a:gd name="T80" fmla="*/ 2572 w 4853"/>
                <a:gd name="T81" fmla="*/ 370 h 430"/>
                <a:gd name="T82" fmla="*/ 2532 w 4853"/>
                <a:gd name="T83" fmla="*/ 372 h 430"/>
                <a:gd name="T84" fmla="*/ 2472 w 4853"/>
                <a:gd name="T85" fmla="*/ 371 h 430"/>
                <a:gd name="T86" fmla="*/ 2452 w 4853"/>
                <a:gd name="T87" fmla="*/ 369 h 430"/>
                <a:gd name="T88" fmla="*/ 2412 w 4853"/>
                <a:gd name="T89" fmla="*/ 364 h 430"/>
                <a:gd name="T90" fmla="*/ 2392 w 4853"/>
                <a:gd name="T91" fmla="*/ 361 h 430"/>
                <a:gd name="T92" fmla="*/ 2296 w 4853"/>
                <a:gd name="T93" fmla="*/ 333 h 430"/>
                <a:gd name="T94" fmla="*/ 2155 w 4853"/>
                <a:gd name="T95" fmla="*/ 256 h 430"/>
                <a:gd name="T96" fmla="*/ 1956 w 4853"/>
                <a:gd name="T97" fmla="*/ 122 h 430"/>
                <a:gd name="T98" fmla="*/ 1881 w 4853"/>
                <a:gd name="T99" fmla="*/ 97 h 430"/>
                <a:gd name="T100" fmla="*/ 1722 w 4853"/>
                <a:gd name="T101" fmla="*/ 106 h 430"/>
                <a:gd name="T102" fmla="*/ 1495 w 4853"/>
                <a:gd name="T103" fmla="*/ 184 h 430"/>
                <a:gd name="T104" fmla="*/ 1402 w 4853"/>
                <a:gd name="T105" fmla="*/ 221 h 430"/>
                <a:gd name="T106" fmla="*/ 1345 w 4853"/>
                <a:gd name="T107" fmla="*/ 241 h 430"/>
                <a:gd name="T108" fmla="*/ 956 w 4853"/>
                <a:gd name="T109" fmla="*/ 337 h 430"/>
                <a:gd name="T110" fmla="*/ 321 w 4853"/>
                <a:gd name="T111" fmla="*/ 421 h 4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4853" h="430">
                  <a:moveTo>
                    <a:pt x="0" y="426"/>
                  </a:moveTo>
                  <a:cubicBezTo>
                    <a:pt x="107" y="429"/>
                    <a:pt x="214" y="427"/>
                    <a:pt x="321" y="420"/>
                  </a:cubicBezTo>
                  <a:cubicBezTo>
                    <a:pt x="427" y="413"/>
                    <a:pt x="534" y="402"/>
                    <a:pt x="640" y="388"/>
                  </a:cubicBezTo>
                  <a:cubicBezTo>
                    <a:pt x="745" y="373"/>
                    <a:pt x="851" y="355"/>
                    <a:pt x="956" y="335"/>
                  </a:cubicBezTo>
                  <a:cubicBezTo>
                    <a:pt x="1060" y="313"/>
                    <a:pt x="1165" y="291"/>
                    <a:pt x="1268" y="262"/>
                  </a:cubicBezTo>
                  <a:cubicBezTo>
                    <a:pt x="1293" y="255"/>
                    <a:pt x="1319" y="247"/>
                    <a:pt x="1344" y="238"/>
                  </a:cubicBezTo>
                  <a:cubicBezTo>
                    <a:pt x="1357" y="234"/>
                    <a:pt x="1370" y="230"/>
                    <a:pt x="1382" y="225"/>
                  </a:cubicBezTo>
                  <a:cubicBezTo>
                    <a:pt x="1401" y="219"/>
                    <a:pt x="1401" y="219"/>
                    <a:pt x="1401" y="219"/>
                  </a:cubicBezTo>
                  <a:cubicBezTo>
                    <a:pt x="1407" y="216"/>
                    <a:pt x="1413" y="214"/>
                    <a:pt x="1420" y="211"/>
                  </a:cubicBezTo>
                  <a:cubicBezTo>
                    <a:pt x="1494" y="182"/>
                    <a:pt x="1494" y="182"/>
                    <a:pt x="1494" y="182"/>
                  </a:cubicBezTo>
                  <a:cubicBezTo>
                    <a:pt x="1519" y="171"/>
                    <a:pt x="1544" y="161"/>
                    <a:pt x="1568" y="151"/>
                  </a:cubicBezTo>
                  <a:cubicBezTo>
                    <a:pt x="1618" y="132"/>
                    <a:pt x="1669" y="115"/>
                    <a:pt x="1721" y="103"/>
                  </a:cubicBezTo>
                  <a:cubicBezTo>
                    <a:pt x="1748" y="97"/>
                    <a:pt x="1774" y="93"/>
                    <a:pt x="1801" y="91"/>
                  </a:cubicBezTo>
                  <a:cubicBezTo>
                    <a:pt x="1827" y="89"/>
                    <a:pt x="1855" y="89"/>
                    <a:pt x="1881" y="94"/>
                  </a:cubicBezTo>
                  <a:cubicBezTo>
                    <a:pt x="1894" y="96"/>
                    <a:pt x="1907" y="99"/>
                    <a:pt x="1920" y="103"/>
                  </a:cubicBezTo>
                  <a:cubicBezTo>
                    <a:pt x="1933" y="107"/>
                    <a:pt x="1945" y="113"/>
                    <a:pt x="1957" y="119"/>
                  </a:cubicBezTo>
                  <a:cubicBezTo>
                    <a:pt x="1981" y="131"/>
                    <a:pt x="2004" y="145"/>
                    <a:pt x="2026" y="161"/>
                  </a:cubicBezTo>
                  <a:cubicBezTo>
                    <a:pt x="2070" y="191"/>
                    <a:pt x="2113" y="223"/>
                    <a:pt x="2157" y="253"/>
                  </a:cubicBezTo>
                  <a:cubicBezTo>
                    <a:pt x="2179" y="267"/>
                    <a:pt x="2202" y="281"/>
                    <a:pt x="2225" y="295"/>
                  </a:cubicBezTo>
                  <a:cubicBezTo>
                    <a:pt x="2248" y="308"/>
                    <a:pt x="2272" y="319"/>
                    <a:pt x="2297" y="329"/>
                  </a:cubicBezTo>
                  <a:cubicBezTo>
                    <a:pt x="2322" y="339"/>
                    <a:pt x="2347" y="347"/>
                    <a:pt x="2373" y="353"/>
                  </a:cubicBezTo>
                  <a:cubicBezTo>
                    <a:pt x="2380" y="354"/>
                    <a:pt x="2386" y="355"/>
                    <a:pt x="2393" y="357"/>
                  </a:cubicBezTo>
                  <a:cubicBezTo>
                    <a:pt x="2403" y="359"/>
                    <a:pt x="2403" y="359"/>
                    <a:pt x="2403" y="359"/>
                  </a:cubicBezTo>
                  <a:cubicBezTo>
                    <a:pt x="2413" y="360"/>
                    <a:pt x="2413" y="360"/>
                    <a:pt x="2413" y="360"/>
                  </a:cubicBezTo>
                  <a:cubicBezTo>
                    <a:pt x="2432" y="363"/>
                    <a:pt x="2432" y="363"/>
                    <a:pt x="2432" y="363"/>
                  </a:cubicBezTo>
                  <a:cubicBezTo>
                    <a:pt x="2452" y="365"/>
                    <a:pt x="2452" y="365"/>
                    <a:pt x="2452" y="365"/>
                  </a:cubicBezTo>
                  <a:cubicBezTo>
                    <a:pt x="2455" y="366"/>
                    <a:pt x="2459" y="366"/>
                    <a:pt x="2462" y="366"/>
                  </a:cubicBezTo>
                  <a:cubicBezTo>
                    <a:pt x="2472" y="367"/>
                    <a:pt x="2472" y="367"/>
                    <a:pt x="2472" y="367"/>
                  </a:cubicBezTo>
                  <a:cubicBezTo>
                    <a:pt x="2479" y="367"/>
                    <a:pt x="2485" y="368"/>
                    <a:pt x="2492" y="368"/>
                  </a:cubicBezTo>
                  <a:cubicBezTo>
                    <a:pt x="2505" y="368"/>
                    <a:pt x="2519" y="369"/>
                    <a:pt x="2532" y="368"/>
                  </a:cubicBezTo>
                  <a:cubicBezTo>
                    <a:pt x="2539" y="368"/>
                    <a:pt x="2545" y="368"/>
                    <a:pt x="2552" y="368"/>
                  </a:cubicBezTo>
                  <a:cubicBezTo>
                    <a:pt x="2572" y="366"/>
                    <a:pt x="2572" y="366"/>
                    <a:pt x="2572" y="366"/>
                  </a:cubicBezTo>
                  <a:cubicBezTo>
                    <a:pt x="2575" y="366"/>
                    <a:pt x="2579" y="366"/>
                    <a:pt x="2582" y="365"/>
                  </a:cubicBezTo>
                  <a:cubicBezTo>
                    <a:pt x="2592" y="364"/>
                    <a:pt x="2592" y="364"/>
                    <a:pt x="2592" y="364"/>
                  </a:cubicBezTo>
                  <a:cubicBezTo>
                    <a:pt x="2612" y="361"/>
                    <a:pt x="2612" y="361"/>
                    <a:pt x="2612" y="361"/>
                  </a:cubicBezTo>
                  <a:cubicBezTo>
                    <a:pt x="2664" y="354"/>
                    <a:pt x="2716" y="339"/>
                    <a:pt x="2766" y="320"/>
                  </a:cubicBezTo>
                  <a:cubicBezTo>
                    <a:pt x="2815" y="301"/>
                    <a:pt x="2864" y="278"/>
                    <a:pt x="2911" y="253"/>
                  </a:cubicBezTo>
                  <a:cubicBezTo>
                    <a:pt x="2934" y="240"/>
                    <a:pt x="2958" y="227"/>
                    <a:pt x="2981" y="214"/>
                  </a:cubicBezTo>
                  <a:cubicBezTo>
                    <a:pt x="3004" y="201"/>
                    <a:pt x="3027" y="188"/>
                    <a:pt x="3050" y="174"/>
                  </a:cubicBezTo>
                  <a:cubicBezTo>
                    <a:pt x="3096" y="146"/>
                    <a:pt x="3141" y="117"/>
                    <a:pt x="3187" y="91"/>
                  </a:cubicBezTo>
                  <a:cubicBezTo>
                    <a:pt x="3211" y="78"/>
                    <a:pt x="3235" y="65"/>
                    <a:pt x="3259" y="55"/>
                  </a:cubicBezTo>
                  <a:cubicBezTo>
                    <a:pt x="3283" y="43"/>
                    <a:pt x="3309" y="34"/>
                    <a:pt x="3334" y="26"/>
                  </a:cubicBezTo>
                  <a:cubicBezTo>
                    <a:pt x="3386" y="11"/>
                    <a:pt x="3439" y="3"/>
                    <a:pt x="3493" y="1"/>
                  </a:cubicBezTo>
                  <a:cubicBezTo>
                    <a:pt x="3546" y="0"/>
                    <a:pt x="3600" y="5"/>
                    <a:pt x="3653" y="13"/>
                  </a:cubicBezTo>
                  <a:cubicBezTo>
                    <a:pt x="3679" y="17"/>
                    <a:pt x="3705" y="22"/>
                    <a:pt x="3731" y="28"/>
                  </a:cubicBezTo>
                  <a:cubicBezTo>
                    <a:pt x="3757" y="34"/>
                    <a:pt x="3783" y="41"/>
                    <a:pt x="3809" y="49"/>
                  </a:cubicBezTo>
                  <a:cubicBezTo>
                    <a:pt x="3860" y="66"/>
                    <a:pt x="3909" y="88"/>
                    <a:pt x="3954" y="116"/>
                  </a:cubicBezTo>
                  <a:cubicBezTo>
                    <a:pt x="4000" y="143"/>
                    <a:pt x="4046" y="171"/>
                    <a:pt x="4092" y="198"/>
                  </a:cubicBezTo>
                  <a:cubicBezTo>
                    <a:pt x="4138" y="225"/>
                    <a:pt x="4185" y="250"/>
                    <a:pt x="4233" y="274"/>
                  </a:cubicBezTo>
                  <a:cubicBezTo>
                    <a:pt x="4281" y="297"/>
                    <a:pt x="4330" y="319"/>
                    <a:pt x="4381" y="337"/>
                  </a:cubicBezTo>
                  <a:cubicBezTo>
                    <a:pt x="4406" y="346"/>
                    <a:pt x="4431" y="354"/>
                    <a:pt x="4457" y="361"/>
                  </a:cubicBezTo>
                  <a:cubicBezTo>
                    <a:pt x="4482" y="369"/>
                    <a:pt x="4508" y="375"/>
                    <a:pt x="4534" y="381"/>
                  </a:cubicBezTo>
                  <a:cubicBezTo>
                    <a:pt x="4554" y="385"/>
                    <a:pt x="4554" y="385"/>
                    <a:pt x="4554" y="385"/>
                  </a:cubicBezTo>
                  <a:cubicBezTo>
                    <a:pt x="4561" y="386"/>
                    <a:pt x="4567" y="387"/>
                    <a:pt x="4574" y="388"/>
                  </a:cubicBezTo>
                  <a:cubicBezTo>
                    <a:pt x="4587" y="391"/>
                    <a:pt x="4600" y="392"/>
                    <a:pt x="4613" y="394"/>
                  </a:cubicBezTo>
                  <a:cubicBezTo>
                    <a:pt x="4640" y="397"/>
                    <a:pt x="4667" y="400"/>
                    <a:pt x="4693" y="401"/>
                  </a:cubicBezTo>
                  <a:cubicBezTo>
                    <a:pt x="4747" y="403"/>
                    <a:pt x="4800" y="399"/>
                    <a:pt x="4853" y="390"/>
                  </a:cubicBezTo>
                  <a:cubicBezTo>
                    <a:pt x="4800" y="399"/>
                    <a:pt x="4747" y="403"/>
                    <a:pt x="4693" y="401"/>
                  </a:cubicBezTo>
                  <a:cubicBezTo>
                    <a:pt x="4667" y="400"/>
                    <a:pt x="4640" y="398"/>
                    <a:pt x="4613" y="395"/>
                  </a:cubicBezTo>
                  <a:cubicBezTo>
                    <a:pt x="4600" y="393"/>
                    <a:pt x="4587" y="391"/>
                    <a:pt x="4574" y="389"/>
                  </a:cubicBezTo>
                  <a:cubicBezTo>
                    <a:pt x="4567" y="388"/>
                    <a:pt x="4560" y="387"/>
                    <a:pt x="4554" y="386"/>
                  </a:cubicBezTo>
                  <a:cubicBezTo>
                    <a:pt x="4534" y="382"/>
                    <a:pt x="4534" y="382"/>
                    <a:pt x="4534" y="382"/>
                  </a:cubicBezTo>
                  <a:cubicBezTo>
                    <a:pt x="4508" y="376"/>
                    <a:pt x="4482" y="370"/>
                    <a:pt x="4456" y="363"/>
                  </a:cubicBezTo>
                  <a:cubicBezTo>
                    <a:pt x="4431" y="355"/>
                    <a:pt x="4405" y="347"/>
                    <a:pt x="4380" y="338"/>
                  </a:cubicBezTo>
                  <a:cubicBezTo>
                    <a:pt x="4330" y="320"/>
                    <a:pt x="4281" y="299"/>
                    <a:pt x="4233" y="275"/>
                  </a:cubicBezTo>
                  <a:cubicBezTo>
                    <a:pt x="4184" y="252"/>
                    <a:pt x="4137" y="227"/>
                    <a:pt x="4091" y="200"/>
                  </a:cubicBezTo>
                  <a:cubicBezTo>
                    <a:pt x="4045" y="173"/>
                    <a:pt x="3999" y="145"/>
                    <a:pt x="3953" y="118"/>
                  </a:cubicBezTo>
                  <a:cubicBezTo>
                    <a:pt x="3908" y="90"/>
                    <a:pt x="3859" y="68"/>
                    <a:pt x="3808" y="52"/>
                  </a:cubicBezTo>
                  <a:cubicBezTo>
                    <a:pt x="3783" y="43"/>
                    <a:pt x="3757" y="37"/>
                    <a:pt x="3731" y="31"/>
                  </a:cubicBezTo>
                  <a:cubicBezTo>
                    <a:pt x="3705" y="25"/>
                    <a:pt x="3678" y="20"/>
                    <a:pt x="3652" y="16"/>
                  </a:cubicBezTo>
                  <a:cubicBezTo>
                    <a:pt x="3599" y="7"/>
                    <a:pt x="3546" y="3"/>
                    <a:pt x="3493" y="4"/>
                  </a:cubicBezTo>
                  <a:cubicBezTo>
                    <a:pt x="3439" y="6"/>
                    <a:pt x="3386" y="14"/>
                    <a:pt x="3335" y="29"/>
                  </a:cubicBezTo>
                  <a:cubicBezTo>
                    <a:pt x="3310" y="37"/>
                    <a:pt x="3285" y="46"/>
                    <a:pt x="3260" y="57"/>
                  </a:cubicBezTo>
                  <a:cubicBezTo>
                    <a:pt x="3236" y="68"/>
                    <a:pt x="3212" y="81"/>
                    <a:pt x="3189" y="94"/>
                  </a:cubicBezTo>
                  <a:cubicBezTo>
                    <a:pt x="3142" y="120"/>
                    <a:pt x="3098" y="149"/>
                    <a:pt x="3052" y="177"/>
                  </a:cubicBezTo>
                  <a:cubicBezTo>
                    <a:pt x="3029" y="191"/>
                    <a:pt x="3006" y="204"/>
                    <a:pt x="2983" y="217"/>
                  </a:cubicBezTo>
                  <a:cubicBezTo>
                    <a:pt x="2960" y="230"/>
                    <a:pt x="2936" y="243"/>
                    <a:pt x="2913" y="256"/>
                  </a:cubicBezTo>
                  <a:cubicBezTo>
                    <a:pt x="2865" y="281"/>
                    <a:pt x="2817" y="304"/>
                    <a:pt x="2767" y="323"/>
                  </a:cubicBezTo>
                  <a:cubicBezTo>
                    <a:pt x="2717" y="343"/>
                    <a:pt x="2665" y="357"/>
                    <a:pt x="2612" y="365"/>
                  </a:cubicBezTo>
                  <a:cubicBezTo>
                    <a:pt x="2592" y="368"/>
                    <a:pt x="2592" y="368"/>
                    <a:pt x="2592" y="368"/>
                  </a:cubicBezTo>
                  <a:cubicBezTo>
                    <a:pt x="2582" y="369"/>
                    <a:pt x="2582" y="369"/>
                    <a:pt x="2582" y="369"/>
                  </a:cubicBezTo>
                  <a:cubicBezTo>
                    <a:pt x="2579" y="369"/>
                    <a:pt x="2576" y="370"/>
                    <a:pt x="2572" y="370"/>
                  </a:cubicBezTo>
                  <a:cubicBezTo>
                    <a:pt x="2552" y="371"/>
                    <a:pt x="2552" y="371"/>
                    <a:pt x="2552" y="371"/>
                  </a:cubicBezTo>
                  <a:cubicBezTo>
                    <a:pt x="2545" y="372"/>
                    <a:pt x="2539" y="372"/>
                    <a:pt x="2532" y="372"/>
                  </a:cubicBezTo>
                  <a:cubicBezTo>
                    <a:pt x="2519" y="373"/>
                    <a:pt x="2505" y="372"/>
                    <a:pt x="2492" y="372"/>
                  </a:cubicBezTo>
                  <a:cubicBezTo>
                    <a:pt x="2485" y="372"/>
                    <a:pt x="2479" y="371"/>
                    <a:pt x="2472" y="371"/>
                  </a:cubicBezTo>
                  <a:cubicBezTo>
                    <a:pt x="2462" y="370"/>
                    <a:pt x="2462" y="370"/>
                    <a:pt x="2462" y="370"/>
                  </a:cubicBezTo>
                  <a:cubicBezTo>
                    <a:pt x="2458" y="370"/>
                    <a:pt x="2455" y="370"/>
                    <a:pt x="2452" y="369"/>
                  </a:cubicBezTo>
                  <a:cubicBezTo>
                    <a:pt x="2432" y="367"/>
                    <a:pt x="2432" y="367"/>
                    <a:pt x="2432" y="367"/>
                  </a:cubicBezTo>
                  <a:cubicBezTo>
                    <a:pt x="2412" y="364"/>
                    <a:pt x="2412" y="364"/>
                    <a:pt x="2412" y="364"/>
                  </a:cubicBezTo>
                  <a:cubicBezTo>
                    <a:pt x="2402" y="363"/>
                    <a:pt x="2402" y="363"/>
                    <a:pt x="2402" y="363"/>
                  </a:cubicBezTo>
                  <a:cubicBezTo>
                    <a:pt x="2392" y="361"/>
                    <a:pt x="2392" y="361"/>
                    <a:pt x="2392" y="361"/>
                  </a:cubicBezTo>
                  <a:cubicBezTo>
                    <a:pt x="2386" y="359"/>
                    <a:pt x="2379" y="358"/>
                    <a:pt x="2372" y="357"/>
                  </a:cubicBezTo>
                  <a:cubicBezTo>
                    <a:pt x="2346" y="350"/>
                    <a:pt x="2321" y="343"/>
                    <a:pt x="2296" y="333"/>
                  </a:cubicBezTo>
                  <a:cubicBezTo>
                    <a:pt x="2271" y="323"/>
                    <a:pt x="2247" y="311"/>
                    <a:pt x="2223" y="298"/>
                  </a:cubicBezTo>
                  <a:cubicBezTo>
                    <a:pt x="2200" y="285"/>
                    <a:pt x="2177" y="270"/>
                    <a:pt x="2155" y="256"/>
                  </a:cubicBezTo>
                  <a:cubicBezTo>
                    <a:pt x="2110" y="226"/>
                    <a:pt x="2067" y="194"/>
                    <a:pt x="2024" y="164"/>
                  </a:cubicBezTo>
                  <a:cubicBezTo>
                    <a:pt x="2002" y="148"/>
                    <a:pt x="1979" y="134"/>
                    <a:pt x="1956" y="122"/>
                  </a:cubicBezTo>
                  <a:cubicBezTo>
                    <a:pt x="1944" y="116"/>
                    <a:pt x="1932" y="110"/>
                    <a:pt x="1919" y="106"/>
                  </a:cubicBezTo>
                  <a:cubicBezTo>
                    <a:pt x="1907" y="102"/>
                    <a:pt x="1894" y="99"/>
                    <a:pt x="1881" y="97"/>
                  </a:cubicBezTo>
                  <a:cubicBezTo>
                    <a:pt x="1854" y="93"/>
                    <a:pt x="1828" y="92"/>
                    <a:pt x="1801" y="94"/>
                  </a:cubicBezTo>
                  <a:cubicBezTo>
                    <a:pt x="1774" y="96"/>
                    <a:pt x="1748" y="101"/>
                    <a:pt x="1722" y="106"/>
                  </a:cubicBezTo>
                  <a:cubicBezTo>
                    <a:pt x="1670" y="118"/>
                    <a:pt x="1619" y="135"/>
                    <a:pt x="1570" y="154"/>
                  </a:cubicBezTo>
                  <a:cubicBezTo>
                    <a:pt x="1545" y="164"/>
                    <a:pt x="1520" y="174"/>
                    <a:pt x="1495" y="184"/>
                  </a:cubicBezTo>
                  <a:cubicBezTo>
                    <a:pt x="1421" y="214"/>
                    <a:pt x="1421" y="214"/>
                    <a:pt x="1421" y="214"/>
                  </a:cubicBezTo>
                  <a:cubicBezTo>
                    <a:pt x="1414" y="216"/>
                    <a:pt x="1408" y="219"/>
                    <a:pt x="1402" y="221"/>
                  </a:cubicBezTo>
                  <a:cubicBezTo>
                    <a:pt x="1383" y="228"/>
                    <a:pt x="1383" y="228"/>
                    <a:pt x="1383" y="228"/>
                  </a:cubicBezTo>
                  <a:cubicBezTo>
                    <a:pt x="1371" y="233"/>
                    <a:pt x="1358" y="237"/>
                    <a:pt x="1345" y="241"/>
                  </a:cubicBezTo>
                  <a:cubicBezTo>
                    <a:pt x="1320" y="249"/>
                    <a:pt x="1294" y="257"/>
                    <a:pt x="1269" y="264"/>
                  </a:cubicBezTo>
                  <a:cubicBezTo>
                    <a:pt x="1166" y="294"/>
                    <a:pt x="1061" y="316"/>
                    <a:pt x="956" y="337"/>
                  </a:cubicBezTo>
                  <a:cubicBezTo>
                    <a:pt x="851" y="357"/>
                    <a:pt x="746" y="375"/>
                    <a:pt x="640" y="390"/>
                  </a:cubicBezTo>
                  <a:cubicBezTo>
                    <a:pt x="534" y="404"/>
                    <a:pt x="428" y="415"/>
                    <a:pt x="321" y="421"/>
                  </a:cubicBezTo>
                  <a:cubicBezTo>
                    <a:pt x="214" y="428"/>
                    <a:pt x="107" y="430"/>
                    <a:pt x="0" y="426"/>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3" name="Freeform 44">
              <a:extLst>
                <a:ext uri="{FF2B5EF4-FFF2-40B4-BE49-F238E27FC236}">
                  <a16:creationId xmlns:a16="http://schemas.microsoft.com/office/drawing/2014/main" id="{C55C4C22-84A1-4779-9E3F-2A5C9D0EF3A8}"/>
                </a:ext>
              </a:extLst>
            </p:cNvPr>
            <p:cNvSpPr>
              <a:spLocks/>
            </p:cNvSpPr>
            <p:nvPr userDrawn="1"/>
          </p:nvSpPr>
          <p:spPr bwMode="auto">
            <a:xfrm>
              <a:off x="13471525" y="2644775"/>
              <a:ext cx="12118975" cy="1081088"/>
            </a:xfrm>
            <a:custGeom>
              <a:avLst/>
              <a:gdLst>
                <a:gd name="T0" fmla="*/ 319 w 4852"/>
                <a:gd name="T1" fmla="*/ 416 h 432"/>
                <a:gd name="T2" fmla="*/ 953 w 4852"/>
                <a:gd name="T3" fmla="*/ 342 h 432"/>
                <a:gd name="T4" fmla="*/ 1421 w 4852"/>
                <a:gd name="T5" fmla="*/ 246 h 432"/>
                <a:gd name="T6" fmla="*/ 1574 w 4852"/>
                <a:gd name="T7" fmla="*/ 198 h 432"/>
                <a:gd name="T8" fmla="*/ 1888 w 4852"/>
                <a:gd name="T9" fmla="*/ 167 h 432"/>
                <a:gd name="T10" fmla="*/ 1962 w 4852"/>
                <a:gd name="T11" fmla="*/ 198 h 432"/>
                <a:gd name="T12" fmla="*/ 2171 w 4852"/>
                <a:gd name="T13" fmla="*/ 315 h 432"/>
                <a:gd name="T14" fmla="*/ 2243 w 4852"/>
                <a:gd name="T15" fmla="*/ 348 h 432"/>
                <a:gd name="T16" fmla="*/ 2329 w 4852"/>
                <a:gd name="T17" fmla="*/ 373 h 432"/>
                <a:gd name="T18" fmla="*/ 2358 w 4852"/>
                <a:gd name="T19" fmla="*/ 379 h 432"/>
                <a:gd name="T20" fmla="*/ 2438 w 4852"/>
                <a:gd name="T21" fmla="*/ 386 h 432"/>
                <a:gd name="T22" fmla="*/ 2477 w 4852"/>
                <a:gd name="T23" fmla="*/ 387 h 432"/>
                <a:gd name="T24" fmla="*/ 2517 w 4852"/>
                <a:gd name="T25" fmla="*/ 385 h 432"/>
                <a:gd name="T26" fmla="*/ 2635 w 4852"/>
                <a:gd name="T27" fmla="*/ 366 h 432"/>
                <a:gd name="T28" fmla="*/ 2784 w 4852"/>
                <a:gd name="T29" fmla="*/ 311 h 432"/>
                <a:gd name="T30" fmla="*/ 3063 w 4852"/>
                <a:gd name="T31" fmla="*/ 157 h 432"/>
                <a:gd name="T32" fmla="*/ 3274 w 4852"/>
                <a:gd name="T33" fmla="*/ 44 h 432"/>
                <a:gd name="T34" fmla="*/ 3312 w 4852"/>
                <a:gd name="T35" fmla="*/ 31 h 432"/>
                <a:gd name="T36" fmla="*/ 3509 w 4852"/>
                <a:gd name="T37" fmla="*/ 0 h 432"/>
                <a:gd name="T38" fmla="*/ 3746 w 4852"/>
                <a:gd name="T39" fmla="*/ 30 h 432"/>
                <a:gd name="T40" fmla="*/ 3896 w 4852"/>
                <a:gd name="T41" fmla="*/ 85 h 432"/>
                <a:gd name="T42" fmla="*/ 4099 w 4852"/>
                <a:gd name="T43" fmla="*/ 211 h 432"/>
                <a:gd name="T44" fmla="*/ 4383 w 4852"/>
                <a:gd name="T45" fmla="*/ 357 h 432"/>
                <a:gd name="T46" fmla="*/ 4852 w 4852"/>
                <a:gd name="T47" fmla="*/ 412 h 432"/>
                <a:gd name="T48" fmla="*/ 4382 w 4852"/>
                <a:gd name="T49" fmla="*/ 358 h 432"/>
                <a:gd name="T50" fmla="*/ 4098 w 4852"/>
                <a:gd name="T51" fmla="*/ 213 h 432"/>
                <a:gd name="T52" fmla="*/ 3895 w 4852"/>
                <a:gd name="T53" fmla="*/ 87 h 432"/>
                <a:gd name="T54" fmla="*/ 3745 w 4852"/>
                <a:gd name="T55" fmla="*/ 32 h 432"/>
                <a:gd name="T56" fmla="*/ 3509 w 4852"/>
                <a:gd name="T57" fmla="*/ 3 h 432"/>
                <a:gd name="T58" fmla="*/ 3313 w 4852"/>
                <a:gd name="T59" fmla="*/ 33 h 432"/>
                <a:gd name="T60" fmla="*/ 3275 w 4852"/>
                <a:gd name="T61" fmla="*/ 47 h 432"/>
                <a:gd name="T62" fmla="*/ 3065 w 4852"/>
                <a:gd name="T63" fmla="*/ 160 h 432"/>
                <a:gd name="T64" fmla="*/ 2786 w 4852"/>
                <a:gd name="T65" fmla="*/ 315 h 432"/>
                <a:gd name="T66" fmla="*/ 2636 w 4852"/>
                <a:gd name="T67" fmla="*/ 369 h 432"/>
                <a:gd name="T68" fmla="*/ 2517 w 4852"/>
                <a:gd name="T69" fmla="*/ 389 h 432"/>
                <a:gd name="T70" fmla="*/ 2477 w 4852"/>
                <a:gd name="T71" fmla="*/ 391 h 432"/>
                <a:gd name="T72" fmla="*/ 2437 w 4852"/>
                <a:gd name="T73" fmla="*/ 390 h 432"/>
                <a:gd name="T74" fmla="*/ 2358 w 4852"/>
                <a:gd name="T75" fmla="*/ 382 h 432"/>
                <a:gd name="T76" fmla="*/ 2328 w 4852"/>
                <a:gd name="T77" fmla="*/ 377 h 432"/>
                <a:gd name="T78" fmla="*/ 2242 w 4852"/>
                <a:gd name="T79" fmla="*/ 351 h 432"/>
                <a:gd name="T80" fmla="*/ 2169 w 4852"/>
                <a:gd name="T81" fmla="*/ 318 h 432"/>
                <a:gd name="T82" fmla="*/ 1961 w 4852"/>
                <a:gd name="T83" fmla="*/ 201 h 432"/>
                <a:gd name="T84" fmla="*/ 1887 w 4852"/>
                <a:gd name="T85" fmla="*/ 170 h 432"/>
                <a:gd name="T86" fmla="*/ 1575 w 4852"/>
                <a:gd name="T87" fmla="*/ 201 h 432"/>
                <a:gd name="T88" fmla="*/ 1422 w 4852"/>
                <a:gd name="T89" fmla="*/ 249 h 432"/>
                <a:gd name="T90" fmla="*/ 953 w 4852"/>
                <a:gd name="T91" fmla="*/ 344 h 432"/>
                <a:gd name="T92" fmla="*/ 319 w 4852"/>
                <a:gd name="T93" fmla="*/ 417 h 4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852" h="432">
                  <a:moveTo>
                    <a:pt x="0" y="425"/>
                  </a:moveTo>
                  <a:cubicBezTo>
                    <a:pt x="106" y="426"/>
                    <a:pt x="213" y="423"/>
                    <a:pt x="319" y="416"/>
                  </a:cubicBezTo>
                  <a:cubicBezTo>
                    <a:pt x="425" y="409"/>
                    <a:pt x="531" y="399"/>
                    <a:pt x="637" y="386"/>
                  </a:cubicBezTo>
                  <a:cubicBezTo>
                    <a:pt x="742" y="373"/>
                    <a:pt x="848" y="358"/>
                    <a:pt x="953" y="342"/>
                  </a:cubicBezTo>
                  <a:cubicBezTo>
                    <a:pt x="1058" y="325"/>
                    <a:pt x="1163" y="309"/>
                    <a:pt x="1267" y="286"/>
                  </a:cubicBezTo>
                  <a:cubicBezTo>
                    <a:pt x="1319" y="275"/>
                    <a:pt x="1371" y="262"/>
                    <a:pt x="1421" y="246"/>
                  </a:cubicBezTo>
                  <a:cubicBezTo>
                    <a:pt x="1447" y="238"/>
                    <a:pt x="1472" y="230"/>
                    <a:pt x="1497" y="222"/>
                  </a:cubicBezTo>
                  <a:cubicBezTo>
                    <a:pt x="1523" y="214"/>
                    <a:pt x="1548" y="206"/>
                    <a:pt x="1574" y="198"/>
                  </a:cubicBezTo>
                  <a:cubicBezTo>
                    <a:pt x="1625" y="183"/>
                    <a:pt x="1677" y="170"/>
                    <a:pt x="1729" y="162"/>
                  </a:cubicBezTo>
                  <a:cubicBezTo>
                    <a:pt x="1782" y="154"/>
                    <a:pt x="1836" y="153"/>
                    <a:pt x="1888" y="167"/>
                  </a:cubicBezTo>
                  <a:cubicBezTo>
                    <a:pt x="1901" y="170"/>
                    <a:pt x="1914" y="175"/>
                    <a:pt x="1926" y="180"/>
                  </a:cubicBezTo>
                  <a:cubicBezTo>
                    <a:pt x="1939" y="185"/>
                    <a:pt x="1951" y="191"/>
                    <a:pt x="1962" y="198"/>
                  </a:cubicBezTo>
                  <a:cubicBezTo>
                    <a:pt x="1986" y="210"/>
                    <a:pt x="2009" y="224"/>
                    <a:pt x="2032" y="237"/>
                  </a:cubicBezTo>
                  <a:cubicBezTo>
                    <a:pt x="2077" y="264"/>
                    <a:pt x="2123" y="291"/>
                    <a:pt x="2171" y="315"/>
                  </a:cubicBezTo>
                  <a:cubicBezTo>
                    <a:pt x="2183" y="321"/>
                    <a:pt x="2195" y="327"/>
                    <a:pt x="2207" y="332"/>
                  </a:cubicBezTo>
                  <a:cubicBezTo>
                    <a:pt x="2219" y="338"/>
                    <a:pt x="2231" y="343"/>
                    <a:pt x="2243" y="348"/>
                  </a:cubicBezTo>
                  <a:cubicBezTo>
                    <a:pt x="2268" y="357"/>
                    <a:pt x="2294" y="365"/>
                    <a:pt x="2319" y="371"/>
                  </a:cubicBezTo>
                  <a:cubicBezTo>
                    <a:pt x="2329" y="373"/>
                    <a:pt x="2329" y="373"/>
                    <a:pt x="2329" y="373"/>
                  </a:cubicBezTo>
                  <a:cubicBezTo>
                    <a:pt x="2339" y="375"/>
                    <a:pt x="2339" y="375"/>
                    <a:pt x="2339" y="375"/>
                  </a:cubicBezTo>
                  <a:cubicBezTo>
                    <a:pt x="2345" y="376"/>
                    <a:pt x="2352" y="377"/>
                    <a:pt x="2358" y="379"/>
                  </a:cubicBezTo>
                  <a:cubicBezTo>
                    <a:pt x="2372" y="380"/>
                    <a:pt x="2385" y="383"/>
                    <a:pt x="2398" y="384"/>
                  </a:cubicBezTo>
                  <a:cubicBezTo>
                    <a:pt x="2411" y="385"/>
                    <a:pt x="2424" y="386"/>
                    <a:pt x="2438" y="386"/>
                  </a:cubicBezTo>
                  <a:cubicBezTo>
                    <a:pt x="2444" y="387"/>
                    <a:pt x="2451" y="387"/>
                    <a:pt x="2457" y="387"/>
                  </a:cubicBezTo>
                  <a:cubicBezTo>
                    <a:pt x="2464" y="387"/>
                    <a:pt x="2471" y="387"/>
                    <a:pt x="2477" y="387"/>
                  </a:cubicBezTo>
                  <a:cubicBezTo>
                    <a:pt x="2497" y="386"/>
                    <a:pt x="2497" y="386"/>
                    <a:pt x="2497" y="386"/>
                  </a:cubicBezTo>
                  <a:cubicBezTo>
                    <a:pt x="2504" y="386"/>
                    <a:pt x="2510" y="385"/>
                    <a:pt x="2517" y="385"/>
                  </a:cubicBezTo>
                  <a:cubicBezTo>
                    <a:pt x="2530" y="384"/>
                    <a:pt x="2544" y="382"/>
                    <a:pt x="2557" y="381"/>
                  </a:cubicBezTo>
                  <a:cubicBezTo>
                    <a:pt x="2583" y="377"/>
                    <a:pt x="2609" y="372"/>
                    <a:pt x="2635" y="366"/>
                  </a:cubicBezTo>
                  <a:cubicBezTo>
                    <a:pt x="2660" y="359"/>
                    <a:pt x="2686" y="351"/>
                    <a:pt x="2711" y="342"/>
                  </a:cubicBezTo>
                  <a:cubicBezTo>
                    <a:pt x="2736" y="333"/>
                    <a:pt x="2760" y="322"/>
                    <a:pt x="2784" y="311"/>
                  </a:cubicBezTo>
                  <a:cubicBezTo>
                    <a:pt x="2833" y="289"/>
                    <a:pt x="2880" y="264"/>
                    <a:pt x="2926" y="238"/>
                  </a:cubicBezTo>
                  <a:cubicBezTo>
                    <a:pt x="2972" y="212"/>
                    <a:pt x="3018" y="185"/>
                    <a:pt x="3063" y="157"/>
                  </a:cubicBezTo>
                  <a:cubicBezTo>
                    <a:pt x="3108" y="129"/>
                    <a:pt x="3154" y="101"/>
                    <a:pt x="3201" y="77"/>
                  </a:cubicBezTo>
                  <a:cubicBezTo>
                    <a:pt x="3225" y="65"/>
                    <a:pt x="3249" y="53"/>
                    <a:pt x="3274" y="44"/>
                  </a:cubicBezTo>
                  <a:cubicBezTo>
                    <a:pt x="3280" y="41"/>
                    <a:pt x="3287" y="39"/>
                    <a:pt x="3293" y="37"/>
                  </a:cubicBezTo>
                  <a:cubicBezTo>
                    <a:pt x="3299" y="35"/>
                    <a:pt x="3306" y="33"/>
                    <a:pt x="3312" y="31"/>
                  </a:cubicBezTo>
                  <a:cubicBezTo>
                    <a:pt x="3325" y="26"/>
                    <a:pt x="3337" y="23"/>
                    <a:pt x="3350" y="20"/>
                  </a:cubicBezTo>
                  <a:cubicBezTo>
                    <a:pt x="3402" y="7"/>
                    <a:pt x="3455" y="1"/>
                    <a:pt x="3509" y="0"/>
                  </a:cubicBezTo>
                  <a:cubicBezTo>
                    <a:pt x="3562" y="0"/>
                    <a:pt x="3615" y="5"/>
                    <a:pt x="3668" y="14"/>
                  </a:cubicBezTo>
                  <a:cubicBezTo>
                    <a:pt x="3694" y="18"/>
                    <a:pt x="3720" y="23"/>
                    <a:pt x="3746" y="30"/>
                  </a:cubicBezTo>
                  <a:cubicBezTo>
                    <a:pt x="3772" y="36"/>
                    <a:pt x="3798" y="44"/>
                    <a:pt x="3823" y="53"/>
                  </a:cubicBezTo>
                  <a:cubicBezTo>
                    <a:pt x="3848" y="62"/>
                    <a:pt x="3872" y="73"/>
                    <a:pt x="3896" y="85"/>
                  </a:cubicBezTo>
                  <a:cubicBezTo>
                    <a:pt x="3920" y="97"/>
                    <a:pt x="3942" y="112"/>
                    <a:pt x="3964" y="126"/>
                  </a:cubicBezTo>
                  <a:cubicBezTo>
                    <a:pt x="4009" y="154"/>
                    <a:pt x="4054" y="183"/>
                    <a:pt x="4099" y="211"/>
                  </a:cubicBezTo>
                  <a:cubicBezTo>
                    <a:pt x="4144" y="239"/>
                    <a:pt x="4191" y="266"/>
                    <a:pt x="4238" y="290"/>
                  </a:cubicBezTo>
                  <a:cubicBezTo>
                    <a:pt x="4285" y="315"/>
                    <a:pt x="4333" y="338"/>
                    <a:pt x="4383" y="357"/>
                  </a:cubicBezTo>
                  <a:cubicBezTo>
                    <a:pt x="4432" y="376"/>
                    <a:pt x="4483" y="391"/>
                    <a:pt x="4535" y="403"/>
                  </a:cubicBezTo>
                  <a:cubicBezTo>
                    <a:pt x="4639" y="426"/>
                    <a:pt x="4747" y="432"/>
                    <a:pt x="4852" y="412"/>
                  </a:cubicBezTo>
                  <a:cubicBezTo>
                    <a:pt x="4747" y="432"/>
                    <a:pt x="4639" y="427"/>
                    <a:pt x="4535" y="404"/>
                  </a:cubicBezTo>
                  <a:cubicBezTo>
                    <a:pt x="4483" y="393"/>
                    <a:pt x="4432" y="377"/>
                    <a:pt x="4382" y="358"/>
                  </a:cubicBezTo>
                  <a:cubicBezTo>
                    <a:pt x="4332" y="339"/>
                    <a:pt x="4284" y="317"/>
                    <a:pt x="4237" y="292"/>
                  </a:cubicBezTo>
                  <a:cubicBezTo>
                    <a:pt x="4190" y="268"/>
                    <a:pt x="4143" y="241"/>
                    <a:pt x="4098" y="213"/>
                  </a:cubicBezTo>
                  <a:cubicBezTo>
                    <a:pt x="4053" y="185"/>
                    <a:pt x="4008" y="156"/>
                    <a:pt x="3963" y="128"/>
                  </a:cubicBezTo>
                  <a:cubicBezTo>
                    <a:pt x="3941" y="114"/>
                    <a:pt x="3918" y="99"/>
                    <a:pt x="3895" y="87"/>
                  </a:cubicBezTo>
                  <a:cubicBezTo>
                    <a:pt x="3871" y="75"/>
                    <a:pt x="3847" y="65"/>
                    <a:pt x="3822" y="55"/>
                  </a:cubicBezTo>
                  <a:cubicBezTo>
                    <a:pt x="3797" y="46"/>
                    <a:pt x="3771" y="39"/>
                    <a:pt x="3745" y="32"/>
                  </a:cubicBezTo>
                  <a:cubicBezTo>
                    <a:pt x="3720" y="26"/>
                    <a:pt x="3694" y="21"/>
                    <a:pt x="3667" y="16"/>
                  </a:cubicBezTo>
                  <a:cubicBezTo>
                    <a:pt x="3615" y="7"/>
                    <a:pt x="3562" y="2"/>
                    <a:pt x="3509" y="3"/>
                  </a:cubicBezTo>
                  <a:cubicBezTo>
                    <a:pt x="3456" y="3"/>
                    <a:pt x="3403" y="10"/>
                    <a:pt x="3351" y="23"/>
                  </a:cubicBezTo>
                  <a:cubicBezTo>
                    <a:pt x="3338" y="26"/>
                    <a:pt x="3325" y="29"/>
                    <a:pt x="3313" y="33"/>
                  </a:cubicBezTo>
                  <a:cubicBezTo>
                    <a:pt x="3307" y="35"/>
                    <a:pt x="3300" y="37"/>
                    <a:pt x="3294" y="40"/>
                  </a:cubicBezTo>
                  <a:cubicBezTo>
                    <a:pt x="3288" y="42"/>
                    <a:pt x="3281" y="44"/>
                    <a:pt x="3275" y="47"/>
                  </a:cubicBezTo>
                  <a:cubicBezTo>
                    <a:pt x="3251" y="56"/>
                    <a:pt x="3226" y="68"/>
                    <a:pt x="3203" y="80"/>
                  </a:cubicBezTo>
                  <a:cubicBezTo>
                    <a:pt x="3155" y="104"/>
                    <a:pt x="3110" y="132"/>
                    <a:pt x="3065" y="160"/>
                  </a:cubicBezTo>
                  <a:cubicBezTo>
                    <a:pt x="3020" y="188"/>
                    <a:pt x="2974" y="215"/>
                    <a:pt x="2928" y="241"/>
                  </a:cubicBezTo>
                  <a:cubicBezTo>
                    <a:pt x="2881" y="267"/>
                    <a:pt x="2834" y="293"/>
                    <a:pt x="2786" y="315"/>
                  </a:cubicBezTo>
                  <a:cubicBezTo>
                    <a:pt x="2762" y="326"/>
                    <a:pt x="2737" y="336"/>
                    <a:pt x="2712" y="345"/>
                  </a:cubicBezTo>
                  <a:cubicBezTo>
                    <a:pt x="2687" y="355"/>
                    <a:pt x="2662" y="363"/>
                    <a:pt x="2636" y="369"/>
                  </a:cubicBezTo>
                  <a:cubicBezTo>
                    <a:pt x="2610" y="376"/>
                    <a:pt x="2584" y="381"/>
                    <a:pt x="2557" y="385"/>
                  </a:cubicBezTo>
                  <a:cubicBezTo>
                    <a:pt x="2544" y="386"/>
                    <a:pt x="2531" y="388"/>
                    <a:pt x="2517" y="389"/>
                  </a:cubicBezTo>
                  <a:cubicBezTo>
                    <a:pt x="2511" y="389"/>
                    <a:pt x="2504" y="390"/>
                    <a:pt x="2497" y="390"/>
                  </a:cubicBezTo>
                  <a:cubicBezTo>
                    <a:pt x="2477" y="391"/>
                    <a:pt x="2477" y="391"/>
                    <a:pt x="2477" y="391"/>
                  </a:cubicBezTo>
                  <a:cubicBezTo>
                    <a:pt x="2471" y="391"/>
                    <a:pt x="2464" y="391"/>
                    <a:pt x="2457" y="391"/>
                  </a:cubicBezTo>
                  <a:cubicBezTo>
                    <a:pt x="2451" y="391"/>
                    <a:pt x="2444" y="391"/>
                    <a:pt x="2437" y="390"/>
                  </a:cubicBezTo>
                  <a:cubicBezTo>
                    <a:pt x="2424" y="390"/>
                    <a:pt x="2411" y="389"/>
                    <a:pt x="2398" y="388"/>
                  </a:cubicBezTo>
                  <a:cubicBezTo>
                    <a:pt x="2384" y="386"/>
                    <a:pt x="2371" y="384"/>
                    <a:pt x="2358" y="382"/>
                  </a:cubicBezTo>
                  <a:cubicBezTo>
                    <a:pt x="2351" y="381"/>
                    <a:pt x="2345" y="380"/>
                    <a:pt x="2338" y="379"/>
                  </a:cubicBezTo>
                  <a:cubicBezTo>
                    <a:pt x="2328" y="377"/>
                    <a:pt x="2328" y="377"/>
                    <a:pt x="2328" y="377"/>
                  </a:cubicBezTo>
                  <a:cubicBezTo>
                    <a:pt x="2319" y="375"/>
                    <a:pt x="2319" y="375"/>
                    <a:pt x="2319" y="375"/>
                  </a:cubicBezTo>
                  <a:cubicBezTo>
                    <a:pt x="2293" y="369"/>
                    <a:pt x="2267" y="361"/>
                    <a:pt x="2242" y="351"/>
                  </a:cubicBezTo>
                  <a:cubicBezTo>
                    <a:pt x="2230" y="346"/>
                    <a:pt x="2217" y="341"/>
                    <a:pt x="2205" y="336"/>
                  </a:cubicBezTo>
                  <a:cubicBezTo>
                    <a:pt x="2193" y="330"/>
                    <a:pt x="2181" y="324"/>
                    <a:pt x="2169" y="318"/>
                  </a:cubicBezTo>
                  <a:cubicBezTo>
                    <a:pt x="2122" y="294"/>
                    <a:pt x="2076" y="267"/>
                    <a:pt x="2030" y="240"/>
                  </a:cubicBezTo>
                  <a:cubicBezTo>
                    <a:pt x="2007" y="227"/>
                    <a:pt x="1984" y="213"/>
                    <a:pt x="1961" y="201"/>
                  </a:cubicBezTo>
                  <a:cubicBezTo>
                    <a:pt x="1949" y="194"/>
                    <a:pt x="1937" y="189"/>
                    <a:pt x="1925" y="183"/>
                  </a:cubicBezTo>
                  <a:cubicBezTo>
                    <a:pt x="1913" y="178"/>
                    <a:pt x="1900" y="174"/>
                    <a:pt x="1887" y="170"/>
                  </a:cubicBezTo>
                  <a:cubicBezTo>
                    <a:pt x="1836" y="157"/>
                    <a:pt x="1782" y="157"/>
                    <a:pt x="1730" y="165"/>
                  </a:cubicBezTo>
                  <a:cubicBezTo>
                    <a:pt x="1677" y="173"/>
                    <a:pt x="1625" y="186"/>
                    <a:pt x="1575" y="201"/>
                  </a:cubicBezTo>
                  <a:cubicBezTo>
                    <a:pt x="1549" y="209"/>
                    <a:pt x="1524" y="217"/>
                    <a:pt x="1498" y="225"/>
                  </a:cubicBezTo>
                  <a:cubicBezTo>
                    <a:pt x="1473" y="233"/>
                    <a:pt x="1448" y="241"/>
                    <a:pt x="1422" y="249"/>
                  </a:cubicBezTo>
                  <a:cubicBezTo>
                    <a:pt x="1372" y="265"/>
                    <a:pt x="1320" y="278"/>
                    <a:pt x="1268" y="289"/>
                  </a:cubicBezTo>
                  <a:cubicBezTo>
                    <a:pt x="1164" y="311"/>
                    <a:pt x="1058" y="328"/>
                    <a:pt x="953" y="344"/>
                  </a:cubicBezTo>
                  <a:cubicBezTo>
                    <a:pt x="848" y="361"/>
                    <a:pt x="743" y="375"/>
                    <a:pt x="637" y="388"/>
                  </a:cubicBezTo>
                  <a:cubicBezTo>
                    <a:pt x="531" y="400"/>
                    <a:pt x="425" y="410"/>
                    <a:pt x="319" y="417"/>
                  </a:cubicBezTo>
                  <a:cubicBezTo>
                    <a:pt x="213" y="423"/>
                    <a:pt x="106" y="427"/>
                    <a:pt x="0" y="425"/>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4" name="Freeform 45">
              <a:extLst>
                <a:ext uri="{FF2B5EF4-FFF2-40B4-BE49-F238E27FC236}">
                  <a16:creationId xmlns:a16="http://schemas.microsoft.com/office/drawing/2014/main" id="{138F5BCB-5862-4AF9-A9F1-7DF8F22A397F}"/>
                </a:ext>
              </a:extLst>
            </p:cNvPr>
            <p:cNvSpPr>
              <a:spLocks/>
            </p:cNvSpPr>
            <p:nvPr userDrawn="1"/>
          </p:nvSpPr>
          <p:spPr bwMode="auto">
            <a:xfrm>
              <a:off x="13469938" y="2617788"/>
              <a:ext cx="12115800" cy="1127125"/>
            </a:xfrm>
            <a:custGeom>
              <a:avLst/>
              <a:gdLst>
                <a:gd name="T0" fmla="*/ 635 w 4851"/>
                <a:gd name="T1" fmla="*/ 386 h 451"/>
                <a:gd name="T2" fmla="*/ 1268 w 4851"/>
                <a:gd name="T3" fmla="*/ 316 h 451"/>
                <a:gd name="T4" fmla="*/ 1385 w 4851"/>
                <a:gd name="T5" fmla="*/ 295 h 451"/>
                <a:gd name="T6" fmla="*/ 1502 w 4851"/>
                <a:gd name="T7" fmla="*/ 269 h 451"/>
                <a:gd name="T8" fmla="*/ 1737 w 4851"/>
                <a:gd name="T9" fmla="*/ 227 h 451"/>
                <a:gd name="T10" fmla="*/ 2040 w 4851"/>
                <a:gd name="T11" fmla="*/ 310 h 451"/>
                <a:gd name="T12" fmla="*/ 2262 w 4851"/>
                <a:gd name="T13" fmla="*/ 393 h 451"/>
                <a:gd name="T14" fmla="*/ 2420 w 4851"/>
                <a:gd name="T15" fmla="*/ 409 h 451"/>
                <a:gd name="T16" fmla="*/ 2450 w 4851"/>
                <a:gd name="T17" fmla="*/ 408 h 451"/>
                <a:gd name="T18" fmla="*/ 2479 w 4851"/>
                <a:gd name="T19" fmla="*/ 406 h 451"/>
                <a:gd name="T20" fmla="*/ 2519 w 4851"/>
                <a:gd name="T21" fmla="*/ 401 h 451"/>
                <a:gd name="T22" fmla="*/ 2577 w 4851"/>
                <a:gd name="T23" fmla="*/ 389 h 451"/>
                <a:gd name="T24" fmla="*/ 2799 w 4851"/>
                <a:gd name="T25" fmla="*/ 303 h 451"/>
                <a:gd name="T26" fmla="*/ 3006 w 4851"/>
                <a:gd name="T27" fmla="*/ 185 h 451"/>
                <a:gd name="T28" fmla="*/ 3214 w 4851"/>
                <a:gd name="T29" fmla="*/ 67 h 451"/>
                <a:gd name="T30" fmla="*/ 3365 w 4851"/>
                <a:gd name="T31" fmla="*/ 16 h 451"/>
                <a:gd name="T32" fmla="*/ 3682 w 4851"/>
                <a:gd name="T33" fmla="*/ 16 h 451"/>
                <a:gd name="T34" fmla="*/ 3906 w 4851"/>
                <a:gd name="T35" fmla="*/ 95 h 451"/>
                <a:gd name="T36" fmla="*/ 3973 w 4851"/>
                <a:gd name="T37" fmla="*/ 138 h 451"/>
                <a:gd name="T38" fmla="*/ 4241 w 4851"/>
                <a:gd name="T39" fmla="*/ 310 h 451"/>
                <a:gd name="T40" fmla="*/ 4693 w 4851"/>
                <a:gd name="T41" fmla="*/ 449 h 451"/>
                <a:gd name="T42" fmla="*/ 4693 w 4851"/>
                <a:gd name="T43" fmla="*/ 449 h 451"/>
                <a:gd name="T44" fmla="*/ 4240 w 4851"/>
                <a:gd name="T45" fmla="*/ 311 h 451"/>
                <a:gd name="T46" fmla="*/ 3971 w 4851"/>
                <a:gd name="T47" fmla="*/ 140 h 451"/>
                <a:gd name="T48" fmla="*/ 3905 w 4851"/>
                <a:gd name="T49" fmla="*/ 97 h 451"/>
                <a:gd name="T50" fmla="*/ 3681 w 4851"/>
                <a:gd name="T51" fmla="*/ 19 h 451"/>
                <a:gd name="T52" fmla="*/ 3365 w 4851"/>
                <a:gd name="T53" fmla="*/ 19 h 451"/>
                <a:gd name="T54" fmla="*/ 3215 w 4851"/>
                <a:gd name="T55" fmla="*/ 70 h 451"/>
                <a:gd name="T56" fmla="*/ 3008 w 4851"/>
                <a:gd name="T57" fmla="*/ 188 h 451"/>
                <a:gd name="T58" fmla="*/ 2800 w 4851"/>
                <a:gd name="T59" fmla="*/ 306 h 451"/>
                <a:gd name="T60" fmla="*/ 2578 w 4851"/>
                <a:gd name="T61" fmla="*/ 393 h 451"/>
                <a:gd name="T62" fmla="*/ 2519 w 4851"/>
                <a:gd name="T63" fmla="*/ 405 h 451"/>
                <a:gd name="T64" fmla="*/ 2480 w 4851"/>
                <a:gd name="T65" fmla="*/ 410 h 451"/>
                <a:gd name="T66" fmla="*/ 2450 w 4851"/>
                <a:gd name="T67" fmla="*/ 412 h 451"/>
                <a:gd name="T68" fmla="*/ 2420 w 4851"/>
                <a:gd name="T69" fmla="*/ 413 h 451"/>
                <a:gd name="T70" fmla="*/ 2262 w 4851"/>
                <a:gd name="T71" fmla="*/ 397 h 451"/>
                <a:gd name="T72" fmla="*/ 2038 w 4851"/>
                <a:gd name="T73" fmla="*/ 313 h 451"/>
                <a:gd name="T74" fmla="*/ 1737 w 4851"/>
                <a:gd name="T75" fmla="*/ 230 h 451"/>
                <a:gd name="T76" fmla="*/ 1502 w 4851"/>
                <a:gd name="T77" fmla="*/ 272 h 451"/>
                <a:gd name="T78" fmla="*/ 1386 w 4851"/>
                <a:gd name="T79" fmla="*/ 298 h 451"/>
                <a:gd name="T80" fmla="*/ 1268 w 4851"/>
                <a:gd name="T81" fmla="*/ 319 h 451"/>
                <a:gd name="T82" fmla="*/ 635 w 4851"/>
                <a:gd name="T83" fmla="*/ 388 h 4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851" h="451">
                  <a:moveTo>
                    <a:pt x="0" y="426"/>
                  </a:moveTo>
                  <a:cubicBezTo>
                    <a:pt x="212" y="424"/>
                    <a:pt x="424" y="407"/>
                    <a:pt x="635" y="386"/>
                  </a:cubicBezTo>
                  <a:cubicBezTo>
                    <a:pt x="741" y="376"/>
                    <a:pt x="846" y="364"/>
                    <a:pt x="952" y="353"/>
                  </a:cubicBezTo>
                  <a:cubicBezTo>
                    <a:pt x="1057" y="341"/>
                    <a:pt x="1163" y="331"/>
                    <a:pt x="1268" y="316"/>
                  </a:cubicBezTo>
                  <a:cubicBezTo>
                    <a:pt x="1294" y="312"/>
                    <a:pt x="1320" y="308"/>
                    <a:pt x="1346" y="303"/>
                  </a:cubicBezTo>
                  <a:cubicBezTo>
                    <a:pt x="1359" y="301"/>
                    <a:pt x="1372" y="298"/>
                    <a:pt x="1385" y="295"/>
                  </a:cubicBezTo>
                  <a:cubicBezTo>
                    <a:pt x="1424" y="287"/>
                    <a:pt x="1424" y="287"/>
                    <a:pt x="1424" y="287"/>
                  </a:cubicBezTo>
                  <a:cubicBezTo>
                    <a:pt x="1450" y="281"/>
                    <a:pt x="1476" y="275"/>
                    <a:pt x="1502" y="269"/>
                  </a:cubicBezTo>
                  <a:cubicBezTo>
                    <a:pt x="1527" y="263"/>
                    <a:pt x="1553" y="256"/>
                    <a:pt x="1579" y="251"/>
                  </a:cubicBezTo>
                  <a:cubicBezTo>
                    <a:pt x="1631" y="240"/>
                    <a:pt x="1684" y="231"/>
                    <a:pt x="1737" y="227"/>
                  </a:cubicBezTo>
                  <a:cubicBezTo>
                    <a:pt x="1790" y="223"/>
                    <a:pt x="1844" y="226"/>
                    <a:pt x="1894" y="244"/>
                  </a:cubicBezTo>
                  <a:cubicBezTo>
                    <a:pt x="1945" y="262"/>
                    <a:pt x="1991" y="288"/>
                    <a:pt x="2040" y="310"/>
                  </a:cubicBezTo>
                  <a:cubicBezTo>
                    <a:pt x="2088" y="332"/>
                    <a:pt x="2136" y="353"/>
                    <a:pt x="2186" y="371"/>
                  </a:cubicBezTo>
                  <a:cubicBezTo>
                    <a:pt x="2211" y="380"/>
                    <a:pt x="2237" y="387"/>
                    <a:pt x="2262" y="393"/>
                  </a:cubicBezTo>
                  <a:cubicBezTo>
                    <a:pt x="2288" y="399"/>
                    <a:pt x="2314" y="403"/>
                    <a:pt x="2341" y="406"/>
                  </a:cubicBezTo>
                  <a:cubicBezTo>
                    <a:pt x="2367" y="408"/>
                    <a:pt x="2394" y="409"/>
                    <a:pt x="2420" y="409"/>
                  </a:cubicBezTo>
                  <a:cubicBezTo>
                    <a:pt x="2427" y="409"/>
                    <a:pt x="2433" y="408"/>
                    <a:pt x="2440" y="408"/>
                  </a:cubicBezTo>
                  <a:cubicBezTo>
                    <a:pt x="2450" y="408"/>
                    <a:pt x="2450" y="408"/>
                    <a:pt x="2450" y="408"/>
                  </a:cubicBezTo>
                  <a:cubicBezTo>
                    <a:pt x="2460" y="407"/>
                    <a:pt x="2460" y="407"/>
                    <a:pt x="2460" y="407"/>
                  </a:cubicBezTo>
                  <a:cubicBezTo>
                    <a:pt x="2479" y="406"/>
                    <a:pt x="2479" y="406"/>
                    <a:pt x="2479" y="406"/>
                  </a:cubicBezTo>
                  <a:cubicBezTo>
                    <a:pt x="2499" y="403"/>
                    <a:pt x="2499" y="403"/>
                    <a:pt x="2499" y="403"/>
                  </a:cubicBezTo>
                  <a:cubicBezTo>
                    <a:pt x="2506" y="403"/>
                    <a:pt x="2512" y="402"/>
                    <a:pt x="2519" y="401"/>
                  </a:cubicBezTo>
                  <a:cubicBezTo>
                    <a:pt x="2525" y="400"/>
                    <a:pt x="2532" y="399"/>
                    <a:pt x="2538" y="397"/>
                  </a:cubicBezTo>
                  <a:cubicBezTo>
                    <a:pt x="2551" y="395"/>
                    <a:pt x="2564" y="393"/>
                    <a:pt x="2577" y="389"/>
                  </a:cubicBezTo>
                  <a:cubicBezTo>
                    <a:pt x="2603" y="384"/>
                    <a:pt x="2628" y="376"/>
                    <a:pt x="2653" y="367"/>
                  </a:cubicBezTo>
                  <a:cubicBezTo>
                    <a:pt x="2703" y="349"/>
                    <a:pt x="2752" y="327"/>
                    <a:pt x="2799" y="303"/>
                  </a:cubicBezTo>
                  <a:cubicBezTo>
                    <a:pt x="2846" y="279"/>
                    <a:pt x="2892" y="252"/>
                    <a:pt x="2938" y="225"/>
                  </a:cubicBezTo>
                  <a:cubicBezTo>
                    <a:pt x="2961" y="212"/>
                    <a:pt x="2983" y="199"/>
                    <a:pt x="3006" y="185"/>
                  </a:cubicBezTo>
                  <a:cubicBezTo>
                    <a:pt x="3074" y="143"/>
                    <a:pt x="3074" y="143"/>
                    <a:pt x="3074" y="143"/>
                  </a:cubicBezTo>
                  <a:cubicBezTo>
                    <a:pt x="3119" y="116"/>
                    <a:pt x="3166" y="89"/>
                    <a:pt x="3214" y="67"/>
                  </a:cubicBezTo>
                  <a:cubicBezTo>
                    <a:pt x="3238" y="56"/>
                    <a:pt x="3263" y="46"/>
                    <a:pt x="3288" y="37"/>
                  </a:cubicBezTo>
                  <a:cubicBezTo>
                    <a:pt x="3313" y="29"/>
                    <a:pt x="3339" y="22"/>
                    <a:pt x="3365" y="16"/>
                  </a:cubicBezTo>
                  <a:cubicBezTo>
                    <a:pt x="3417" y="5"/>
                    <a:pt x="3470" y="0"/>
                    <a:pt x="3523" y="1"/>
                  </a:cubicBezTo>
                  <a:cubicBezTo>
                    <a:pt x="3576" y="1"/>
                    <a:pt x="3629" y="6"/>
                    <a:pt x="3682" y="16"/>
                  </a:cubicBezTo>
                  <a:cubicBezTo>
                    <a:pt x="3734" y="26"/>
                    <a:pt x="3786" y="39"/>
                    <a:pt x="3835" y="59"/>
                  </a:cubicBezTo>
                  <a:cubicBezTo>
                    <a:pt x="3859" y="69"/>
                    <a:pt x="3883" y="81"/>
                    <a:pt x="3906" y="95"/>
                  </a:cubicBezTo>
                  <a:cubicBezTo>
                    <a:pt x="3918" y="102"/>
                    <a:pt x="3929" y="109"/>
                    <a:pt x="3940" y="116"/>
                  </a:cubicBezTo>
                  <a:cubicBezTo>
                    <a:pt x="3973" y="138"/>
                    <a:pt x="3973" y="138"/>
                    <a:pt x="3973" y="138"/>
                  </a:cubicBezTo>
                  <a:cubicBezTo>
                    <a:pt x="4017" y="168"/>
                    <a:pt x="4061" y="198"/>
                    <a:pt x="4105" y="227"/>
                  </a:cubicBezTo>
                  <a:cubicBezTo>
                    <a:pt x="4149" y="256"/>
                    <a:pt x="4195" y="284"/>
                    <a:pt x="4241" y="310"/>
                  </a:cubicBezTo>
                  <a:cubicBezTo>
                    <a:pt x="4334" y="361"/>
                    <a:pt x="4432" y="403"/>
                    <a:pt x="4536" y="427"/>
                  </a:cubicBezTo>
                  <a:cubicBezTo>
                    <a:pt x="4587" y="439"/>
                    <a:pt x="4640" y="447"/>
                    <a:pt x="4693" y="449"/>
                  </a:cubicBezTo>
                  <a:cubicBezTo>
                    <a:pt x="4746" y="451"/>
                    <a:pt x="4799" y="447"/>
                    <a:pt x="4851" y="437"/>
                  </a:cubicBezTo>
                  <a:cubicBezTo>
                    <a:pt x="4799" y="447"/>
                    <a:pt x="4746" y="451"/>
                    <a:pt x="4693" y="449"/>
                  </a:cubicBezTo>
                  <a:cubicBezTo>
                    <a:pt x="4640" y="447"/>
                    <a:pt x="4587" y="440"/>
                    <a:pt x="4535" y="428"/>
                  </a:cubicBezTo>
                  <a:cubicBezTo>
                    <a:pt x="4432" y="404"/>
                    <a:pt x="4333" y="363"/>
                    <a:pt x="4240" y="311"/>
                  </a:cubicBezTo>
                  <a:cubicBezTo>
                    <a:pt x="4194" y="286"/>
                    <a:pt x="4148" y="258"/>
                    <a:pt x="4104" y="229"/>
                  </a:cubicBezTo>
                  <a:cubicBezTo>
                    <a:pt x="4059" y="200"/>
                    <a:pt x="4016" y="170"/>
                    <a:pt x="3971" y="140"/>
                  </a:cubicBezTo>
                  <a:cubicBezTo>
                    <a:pt x="3938" y="118"/>
                    <a:pt x="3938" y="118"/>
                    <a:pt x="3938" y="118"/>
                  </a:cubicBezTo>
                  <a:cubicBezTo>
                    <a:pt x="3927" y="111"/>
                    <a:pt x="3916" y="104"/>
                    <a:pt x="3905" y="97"/>
                  </a:cubicBezTo>
                  <a:cubicBezTo>
                    <a:pt x="3882" y="83"/>
                    <a:pt x="3858" y="72"/>
                    <a:pt x="3834" y="62"/>
                  </a:cubicBezTo>
                  <a:cubicBezTo>
                    <a:pt x="3785" y="41"/>
                    <a:pt x="3733" y="28"/>
                    <a:pt x="3681" y="19"/>
                  </a:cubicBezTo>
                  <a:cubicBezTo>
                    <a:pt x="3629" y="9"/>
                    <a:pt x="3576" y="4"/>
                    <a:pt x="3523" y="3"/>
                  </a:cubicBezTo>
                  <a:cubicBezTo>
                    <a:pt x="3470" y="3"/>
                    <a:pt x="3417" y="8"/>
                    <a:pt x="3365" y="19"/>
                  </a:cubicBezTo>
                  <a:cubicBezTo>
                    <a:pt x="3339" y="25"/>
                    <a:pt x="3314" y="32"/>
                    <a:pt x="3289" y="40"/>
                  </a:cubicBezTo>
                  <a:cubicBezTo>
                    <a:pt x="3264" y="49"/>
                    <a:pt x="3239" y="59"/>
                    <a:pt x="3215" y="70"/>
                  </a:cubicBezTo>
                  <a:cubicBezTo>
                    <a:pt x="3167" y="92"/>
                    <a:pt x="3121" y="119"/>
                    <a:pt x="3076" y="146"/>
                  </a:cubicBezTo>
                  <a:cubicBezTo>
                    <a:pt x="3008" y="188"/>
                    <a:pt x="3008" y="188"/>
                    <a:pt x="3008" y="188"/>
                  </a:cubicBezTo>
                  <a:cubicBezTo>
                    <a:pt x="2985" y="202"/>
                    <a:pt x="2962" y="215"/>
                    <a:pt x="2939" y="229"/>
                  </a:cubicBezTo>
                  <a:cubicBezTo>
                    <a:pt x="2894" y="255"/>
                    <a:pt x="2848" y="282"/>
                    <a:pt x="2800" y="306"/>
                  </a:cubicBezTo>
                  <a:cubicBezTo>
                    <a:pt x="2753" y="331"/>
                    <a:pt x="2705" y="353"/>
                    <a:pt x="2655" y="371"/>
                  </a:cubicBezTo>
                  <a:cubicBezTo>
                    <a:pt x="2630" y="379"/>
                    <a:pt x="2604" y="387"/>
                    <a:pt x="2578" y="393"/>
                  </a:cubicBezTo>
                  <a:cubicBezTo>
                    <a:pt x="2565" y="397"/>
                    <a:pt x="2552" y="399"/>
                    <a:pt x="2539" y="401"/>
                  </a:cubicBezTo>
                  <a:cubicBezTo>
                    <a:pt x="2533" y="403"/>
                    <a:pt x="2526" y="404"/>
                    <a:pt x="2519" y="405"/>
                  </a:cubicBezTo>
                  <a:cubicBezTo>
                    <a:pt x="2513" y="406"/>
                    <a:pt x="2506" y="407"/>
                    <a:pt x="2500" y="407"/>
                  </a:cubicBezTo>
                  <a:cubicBezTo>
                    <a:pt x="2480" y="410"/>
                    <a:pt x="2480" y="410"/>
                    <a:pt x="2480" y="410"/>
                  </a:cubicBezTo>
                  <a:cubicBezTo>
                    <a:pt x="2460" y="411"/>
                    <a:pt x="2460" y="411"/>
                    <a:pt x="2460" y="411"/>
                  </a:cubicBezTo>
                  <a:cubicBezTo>
                    <a:pt x="2450" y="412"/>
                    <a:pt x="2450" y="412"/>
                    <a:pt x="2450" y="412"/>
                  </a:cubicBezTo>
                  <a:cubicBezTo>
                    <a:pt x="2440" y="412"/>
                    <a:pt x="2440" y="412"/>
                    <a:pt x="2440" y="412"/>
                  </a:cubicBezTo>
                  <a:cubicBezTo>
                    <a:pt x="2433" y="412"/>
                    <a:pt x="2427" y="413"/>
                    <a:pt x="2420" y="413"/>
                  </a:cubicBezTo>
                  <a:cubicBezTo>
                    <a:pt x="2393" y="413"/>
                    <a:pt x="2367" y="412"/>
                    <a:pt x="2340" y="409"/>
                  </a:cubicBezTo>
                  <a:cubicBezTo>
                    <a:pt x="2314" y="407"/>
                    <a:pt x="2288" y="403"/>
                    <a:pt x="2262" y="397"/>
                  </a:cubicBezTo>
                  <a:cubicBezTo>
                    <a:pt x="2236" y="391"/>
                    <a:pt x="2210" y="383"/>
                    <a:pt x="2185" y="374"/>
                  </a:cubicBezTo>
                  <a:cubicBezTo>
                    <a:pt x="2135" y="357"/>
                    <a:pt x="2086" y="336"/>
                    <a:pt x="2038" y="313"/>
                  </a:cubicBezTo>
                  <a:cubicBezTo>
                    <a:pt x="1990" y="291"/>
                    <a:pt x="1943" y="265"/>
                    <a:pt x="1893" y="247"/>
                  </a:cubicBezTo>
                  <a:cubicBezTo>
                    <a:pt x="1843" y="230"/>
                    <a:pt x="1789" y="226"/>
                    <a:pt x="1737" y="230"/>
                  </a:cubicBezTo>
                  <a:cubicBezTo>
                    <a:pt x="1684" y="234"/>
                    <a:pt x="1632" y="243"/>
                    <a:pt x="1580" y="254"/>
                  </a:cubicBezTo>
                  <a:cubicBezTo>
                    <a:pt x="1554" y="259"/>
                    <a:pt x="1528" y="265"/>
                    <a:pt x="1502" y="272"/>
                  </a:cubicBezTo>
                  <a:cubicBezTo>
                    <a:pt x="1476" y="278"/>
                    <a:pt x="1451" y="284"/>
                    <a:pt x="1425" y="289"/>
                  </a:cubicBezTo>
                  <a:cubicBezTo>
                    <a:pt x="1386" y="298"/>
                    <a:pt x="1386" y="298"/>
                    <a:pt x="1386" y="298"/>
                  </a:cubicBezTo>
                  <a:cubicBezTo>
                    <a:pt x="1373" y="300"/>
                    <a:pt x="1360" y="304"/>
                    <a:pt x="1347" y="306"/>
                  </a:cubicBezTo>
                  <a:cubicBezTo>
                    <a:pt x="1321" y="311"/>
                    <a:pt x="1294" y="315"/>
                    <a:pt x="1268" y="319"/>
                  </a:cubicBezTo>
                  <a:cubicBezTo>
                    <a:pt x="1163" y="334"/>
                    <a:pt x="1057" y="343"/>
                    <a:pt x="952" y="355"/>
                  </a:cubicBezTo>
                  <a:cubicBezTo>
                    <a:pt x="846" y="366"/>
                    <a:pt x="741" y="378"/>
                    <a:pt x="635" y="388"/>
                  </a:cubicBezTo>
                  <a:cubicBezTo>
                    <a:pt x="424" y="409"/>
                    <a:pt x="212" y="425"/>
                    <a:pt x="0" y="426"/>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5" name="Freeform 46">
              <a:extLst>
                <a:ext uri="{FF2B5EF4-FFF2-40B4-BE49-F238E27FC236}">
                  <a16:creationId xmlns:a16="http://schemas.microsoft.com/office/drawing/2014/main" id="{67D80FE4-9CC3-4D33-BCAB-3B861A6EA341}"/>
                </a:ext>
              </a:extLst>
            </p:cNvPr>
            <p:cNvSpPr>
              <a:spLocks/>
            </p:cNvSpPr>
            <p:nvPr userDrawn="1"/>
          </p:nvSpPr>
          <p:spPr bwMode="auto">
            <a:xfrm>
              <a:off x="13463588" y="2589213"/>
              <a:ext cx="12120563" cy="1190625"/>
            </a:xfrm>
            <a:custGeom>
              <a:avLst/>
              <a:gdLst>
                <a:gd name="T0" fmla="*/ 635 w 4852"/>
                <a:gd name="T1" fmla="*/ 387 h 476"/>
                <a:gd name="T2" fmla="*/ 1270 w 4852"/>
                <a:gd name="T3" fmla="*/ 349 h 476"/>
                <a:gd name="T4" fmla="*/ 1428 w 4852"/>
                <a:gd name="T5" fmla="*/ 332 h 476"/>
                <a:gd name="T6" fmla="*/ 1665 w 4852"/>
                <a:gd name="T7" fmla="*/ 298 h 476"/>
                <a:gd name="T8" fmla="*/ 1824 w 4852"/>
                <a:gd name="T9" fmla="*/ 300 h 476"/>
                <a:gd name="T10" fmla="*/ 1901 w 4852"/>
                <a:gd name="T11" fmla="*/ 321 h 476"/>
                <a:gd name="T12" fmla="*/ 2050 w 4852"/>
                <a:gd name="T13" fmla="*/ 375 h 476"/>
                <a:gd name="T14" fmla="*/ 2242 w 4852"/>
                <a:gd name="T15" fmla="*/ 425 h 476"/>
                <a:gd name="T16" fmla="*/ 2321 w 4852"/>
                <a:gd name="T17" fmla="*/ 432 h 476"/>
                <a:gd name="T18" fmla="*/ 2400 w 4852"/>
                <a:gd name="T19" fmla="*/ 431 h 476"/>
                <a:gd name="T20" fmla="*/ 2430 w 4852"/>
                <a:gd name="T21" fmla="*/ 429 h 476"/>
                <a:gd name="T22" fmla="*/ 2518 w 4852"/>
                <a:gd name="T23" fmla="*/ 414 h 476"/>
                <a:gd name="T24" fmla="*/ 2594 w 4852"/>
                <a:gd name="T25" fmla="*/ 394 h 476"/>
                <a:gd name="T26" fmla="*/ 2631 w 4852"/>
                <a:gd name="T27" fmla="*/ 380 h 476"/>
                <a:gd name="T28" fmla="*/ 2810 w 4852"/>
                <a:gd name="T29" fmla="*/ 294 h 476"/>
                <a:gd name="T30" fmla="*/ 3084 w 4852"/>
                <a:gd name="T31" fmla="*/ 132 h 476"/>
                <a:gd name="T32" fmla="*/ 3226 w 4852"/>
                <a:gd name="T33" fmla="*/ 60 h 476"/>
                <a:gd name="T34" fmla="*/ 3537 w 4852"/>
                <a:gd name="T35" fmla="*/ 1 h 476"/>
                <a:gd name="T36" fmla="*/ 3846 w 4852"/>
                <a:gd name="T37" fmla="*/ 66 h 476"/>
                <a:gd name="T38" fmla="*/ 3981 w 4852"/>
                <a:gd name="T39" fmla="*/ 151 h 476"/>
                <a:gd name="T40" fmla="*/ 4244 w 4852"/>
                <a:gd name="T41" fmla="*/ 329 h 476"/>
                <a:gd name="T42" fmla="*/ 4536 w 4852"/>
                <a:gd name="T43" fmla="*/ 451 h 476"/>
                <a:gd name="T44" fmla="*/ 4852 w 4852"/>
                <a:gd name="T45" fmla="*/ 461 h 476"/>
                <a:gd name="T46" fmla="*/ 4536 w 4852"/>
                <a:gd name="T47" fmla="*/ 452 h 476"/>
                <a:gd name="T48" fmla="*/ 4243 w 4852"/>
                <a:gd name="T49" fmla="*/ 331 h 476"/>
                <a:gd name="T50" fmla="*/ 3979 w 4852"/>
                <a:gd name="T51" fmla="*/ 153 h 476"/>
                <a:gd name="T52" fmla="*/ 3845 w 4852"/>
                <a:gd name="T53" fmla="*/ 68 h 476"/>
                <a:gd name="T54" fmla="*/ 3537 w 4852"/>
                <a:gd name="T55" fmla="*/ 4 h 476"/>
                <a:gd name="T56" fmla="*/ 3227 w 4852"/>
                <a:gd name="T57" fmla="*/ 63 h 476"/>
                <a:gd name="T58" fmla="*/ 3086 w 4852"/>
                <a:gd name="T59" fmla="*/ 135 h 476"/>
                <a:gd name="T60" fmla="*/ 2812 w 4852"/>
                <a:gd name="T61" fmla="*/ 297 h 476"/>
                <a:gd name="T62" fmla="*/ 2633 w 4852"/>
                <a:gd name="T63" fmla="*/ 384 h 476"/>
                <a:gd name="T64" fmla="*/ 2595 w 4852"/>
                <a:gd name="T65" fmla="*/ 397 h 476"/>
                <a:gd name="T66" fmla="*/ 2519 w 4852"/>
                <a:gd name="T67" fmla="*/ 418 h 476"/>
                <a:gd name="T68" fmla="*/ 2430 w 4852"/>
                <a:gd name="T69" fmla="*/ 433 h 476"/>
                <a:gd name="T70" fmla="*/ 2400 w 4852"/>
                <a:gd name="T71" fmla="*/ 435 h 476"/>
                <a:gd name="T72" fmla="*/ 2321 w 4852"/>
                <a:gd name="T73" fmla="*/ 436 h 476"/>
                <a:gd name="T74" fmla="*/ 2241 w 4852"/>
                <a:gd name="T75" fmla="*/ 429 h 476"/>
                <a:gd name="T76" fmla="*/ 2049 w 4852"/>
                <a:gd name="T77" fmla="*/ 379 h 476"/>
                <a:gd name="T78" fmla="*/ 1899 w 4852"/>
                <a:gd name="T79" fmla="*/ 324 h 476"/>
                <a:gd name="T80" fmla="*/ 1823 w 4852"/>
                <a:gd name="T81" fmla="*/ 303 h 476"/>
                <a:gd name="T82" fmla="*/ 1665 w 4852"/>
                <a:gd name="T83" fmla="*/ 302 h 476"/>
                <a:gd name="T84" fmla="*/ 1429 w 4852"/>
                <a:gd name="T85" fmla="*/ 335 h 476"/>
                <a:gd name="T86" fmla="*/ 1270 w 4852"/>
                <a:gd name="T87" fmla="*/ 352 h 476"/>
                <a:gd name="T88" fmla="*/ 635 w 4852"/>
                <a:gd name="T89" fmla="*/ 389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852" h="476">
                  <a:moveTo>
                    <a:pt x="0" y="427"/>
                  </a:moveTo>
                  <a:cubicBezTo>
                    <a:pt x="212" y="421"/>
                    <a:pt x="424" y="404"/>
                    <a:pt x="635" y="387"/>
                  </a:cubicBezTo>
                  <a:cubicBezTo>
                    <a:pt x="741" y="379"/>
                    <a:pt x="847" y="371"/>
                    <a:pt x="953" y="365"/>
                  </a:cubicBezTo>
                  <a:cubicBezTo>
                    <a:pt x="1058" y="359"/>
                    <a:pt x="1164" y="357"/>
                    <a:pt x="1270" y="349"/>
                  </a:cubicBezTo>
                  <a:cubicBezTo>
                    <a:pt x="1297" y="347"/>
                    <a:pt x="1323" y="345"/>
                    <a:pt x="1349" y="342"/>
                  </a:cubicBezTo>
                  <a:cubicBezTo>
                    <a:pt x="1428" y="332"/>
                    <a:pt x="1428" y="332"/>
                    <a:pt x="1428" y="332"/>
                  </a:cubicBezTo>
                  <a:cubicBezTo>
                    <a:pt x="1481" y="324"/>
                    <a:pt x="1533" y="315"/>
                    <a:pt x="1585" y="308"/>
                  </a:cubicBezTo>
                  <a:cubicBezTo>
                    <a:pt x="1612" y="304"/>
                    <a:pt x="1638" y="301"/>
                    <a:pt x="1665" y="298"/>
                  </a:cubicBezTo>
                  <a:cubicBezTo>
                    <a:pt x="1691" y="296"/>
                    <a:pt x="1717" y="294"/>
                    <a:pt x="1744" y="294"/>
                  </a:cubicBezTo>
                  <a:cubicBezTo>
                    <a:pt x="1771" y="294"/>
                    <a:pt x="1797" y="296"/>
                    <a:pt x="1824" y="300"/>
                  </a:cubicBezTo>
                  <a:cubicBezTo>
                    <a:pt x="1837" y="302"/>
                    <a:pt x="1850" y="305"/>
                    <a:pt x="1863" y="309"/>
                  </a:cubicBezTo>
                  <a:cubicBezTo>
                    <a:pt x="1875" y="312"/>
                    <a:pt x="1888" y="316"/>
                    <a:pt x="1901" y="321"/>
                  </a:cubicBezTo>
                  <a:cubicBezTo>
                    <a:pt x="1926" y="329"/>
                    <a:pt x="1950" y="339"/>
                    <a:pt x="1975" y="348"/>
                  </a:cubicBezTo>
                  <a:cubicBezTo>
                    <a:pt x="2000" y="358"/>
                    <a:pt x="2025" y="367"/>
                    <a:pt x="2050" y="375"/>
                  </a:cubicBezTo>
                  <a:cubicBezTo>
                    <a:pt x="2100" y="392"/>
                    <a:pt x="2151" y="407"/>
                    <a:pt x="2203" y="418"/>
                  </a:cubicBezTo>
                  <a:cubicBezTo>
                    <a:pt x="2216" y="421"/>
                    <a:pt x="2229" y="423"/>
                    <a:pt x="2242" y="425"/>
                  </a:cubicBezTo>
                  <a:cubicBezTo>
                    <a:pt x="2255" y="427"/>
                    <a:pt x="2268" y="429"/>
                    <a:pt x="2281" y="430"/>
                  </a:cubicBezTo>
                  <a:cubicBezTo>
                    <a:pt x="2294" y="431"/>
                    <a:pt x="2307" y="432"/>
                    <a:pt x="2321" y="432"/>
                  </a:cubicBezTo>
                  <a:cubicBezTo>
                    <a:pt x="2334" y="433"/>
                    <a:pt x="2347" y="433"/>
                    <a:pt x="2360" y="433"/>
                  </a:cubicBezTo>
                  <a:cubicBezTo>
                    <a:pt x="2374" y="433"/>
                    <a:pt x="2387" y="432"/>
                    <a:pt x="2400" y="431"/>
                  </a:cubicBezTo>
                  <a:cubicBezTo>
                    <a:pt x="2407" y="431"/>
                    <a:pt x="2413" y="430"/>
                    <a:pt x="2420" y="429"/>
                  </a:cubicBezTo>
                  <a:cubicBezTo>
                    <a:pt x="2430" y="429"/>
                    <a:pt x="2430" y="429"/>
                    <a:pt x="2430" y="429"/>
                  </a:cubicBezTo>
                  <a:cubicBezTo>
                    <a:pt x="2439" y="427"/>
                    <a:pt x="2439" y="427"/>
                    <a:pt x="2439" y="427"/>
                  </a:cubicBezTo>
                  <a:cubicBezTo>
                    <a:pt x="2466" y="425"/>
                    <a:pt x="2492" y="420"/>
                    <a:pt x="2518" y="414"/>
                  </a:cubicBezTo>
                  <a:cubicBezTo>
                    <a:pt x="2531" y="411"/>
                    <a:pt x="2543" y="409"/>
                    <a:pt x="2556" y="405"/>
                  </a:cubicBezTo>
                  <a:cubicBezTo>
                    <a:pt x="2569" y="402"/>
                    <a:pt x="2582" y="397"/>
                    <a:pt x="2594" y="394"/>
                  </a:cubicBezTo>
                  <a:cubicBezTo>
                    <a:pt x="2600" y="392"/>
                    <a:pt x="2607" y="389"/>
                    <a:pt x="2613" y="387"/>
                  </a:cubicBezTo>
                  <a:cubicBezTo>
                    <a:pt x="2619" y="385"/>
                    <a:pt x="2625" y="383"/>
                    <a:pt x="2631" y="380"/>
                  </a:cubicBezTo>
                  <a:cubicBezTo>
                    <a:pt x="2644" y="375"/>
                    <a:pt x="2656" y="370"/>
                    <a:pt x="2668" y="365"/>
                  </a:cubicBezTo>
                  <a:cubicBezTo>
                    <a:pt x="2717" y="344"/>
                    <a:pt x="2764" y="320"/>
                    <a:pt x="2810" y="294"/>
                  </a:cubicBezTo>
                  <a:cubicBezTo>
                    <a:pt x="2857" y="268"/>
                    <a:pt x="2902" y="241"/>
                    <a:pt x="2948" y="214"/>
                  </a:cubicBezTo>
                  <a:cubicBezTo>
                    <a:pt x="2993" y="187"/>
                    <a:pt x="3038" y="158"/>
                    <a:pt x="3084" y="132"/>
                  </a:cubicBezTo>
                  <a:cubicBezTo>
                    <a:pt x="3107" y="119"/>
                    <a:pt x="3130" y="106"/>
                    <a:pt x="3154" y="93"/>
                  </a:cubicBezTo>
                  <a:cubicBezTo>
                    <a:pt x="3177" y="81"/>
                    <a:pt x="3201" y="70"/>
                    <a:pt x="3226" y="60"/>
                  </a:cubicBezTo>
                  <a:cubicBezTo>
                    <a:pt x="3275" y="39"/>
                    <a:pt x="3326" y="24"/>
                    <a:pt x="3378" y="14"/>
                  </a:cubicBezTo>
                  <a:cubicBezTo>
                    <a:pt x="3430" y="4"/>
                    <a:pt x="3483" y="0"/>
                    <a:pt x="3537" y="1"/>
                  </a:cubicBezTo>
                  <a:cubicBezTo>
                    <a:pt x="3590" y="2"/>
                    <a:pt x="3643" y="8"/>
                    <a:pt x="3695" y="18"/>
                  </a:cubicBezTo>
                  <a:cubicBezTo>
                    <a:pt x="3747" y="28"/>
                    <a:pt x="3798" y="44"/>
                    <a:pt x="3846" y="66"/>
                  </a:cubicBezTo>
                  <a:cubicBezTo>
                    <a:pt x="3870" y="77"/>
                    <a:pt x="3894" y="90"/>
                    <a:pt x="3916" y="105"/>
                  </a:cubicBezTo>
                  <a:cubicBezTo>
                    <a:pt x="3937" y="120"/>
                    <a:pt x="3959" y="136"/>
                    <a:pt x="3981" y="151"/>
                  </a:cubicBezTo>
                  <a:cubicBezTo>
                    <a:pt x="4024" y="182"/>
                    <a:pt x="4067" y="213"/>
                    <a:pt x="4110" y="243"/>
                  </a:cubicBezTo>
                  <a:cubicBezTo>
                    <a:pt x="4154" y="273"/>
                    <a:pt x="4198" y="302"/>
                    <a:pt x="4244" y="329"/>
                  </a:cubicBezTo>
                  <a:cubicBezTo>
                    <a:pt x="4290" y="356"/>
                    <a:pt x="4337" y="380"/>
                    <a:pt x="4386" y="401"/>
                  </a:cubicBezTo>
                  <a:cubicBezTo>
                    <a:pt x="4434" y="422"/>
                    <a:pt x="4485" y="438"/>
                    <a:pt x="4536" y="451"/>
                  </a:cubicBezTo>
                  <a:cubicBezTo>
                    <a:pt x="4588" y="464"/>
                    <a:pt x="4640" y="472"/>
                    <a:pt x="4693" y="474"/>
                  </a:cubicBezTo>
                  <a:cubicBezTo>
                    <a:pt x="4746" y="476"/>
                    <a:pt x="4800" y="472"/>
                    <a:pt x="4852" y="461"/>
                  </a:cubicBezTo>
                  <a:cubicBezTo>
                    <a:pt x="4800" y="472"/>
                    <a:pt x="4746" y="476"/>
                    <a:pt x="4693" y="474"/>
                  </a:cubicBezTo>
                  <a:cubicBezTo>
                    <a:pt x="4640" y="472"/>
                    <a:pt x="4588" y="465"/>
                    <a:pt x="4536" y="452"/>
                  </a:cubicBezTo>
                  <a:cubicBezTo>
                    <a:pt x="4485" y="440"/>
                    <a:pt x="4434" y="423"/>
                    <a:pt x="4385" y="402"/>
                  </a:cubicBezTo>
                  <a:cubicBezTo>
                    <a:pt x="4336" y="382"/>
                    <a:pt x="4289" y="357"/>
                    <a:pt x="4243" y="331"/>
                  </a:cubicBezTo>
                  <a:cubicBezTo>
                    <a:pt x="4197" y="304"/>
                    <a:pt x="4153" y="275"/>
                    <a:pt x="4109" y="245"/>
                  </a:cubicBezTo>
                  <a:cubicBezTo>
                    <a:pt x="4065" y="215"/>
                    <a:pt x="4022" y="184"/>
                    <a:pt x="3979" y="153"/>
                  </a:cubicBezTo>
                  <a:cubicBezTo>
                    <a:pt x="3958" y="138"/>
                    <a:pt x="3936" y="122"/>
                    <a:pt x="3914" y="107"/>
                  </a:cubicBezTo>
                  <a:cubicBezTo>
                    <a:pt x="3892" y="93"/>
                    <a:pt x="3869" y="80"/>
                    <a:pt x="3845" y="68"/>
                  </a:cubicBezTo>
                  <a:cubicBezTo>
                    <a:pt x="3797" y="46"/>
                    <a:pt x="3746" y="31"/>
                    <a:pt x="3694" y="21"/>
                  </a:cubicBezTo>
                  <a:cubicBezTo>
                    <a:pt x="3642" y="10"/>
                    <a:pt x="3589" y="5"/>
                    <a:pt x="3537" y="4"/>
                  </a:cubicBezTo>
                  <a:cubicBezTo>
                    <a:pt x="3484" y="3"/>
                    <a:pt x="3431" y="7"/>
                    <a:pt x="3379" y="17"/>
                  </a:cubicBezTo>
                  <a:cubicBezTo>
                    <a:pt x="3327" y="27"/>
                    <a:pt x="3276" y="42"/>
                    <a:pt x="3227" y="63"/>
                  </a:cubicBezTo>
                  <a:cubicBezTo>
                    <a:pt x="3203" y="73"/>
                    <a:pt x="3179" y="84"/>
                    <a:pt x="3155" y="96"/>
                  </a:cubicBezTo>
                  <a:cubicBezTo>
                    <a:pt x="3132" y="108"/>
                    <a:pt x="3108" y="121"/>
                    <a:pt x="3086" y="135"/>
                  </a:cubicBezTo>
                  <a:cubicBezTo>
                    <a:pt x="3040" y="161"/>
                    <a:pt x="2995" y="190"/>
                    <a:pt x="2949" y="217"/>
                  </a:cubicBezTo>
                  <a:cubicBezTo>
                    <a:pt x="2904" y="244"/>
                    <a:pt x="2858" y="271"/>
                    <a:pt x="2812" y="297"/>
                  </a:cubicBezTo>
                  <a:cubicBezTo>
                    <a:pt x="2766" y="323"/>
                    <a:pt x="2719" y="348"/>
                    <a:pt x="2670" y="369"/>
                  </a:cubicBezTo>
                  <a:cubicBezTo>
                    <a:pt x="2658" y="374"/>
                    <a:pt x="2645" y="379"/>
                    <a:pt x="2633" y="384"/>
                  </a:cubicBezTo>
                  <a:cubicBezTo>
                    <a:pt x="2627" y="386"/>
                    <a:pt x="2620" y="388"/>
                    <a:pt x="2614" y="391"/>
                  </a:cubicBezTo>
                  <a:cubicBezTo>
                    <a:pt x="2608" y="393"/>
                    <a:pt x="2602" y="395"/>
                    <a:pt x="2595" y="397"/>
                  </a:cubicBezTo>
                  <a:cubicBezTo>
                    <a:pt x="2583" y="401"/>
                    <a:pt x="2570" y="405"/>
                    <a:pt x="2557" y="409"/>
                  </a:cubicBezTo>
                  <a:cubicBezTo>
                    <a:pt x="2544" y="412"/>
                    <a:pt x="2531" y="415"/>
                    <a:pt x="2519" y="418"/>
                  </a:cubicBezTo>
                  <a:cubicBezTo>
                    <a:pt x="2493" y="424"/>
                    <a:pt x="2466" y="429"/>
                    <a:pt x="2440" y="431"/>
                  </a:cubicBezTo>
                  <a:cubicBezTo>
                    <a:pt x="2430" y="433"/>
                    <a:pt x="2430" y="433"/>
                    <a:pt x="2430" y="433"/>
                  </a:cubicBezTo>
                  <a:cubicBezTo>
                    <a:pt x="2420" y="433"/>
                    <a:pt x="2420" y="433"/>
                    <a:pt x="2420" y="433"/>
                  </a:cubicBezTo>
                  <a:cubicBezTo>
                    <a:pt x="2413" y="434"/>
                    <a:pt x="2407" y="435"/>
                    <a:pt x="2400" y="435"/>
                  </a:cubicBezTo>
                  <a:cubicBezTo>
                    <a:pt x="2387" y="436"/>
                    <a:pt x="2374" y="437"/>
                    <a:pt x="2360" y="437"/>
                  </a:cubicBezTo>
                  <a:cubicBezTo>
                    <a:pt x="2347" y="437"/>
                    <a:pt x="2334" y="436"/>
                    <a:pt x="2321" y="436"/>
                  </a:cubicBezTo>
                  <a:cubicBezTo>
                    <a:pt x="2307" y="435"/>
                    <a:pt x="2294" y="435"/>
                    <a:pt x="2281" y="434"/>
                  </a:cubicBezTo>
                  <a:cubicBezTo>
                    <a:pt x="2268" y="433"/>
                    <a:pt x="2254" y="431"/>
                    <a:pt x="2241" y="429"/>
                  </a:cubicBezTo>
                  <a:cubicBezTo>
                    <a:pt x="2228" y="427"/>
                    <a:pt x="2215" y="425"/>
                    <a:pt x="2202" y="422"/>
                  </a:cubicBezTo>
                  <a:cubicBezTo>
                    <a:pt x="2150" y="411"/>
                    <a:pt x="2099" y="396"/>
                    <a:pt x="2049" y="379"/>
                  </a:cubicBezTo>
                  <a:cubicBezTo>
                    <a:pt x="2024" y="370"/>
                    <a:pt x="1999" y="361"/>
                    <a:pt x="1974" y="352"/>
                  </a:cubicBezTo>
                  <a:cubicBezTo>
                    <a:pt x="1949" y="342"/>
                    <a:pt x="1924" y="333"/>
                    <a:pt x="1899" y="324"/>
                  </a:cubicBezTo>
                  <a:cubicBezTo>
                    <a:pt x="1887" y="320"/>
                    <a:pt x="1874" y="315"/>
                    <a:pt x="1862" y="312"/>
                  </a:cubicBezTo>
                  <a:cubicBezTo>
                    <a:pt x="1849" y="308"/>
                    <a:pt x="1836" y="306"/>
                    <a:pt x="1823" y="303"/>
                  </a:cubicBezTo>
                  <a:cubicBezTo>
                    <a:pt x="1797" y="299"/>
                    <a:pt x="1770" y="297"/>
                    <a:pt x="1744" y="297"/>
                  </a:cubicBezTo>
                  <a:cubicBezTo>
                    <a:pt x="1718" y="297"/>
                    <a:pt x="1691" y="299"/>
                    <a:pt x="1665" y="302"/>
                  </a:cubicBezTo>
                  <a:cubicBezTo>
                    <a:pt x="1638" y="304"/>
                    <a:pt x="1612" y="307"/>
                    <a:pt x="1586" y="311"/>
                  </a:cubicBezTo>
                  <a:cubicBezTo>
                    <a:pt x="1533" y="318"/>
                    <a:pt x="1481" y="327"/>
                    <a:pt x="1429" y="335"/>
                  </a:cubicBezTo>
                  <a:cubicBezTo>
                    <a:pt x="1350" y="344"/>
                    <a:pt x="1350" y="344"/>
                    <a:pt x="1350" y="344"/>
                  </a:cubicBezTo>
                  <a:cubicBezTo>
                    <a:pt x="1323" y="348"/>
                    <a:pt x="1297" y="350"/>
                    <a:pt x="1270" y="352"/>
                  </a:cubicBezTo>
                  <a:cubicBezTo>
                    <a:pt x="1165" y="359"/>
                    <a:pt x="1059" y="361"/>
                    <a:pt x="953" y="368"/>
                  </a:cubicBezTo>
                  <a:cubicBezTo>
                    <a:pt x="847" y="374"/>
                    <a:pt x="741" y="381"/>
                    <a:pt x="635" y="389"/>
                  </a:cubicBezTo>
                  <a:cubicBezTo>
                    <a:pt x="424" y="405"/>
                    <a:pt x="212" y="421"/>
                    <a:pt x="0" y="427"/>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6" name="Freeform 47">
              <a:extLst>
                <a:ext uri="{FF2B5EF4-FFF2-40B4-BE49-F238E27FC236}">
                  <a16:creationId xmlns:a16="http://schemas.microsoft.com/office/drawing/2014/main" id="{0CC7A6A1-0BFB-4BE0-A0D5-7A7B7C25DAA5}"/>
                </a:ext>
              </a:extLst>
            </p:cNvPr>
            <p:cNvSpPr>
              <a:spLocks/>
            </p:cNvSpPr>
            <p:nvPr userDrawn="1"/>
          </p:nvSpPr>
          <p:spPr bwMode="auto">
            <a:xfrm>
              <a:off x="13462000" y="2560638"/>
              <a:ext cx="12117388" cy="1257300"/>
            </a:xfrm>
            <a:custGeom>
              <a:avLst/>
              <a:gdLst>
                <a:gd name="T0" fmla="*/ 636 w 4851"/>
                <a:gd name="T1" fmla="*/ 390 h 503"/>
                <a:gd name="T2" fmla="*/ 1272 w 4851"/>
                <a:gd name="T3" fmla="*/ 387 h 503"/>
                <a:gd name="T4" fmla="*/ 1352 w 4851"/>
                <a:gd name="T5" fmla="*/ 385 h 503"/>
                <a:gd name="T6" fmla="*/ 1411 w 4851"/>
                <a:gd name="T7" fmla="*/ 383 h 503"/>
                <a:gd name="T8" fmla="*/ 1590 w 4851"/>
                <a:gd name="T9" fmla="*/ 369 h 503"/>
                <a:gd name="T10" fmla="*/ 1749 w 4851"/>
                <a:gd name="T11" fmla="*/ 365 h 503"/>
                <a:gd name="T12" fmla="*/ 1848 w 4851"/>
                <a:gd name="T13" fmla="*/ 379 h 503"/>
                <a:gd name="T14" fmla="*/ 1905 w 4851"/>
                <a:gd name="T15" fmla="*/ 395 h 503"/>
                <a:gd name="T16" fmla="*/ 2060 w 4851"/>
                <a:gd name="T17" fmla="*/ 434 h 503"/>
                <a:gd name="T18" fmla="*/ 2217 w 4851"/>
                <a:gd name="T19" fmla="*/ 459 h 503"/>
                <a:gd name="T20" fmla="*/ 2677 w 4851"/>
                <a:gd name="T21" fmla="*/ 363 h 503"/>
                <a:gd name="T22" fmla="*/ 2954 w 4851"/>
                <a:gd name="T23" fmla="*/ 205 h 503"/>
                <a:gd name="T24" fmla="*/ 3234 w 4851"/>
                <a:gd name="T25" fmla="*/ 55 h 503"/>
                <a:gd name="T26" fmla="*/ 3547 w 4851"/>
                <a:gd name="T27" fmla="*/ 2 h 503"/>
                <a:gd name="T28" fmla="*/ 3855 w 4851"/>
                <a:gd name="T29" fmla="*/ 74 h 503"/>
                <a:gd name="T30" fmla="*/ 3922 w 4851"/>
                <a:gd name="T31" fmla="*/ 117 h 503"/>
                <a:gd name="T32" fmla="*/ 4113 w 4851"/>
                <a:gd name="T33" fmla="*/ 260 h 503"/>
                <a:gd name="T34" fmla="*/ 4385 w 4851"/>
                <a:gd name="T35" fmla="*/ 424 h 503"/>
                <a:gd name="T36" fmla="*/ 4693 w 4851"/>
                <a:gd name="T37" fmla="*/ 500 h 503"/>
                <a:gd name="T38" fmla="*/ 4693 w 4851"/>
                <a:gd name="T39" fmla="*/ 501 h 503"/>
                <a:gd name="T40" fmla="*/ 4385 w 4851"/>
                <a:gd name="T41" fmla="*/ 425 h 503"/>
                <a:gd name="T42" fmla="*/ 4112 w 4851"/>
                <a:gd name="T43" fmla="*/ 262 h 503"/>
                <a:gd name="T44" fmla="*/ 3921 w 4851"/>
                <a:gd name="T45" fmla="*/ 119 h 503"/>
                <a:gd name="T46" fmla="*/ 3854 w 4851"/>
                <a:gd name="T47" fmla="*/ 77 h 503"/>
                <a:gd name="T48" fmla="*/ 3547 w 4851"/>
                <a:gd name="T49" fmla="*/ 5 h 503"/>
                <a:gd name="T50" fmla="*/ 3236 w 4851"/>
                <a:gd name="T51" fmla="*/ 58 h 503"/>
                <a:gd name="T52" fmla="*/ 2955 w 4851"/>
                <a:gd name="T53" fmla="*/ 208 h 503"/>
                <a:gd name="T54" fmla="*/ 2679 w 4851"/>
                <a:gd name="T55" fmla="*/ 366 h 503"/>
                <a:gd name="T56" fmla="*/ 2216 w 4851"/>
                <a:gd name="T57" fmla="*/ 462 h 503"/>
                <a:gd name="T58" fmla="*/ 1866 w 4851"/>
                <a:gd name="T59" fmla="*/ 388 h 503"/>
                <a:gd name="T60" fmla="*/ 1828 w 4851"/>
                <a:gd name="T61" fmla="*/ 378 h 503"/>
                <a:gd name="T62" fmla="*/ 1590 w 4851"/>
                <a:gd name="T63" fmla="*/ 372 h 503"/>
                <a:gd name="T64" fmla="*/ 1412 w 4851"/>
                <a:gd name="T65" fmla="*/ 386 h 503"/>
                <a:gd name="T66" fmla="*/ 1352 w 4851"/>
                <a:gd name="T67" fmla="*/ 388 h 503"/>
                <a:gd name="T68" fmla="*/ 1272 w 4851"/>
                <a:gd name="T69" fmla="*/ 390 h 503"/>
                <a:gd name="T70" fmla="*/ 636 w 4851"/>
                <a:gd name="T71" fmla="*/ 392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851" h="503">
                  <a:moveTo>
                    <a:pt x="0" y="429"/>
                  </a:moveTo>
                  <a:cubicBezTo>
                    <a:pt x="212" y="418"/>
                    <a:pt x="424" y="401"/>
                    <a:pt x="636" y="390"/>
                  </a:cubicBezTo>
                  <a:cubicBezTo>
                    <a:pt x="742" y="384"/>
                    <a:pt x="848" y="381"/>
                    <a:pt x="954" y="381"/>
                  </a:cubicBezTo>
                  <a:cubicBezTo>
                    <a:pt x="1060" y="381"/>
                    <a:pt x="1166" y="386"/>
                    <a:pt x="1272" y="387"/>
                  </a:cubicBezTo>
                  <a:cubicBezTo>
                    <a:pt x="1286" y="387"/>
                    <a:pt x="1299" y="387"/>
                    <a:pt x="1312" y="387"/>
                  </a:cubicBezTo>
                  <a:cubicBezTo>
                    <a:pt x="1325" y="386"/>
                    <a:pt x="1339" y="386"/>
                    <a:pt x="1352" y="385"/>
                  </a:cubicBezTo>
                  <a:cubicBezTo>
                    <a:pt x="1392" y="384"/>
                    <a:pt x="1392" y="384"/>
                    <a:pt x="1392" y="384"/>
                  </a:cubicBezTo>
                  <a:cubicBezTo>
                    <a:pt x="1411" y="383"/>
                    <a:pt x="1411" y="383"/>
                    <a:pt x="1411" y="383"/>
                  </a:cubicBezTo>
                  <a:cubicBezTo>
                    <a:pt x="1431" y="382"/>
                    <a:pt x="1431" y="382"/>
                    <a:pt x="1431" y="382"/>
                  </a:cubicBezTo>
                  <a:cubicBezTo>
                    <a:pt x="1484" y="378"/>
                    <a:pt x="1537" y="373"/>
                    <a:pt x="1590" y="369"/>
                  </a:cubicBezTo>
                  <a:cubicBezTo>
                    <a:pt x="1616" y="367"/>
                    <a:pt x="1643" y="366"/>
                    <a:pt x="1669" y="364"/>
                  </a:cubicBezTo>
                  <a:cubicBezTo>
                    <a:pt x="1696" y="363"/>
                    <a:pt x="1723" y="363"/>
                    <a:pt x="1749" y="365"/>
                  </a:cubicBezTo>
                  <a:cubicBezTo>
                    <a:pt x="1776" y="366"/>
                    <a:pt x="1802" y="369"/>
                    <a:pt x="1828" y="375"/>
                  </a:cubicBezTo>
                  <a:cubicBezTo>
                    <a:pt x="1835" y="376"/>
                    <a:pt x="1841" y="377"/>
                    <a:pt x="1848" y="379"/>
                  </a:cubicBezTo>
                  <a:cubicBezTo>
                    <a:pt x="1867" y="384"/>
                    <a:pt x="1867" y="384"/>
                    <a:pt x="1867" y="384"/>
                  </a:cubicBezTo>
                  <a:cubicBezTo>
                    <a:pt x="1905" y="395"/>
                    <a:pt x="1905" y="395"/>
                    <a:pt x="1905" y="395"/>
                  </a:cubicBezTo>
                  <a:cubicBezTo>
                    <a:pt x="1931" y="402"/>
                    <a:pt x="1957" y="409"/>
                    <a:pt x="1982" y="416"/>
                  </a:cubicBezTo>
                  <a:cubicBezTo>
                    <a:pt x="2008" y="423"/>
                    <a:pt x="2034" y="429"/>
                    <a:pt x="2060" y="434"/>
                  </a:cubicBezTo>
                  <a:cubicBezTo>
                    <a:pt x="2085" y="440"/>
                    <a:pt x="2112" y="445"/>
                    <a:pt x="2138" y="449"/>
                  </a:cubicBezTo>
                  <a:cubicBezTo>
                    <a:pt x="2164" y="453"/>
                    <a:pt x="2190" y="457"/>
                    <a:pt x="2217" y="459"/>
                  </a:cubicBezTo>
                  <a:cubicBezTo>
                    <a:pt x="2322" y="466"/>
                    <a:pt x="2429" y="454"/>
                    <a:pt x="2530" y="422"/>
                  </a:cubicBezTo>
                  <a:cubicBezTo>
                    <a:pt x="2581" y="407"/>
                    <a:pt x="2630" y="386"/>
                    <a:pt x="2677" y="363"/>
                  </a:cubicBezTo>
                  <a:cubicBezTo>
                    <a:pt x="2725" y="339"/>
                    <a:pt x="2771" y="313"/>
                    <a:pt x="2817" y="286"/>
                  </a:cubicBezTo>
                  <a:cubicBezTo>
                    <a:pt x="2863" y="260"/>
                    <a:pt x="2908" y="232"/>
                    <a:pt x="2954" y="205"/>
                  </a:cubicBezTo>
                  <a:cubicBezTo>
                    <a:pt x="2999" y="177"/>
                    <a:pt x="3044" y="149"/>
                    <a:pt x="3091" y="123"/>
                  </a:cubicBezTo>
                  <a:cubicBezTo>
                    <a:pt x="3137" y="98"/>
                    <a:pt x="3185" y="74"/>
                    <a:pt x="3234" y="55"/>
                  </a:cubicBezTo>
                  <a:cubicBezTo>
                    <a:pt x="3284" y="36"/>
                    <a:pt x="3336" y="22"/>
                    <a:pt x="3388" y="13"/>
                  </a:cubicBezTo>
                  <a:cubicBezTo>
                    <a:pt x="3440" y="4"/>
                    <a:pt x="3494" y="0"/>
                    <a:pt x="3547" y="2"/>
                  </a:cubicBezTo>
                  <a:cubicBezTo>
                    <a:pt x="3600" y="3"/>
                    <a:pt x="3653" y="10"/>
                    <a:pt x="3705" y="21"/>
                  </a:cubicBezTo>
                  <a:cubicBezTo>
                    <a:pt x="3757" y="32"/>
                    <a:pt x="3808" y="49"/>
                    <a:pt x="3855" y="74"/>
                  </a:cubicBezTo>
                  <a:cubicBezTo>
                    <a:pt x="3867" y="81"/>
                    <a:pt x="3878" y="87"/>
                    <a:pt x="3889" y="94"/>
                  </a:cubicBezTo>
                  <a:cubicBezTo>
                    <a:pt x="3901" y="102"/>
                    <a:pt x="3911" y="109"/>
                    <a:pt x="3922" y="117"/>
                  </a:cubicBezTo>
                  <a:cubicBezTo>
                    <a:pt x="3944" y="133"/>
                    <a:pt x="3965" y="149"/>
                    <a:pt x="3986" y="165"/>
                  </a:cubicBezTo>
                  <a:cubicBezTo>
                    <a:pt x="4028" y="197"/>
                    <a:pt x="4070" y="229"/>
                    <a:pt x="4113" y="260"/>
                  </a:cubicBezTo>
                  <a:cubicBezTo>
                    <a:pt x="4156" y="291"/>
                    <a:pt x="4200" y="322"/>
                    <a:pt x="4245" y="349"/>
                  </a:cubicBezTo>
                  <a:cubicBezTo>
                    <a:pt x="4290" y="377"/>
                    <a:pt x="4337" y="403"/>
                    <a:pt x="4385" y="424"/>
                  </a:cubicBezTo>
                  <a:cubicBezTo>
                    <a:pt x="4434" y="446"/>
                    <a:pt x="4484" y="463"/>
                    <a:pt x="4535" y="476"/>
                  </a:cubicBezTo>
                  <a:cubicBezTo>
                    <a:pt x="4587" y="489"/>
                    <a:pt x="4640" y="498"/>
                    <a:pt x="4693" y="500"/>
                  </a:cubicBezTo>
                  <a:cubicBezTo>
                    <a:pt x="4746" y="502"/>
                    <a:pt x="4799" y="498"/>
                    <a:pt x="4851" y="487"/>
                  </a:cubicBezTo>
                  <a:cubicBezTo>
                    <a:pt x="4799" y="498"/>
                    <a:pt x="4746" y="503"/>
                    <a:pt x="4693" y="501"/>
                  </a:cubicBezTo>
                  <a:cubicBezTo>
                    <a:pt x="4640" y="498"/>
                    <a:pt x="4587" y="490"/>
                    <a:pt x="4535" y="477"/>
                  </a:cubicBezTo>
                  <a:cubicBezTo>
                    <a:pt x="4484" y="464"/>
                    <a:pt x="4433" y="447"/>
                    <a:pt x="4385" y="425"/>
                  </a:cubicBezTo>
                  <a:cubicBezTo>
                    <a:pt x="4336" y="404"/>
                    <a:pt x="4289" y="379"/>
                    <a:pt x="4244" y="351"/>
                  </a:cubicBezTo>
                  <a:cubicBezTo>
                    <a:pt x="4199" y="323"/>
                    <a:pt x="4155" y="293"/>
                    <a:pt x="4112" y="262"/>
                  </a:cubicBezTo>
                  <a:cubicBezTo>
                    <a:pt x="4069" y="231"/>
                    <a:pt x="4027" y="199"/>
                    <a:pt x="3985" y="167"/>
                  </a:cubicBezTo>
                  <a:cubicBezTo>
                    <a:pt x="3963" y="151"/>
                    <a:pt x="3942" y="135"/>
                    <a:pt x="3921" y="119"/>
                  </a:cubicBezTo>
                  <a:cubicBezTo>
                    <a:pt x="3910" y="111"/>
                    <a:pt x="3899" y="104"/>
                    <a:pt x="3888" y="97"/>
                  </a:cubicBezTo>
                  <a:cubicBezTo>
                    <a:pt x="3877" y="89"/>
                    <a:pt x="3865" y="83"/>
                    <a:pt x="3854" y="77"/>
                  </a:cubicBezTo>
                  <a:cubicBezTo>
                    <a:pt x="3807" y="52"/>
                    <a:pt x="3756" y="35"/>
                    <a:pt x="3704" y="24"/>
                  </a:cubicBezTo>
                  <a:cubicBezTo>
                    <a:pt x="3653" y="12"/>
                    <a:pt x="3600" y="6"/>
                    <a:pt x="3547" y="5"/>
                  </a:cubicBezTo>
                  <a:cubicBezTo>
                    <a:pt x="3494" y="3"/>
                    <a:pt x="3441" y="7"/>
                    <a:pt x="3389" y="16"/>
                  </a:cubicBezTo>
                  <a:cubicBezTo>
                    <a:pt x="3336" y="25"/>
                    <a:pt x="3285" y="39"/>
                    <a:pt x="3236" y="58"/>
                  </a:cubicBezTo>
                  <a:cubicBezTo>
                    <a:pt x="3186" y="77"/>
                    <a:pt x="3139" y="101"/>
                    <a:pt x="3092" y="126"/>
                  </a:cubicBezTo>
                  <a:cubicBezTo>
                    <a:pt x="3046" y="152"/>
                    <a:pt x="3001" y="180"/>
                    <a:pt x="2955" y="208"/>
                  </a:cubicBezTo>
                  <a:cubicBezTo>
                    <a:pt x="2910" y="235"/>
                    <a:pt x="2865" y="263"/>
                    <a:pt x="2819" y="290"/>
                  </a:cubicBezTo>
                  <a:cubicBezTo>
                    <a:pt x="2773" y="317"/>
                    <a:pt x="2727" y="343"/>
                    <a:pt x="2679" y="366"/>
                  </a:cubicBezTo>
                  <a:cubicBezTo>
                    <a:pt x="2631" y="390"/>
                    <a:pt x="2583" y="411"/>
                    <a:pt x="2532" y="426"/>
                  </a:cubicBezTo>
                  <a:cubicBezTo>
                    <a:pt x="2430" y="457"/>
                    <a:pt x="2322" y="470"/>
                    <a:pt x="2216" y="462"/>
                  </a:cubicBezTo>
                  <a:cubicBezTo>
                    <a:pt x="2110" y="454"/>
                    <a:pt x="2006" y="427"/>
                    <a:pt x="1905" y="398"/>
                  </a:cubicBezTo>
                  <a:cubicBezTo>
                    <a:pt x="1866" y="388"/>
                    <a:pt x="1866" y="388"/>
                    <a:pt x="1866" y="388"/>
                  </a:cubicBezTo>
                  <a:cubicBezTo>
                    <a:pt x="1847" y="382"/>
                    <a:pt x="1847" y="382"/>
                    <a:pt x="1847" y="382"/>
                  </a:cubicBezTo>
                  <a:cubicBezTo>
                    <a:pt x="1841" y="381"/>
                    <a:pt x="1834" y="379"/>
                    <a:pt x="1828" y="378"/>
                  </a:cubicBezTo>
                  <a:cubicBezTo>
                    <a:pt x="1802" y="373"/>
                    <a:pt x="1775" y="369"/>
                    <a:pt x="1749" y="368"/>
                  </a:cubicBezTo>
                  <a:cubicBezTo>
                    <a:pt x="1696" y="365"/>
                    <a:pt x="1643" y="369"/>
                    <a:pt x="1590" y="372"/>
                  </a:cubicBezTo>
                  <a:cubicBezTo>
                    <a:pt x="1537" y="376"/>
                    <a:pt x="1484" y="381"/>
                    <a:pt x="1431" y="385"/>
                  </a:cubicBezTo>
                  <a:cubicBezTo>
                    <a:pt x="1412" y="386"/>
                    <a:pt x="1412" y="386"/>
                    <a:pt x="1412" y="386"/>
                  </a:cubicBezTo>
                  <a:cubicBezTo>
                    <a:pt x="1392" y="387"/>
                    <a:pt x="1392" y="387"/>
                    <a:pt x="1392" y="387"/>
                  </a:cubicBezTo>
                  <a:cubicBezTo>
                    <a:pt x="1352" y="388"/>
                    <a:pt x="1352" y="388"/>
                    <a:pt x="1352" y="388"/>
                  </a:cubicBezTo>
                  <a:cubicBezTo>
                    <a:pt x="1339" y="389"/>
                    <a:pt x="1325" y="389"/>
                    <a:pt x="1312" y="389"/>
                  </a:cubicBezTo>
                  <a:cubicBezTo>
                    <a:pt x="1299" y="390"/>
                    <a:pt x="1286" y="390"/>
                    <a:pt x="1272" y="390"/>
                  </a:cubicBezTo>
                  <a:cubicBezTo>
                    <a:pt x="1166" y="389"/>
                    <a:pt x="1060" y="383"/>
                    <a:pt x="954" y="383"/>
                  </a:cubicBezTo>
                  <a:cubicBezTo>
                    <a:pt x="848" y="383"/>
                    <a:pt x="742" y="387"/>
                    <a:pt x="636" y="392"/>
                  </a:cubicBezTo>
                  <a:cubicBezTo>
                    <a:pt x="424" y="402"/>
                    <a:pt x="212" y="419"/>
                    <a:pt x="0" y="429"/>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7" name="Freeform 48">
              <a:extLst>
                <a:ext uri="{FF2B5EF4-FFF2-40B4-BE49-F238E27FC236}">
                  <a16:creationId xmlns:a16="http://schemas.microsoft.com/office/drawing/2014/main" id="{56126F91-F2A1-4AA5-81AF-BA591D535712}"/>
                </a:ext>
              </a:extLst>
            </p:cNvPr>
            <p:cNvSpPr>
              <a:spLocks/>
            </p:cNvSpPr>
            <p:nvPr userDrawn="1"/>
          </p:nvSpPr>
          <p:spPr bwMode="auto">
            <a:xfrm>
              <a:off x="13458825" y="2532063"/>
              <a:ext cx="12114213" cy="1320800"/>
            </a:xfrm>
            <a:custGeom>
              <a:avLst/>
              <a:gdLst>
                <a:gd name="T0" fmla="*/ 637 w 4850"/>
                <a:gd name="T1" fmla="*/ 392 h 528"/>
                <a:gd name="T2" fmla="*/ 1274 w 4850"/>
                <a:gd name="T3" fmla="*/ 428 h 528"/>
                <a:gd name="T4" fmla="*/ 1314 w 4850"/>
                <a:gd name="T5" fmla="*/ 430 h 528"/>
                <a:gd name="T6" fmla="*/ 1394 w 4850"/>
                <a:gd name="T7" fmla="*/ 434 h 528"/>
                <a:gd name="T8" fmla="*/ 1593 w 4850"/>
                <a:gd name="T9" fmla="*/ 433 h 528"/>
                <a:gd name="T10" fmla="*/ 1753 w 4850"/>
                <a:gd name="T11" fmla="*/ 436 h 528"/>
                <a:gd name="T12" fmla="*/ 1911 w 4850"/>
                <a:gd name="T13" fmla="*/ 462 h 528"/>
                <a:gd name="T14" fmla="*/ 2227 w 4850"/>
                <a:gd name="T15" fmla="*/ 491 h 528"/>
                <a:gd name="T16" fmla="*/ 2547 w 4850"/>
                <a:gd name="T17" fmla="*/ 423 h 528"/>
                <a:gd name="T18" fmla="*/ 2575 w 4850"/>
                <a:gd name="T19" fmla="*/ 412 h 528"/>
                <a:gd name="T20" fmla="*/ 2682 w 4850"/>
                <a:gd name="T21" fmla="*/ 359 h 528"/>
                <a:gd name="T22" fmla="*/ 2957 w 4850"/>
                <a:gd name="T23" fmla="*/ 196 h 528"/>
                <a:gd name="T24" fmla="*/ 3241 w 4850"/>
                <a:gd name="T25" fmla="*/ 51 h 528"/>
                <a:gd name="T26" fmla="*/ 3555 w 4850"/>
                <a:gd name="T27" fmla="*/ 2 h 528"/>
                <a:gd name="T28" fmla="*/ 3862 w 4850"/>
                <a:gd name="T29" fmla="*/ 82 h 528"/>
                <a:gd name="T30" fmla="*/ 3990 w 4850"/>
                <a:gd name="T31" fmla="*/ 177 h 528"/>
                <a:gd name="T32" fmla="*/ 4384 w 4850"/>
                <a:gd name="T33" fmla="*/ 446 h 528"/>
                <a:gd name="T34" fmla="*/ 4691 w 4850"/>
                <a:gd name="T35" fmla="*/ 525 h 528"/>
                <a:gd name="T36" fmla="*/ 4691 w 4850"/>
                <a:gd name="T37" fmla="*/ 526 h 528"/>
                <a:gd name="T38" fmla="*/ 4384 w 4850"/>
                <a:gd name="T39" fmla="*/ 447 h 528"/>
                <a:gd name="T40" fmla="*/ 3988 w 4850"/>
                <a:gd name="T41" fmla="*/ 179 h 528"/>
                <a:gd name="T42" fmla="*/ 3860 w 4850"/>
                <a:gd name="T43" fmla="*/ 84 h 528"/>
                <a:gd name="T44" fmla="*/ 3555 w 4850"/>
                <a:gd name="T45" fmla="*/ 5 h 528"/>
                <a:gd name="T46" fmla="*/ 3242 w 4850"/>
                <a:gd name="T47" fmla="*/ 54 h 528"/>
                <a:gd name="T48" fmla="*/ 2958 w 4850"/>
                <a:gd name="T49" fmla="*/ 199 h 528"/>
                <a:gd name="T50" fmla="*/ 2684 w 4850"/>
                <a:gd name="T51" fmla="*/ 362 h 528"/>
                <a:gd name="T52" fmla="*/ 2577 w 4850"/>
                <a:gd name="T53" fmla="*/ 415 h 528"/>
                <a:gd name="T54" fmla="*/ 2549 w 4850"/>
                <a:gd name="T55" fmla="*/ 427 h 528"/>
                <a:gd name="T56" fmla="*/ 2228 w 4850"/>
                <a:gd name="T57" fmla="*/ 495 h 528"/>
                <a:gd name="T58" fmla="*/ 1910 w 4850"/>
                <a:gd name="T59" fmla="*/ 466 h 528"/>
                <a:gd name="T60" fmla="*/ 1753 w 4850"/>
                <a:gd name="T61" fmla="*/ 439 h 528"/>
                <a:gd name="T62" fmla="*/ 1593 w 4850"/>
                <a:gd name="T63" fmla="*/ 436 h 528"/>
                <a:gd name="T64" fmla="*/ 1394 w 4850"/>
                <a:gd name="T65" fmla="*/ 437 h 528"/>
                <a:gd name="T66" fmla="*/ 1314 w 4850"/>
                <a:gd name="T67" fmla="*/ 433 h 528"/>
                <a:gd name="T68" fmla="*/ 1274 w 4850"/>
                <a:gd name="T69" fmla="*/ 430 h 528"/>
                <a:gd name="T70" fmla="*/ 637 w 4850"/>
                <a:gd name="T71" fmla="*/ 394 h 5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850" h="528">
                  <a:moveTo>
                    <a:pt x="0" y="431"/>
                  </a:moveTo>
                  <a:cubicBezTo>
                    <a:pt x="212" y="414"/>
                    <a:pt x="424" y="397"/>
                    <a:pt x="637" y="392"/>
                  </a:cubicBezTo>
                  <a:cubicBezTo>
                    <a:pt x="743" y="390"/>
                    <a:pt x="850" y="391"/>
                    <a:pt x="956" y="398"/>
                  </a:cubicBezTo>
                  <a:cubicBezTo>
                    <a:pt x="1063" y="405"/>
                    <a:pt x="1168" y="419"/>
                    <a:pt x="1274" y="428"/>
                  </a:cubicBezTo>
                  <a:cubicBezTo>
                    <a:pt x="1294" y="429"/>
                    <a:pt x="1294" y="429"/>
                    <a:pt x="1294" y="429"/>
                  </a:cubicBezTo>
                  <a:cubicBezTo>
                    <a:pt x="1314" y="430"/>
                    <a:pt x="1314" y="430"/>
                    <a:pt x="1314" y="430"/>
                  </a:cubicBezTo>
                  <a:cubicBezTo>
                    <a:pt x="1354" y="432"/>
                    <a:pt x="1354" y="432"/>
                    <a:pt x="1354" y="432"/>
                  </a:cubicBezTo>
                  <a:cubicBezTo>
                    <a:pt x="1367" y="433"/>
                    <a:pt x="1381" y="434"/>
                    <a:pt x="1394" y="434"/>
                  </a:cubicBezTo>
                  <a:cubicBezTo>
                    <a:pt x="1407" y="434"/>
                    <a:pt x="1420" y="434"/>
                    <a:pt x="1434" y="435"/>
                  </a:cubicBezTo>
                  <a:cubicBezTo>
                    <a:pt x="1487" y="435"/>
                    <a:pt x="1540" y="434"/>
                    <a:pt x="1593" y="433"/>
                  </a:cubicBezTo>
                  <a:cubicBezTo>
                    <a:pt x="1620" y="432"/>
                    <a:pt x="1647" y="432"/>
                    <a:pt x="1673" y="432"/>
                  </a:cubicBezTo>
                  <a:cubicBezTo>
                    <a:pt x="1700" y="432"/>
                    <a:pt x="1726" y="433"/>
                    <a:pt x="1753" y="436"/>
                  </a:cubicBezTo>
                  <a:cubicBezTo>
                    <a:pt x="1780" y="438"/>
                    <a:pt x="1806" y="442"/>
                    <a:pt x="1832" y="447"/>
                  </a:cubicBezTo>
                  <a:cubicBezTo>
                    <a:pt x="1911" y="462"/>
                    <a:pt x="1911" y="462"/>
                    <a:pt x="1911" y="462"/>
                  </a:cubicBezTo>
                  <a:cubicBezTo>
                    <a:pt x="1963" y="472"/>
                    <a:pt x="2015" y="480"/>
                    <a:pt x="2068" y="486"/>
                  </a:cubicBezTo>
                  <a:cubicBezTo>
                    <a:pt x="2121" y="491"/>
                    <a:pt x="2174" y="493"/>
                    <a:pt x="2227" y="491"/>
                  </a:cubicBezTo>
                  <a:cubicBezTo>
                    <a:pt x="2334" y="487"/>
                    <a:pt x="2439" y="465"/>
                    <a:pt x="2538" y="427"/>
                  </a:cubicBezTo>
                  <a:cubicBezTo>
                    <a:pt x="2547" y="423"/>
                    <a:pt x="2547" y="423"/>
                    <a:pt x="2547" y="423"/>
                  </a:cubicBezTo>
                  <a:cubicBezTo>
                    <a:pt x="2557" y="419"/>
                    <a:pt x="2557" y="419"/>
                    <a:pt x="2557" y="419"/>
                  </a:cubicBezTo>
                  <a:cubicBezTo>
                    <a:pt x="2575" y="412"/>
                    <a:pt x="2575" y="412"/>
                    <a:pt x="2575" y="412"/>
                  </a:cubicBezTo>
                  <a:cubicBezTo>
                    <a:pt x="2587" y="406"/>
                    <a:pt x="2599" y="401"/>
                    <a:pt x="2611" y="395"/>
                  </a:cubicBezTo>
                  <a:cubicBezTo>
                    <a:pt x="2635" y="383"/>
                    <a:pt x="2659" y="371"/>
                    <a:pt x="2682" y="359"/>
                  </a:cubicBezTo>
                  <a:cubicBezTo>
                    <a:pt x="2729" y="334"/>
                    <a:pt x="2775" y="306"/>
                    <a:pt x="2820" y="279"/>
                  </a:cubicBezTo>
                  <a:cubicBezTo>
                    <a:pt x="2957" y="196"/>
                    <a:pt x="2957" y="196"/>
                    <a:pt x="2957" y="196"/>
                  </a:cubicBezTo>
                  <a:cubicBezTo>
                    <a:pt x="3002" y="168"/>
                    <a:pt x="3048" y="141"/>
                    <a:pt x="3095" y="116"/>
                  </a:cubicBezTo>
                  <a:cubicBezTo>
                    <a:pt x="3142" y="91"/>
                    <a:pt x="3191" y="69"/>
                    <a:pt x="3241" y="51"/>
                  </a:cubicBezTo>
                  <a:cubicBezTo>
                    <a:pt x="3291" y="33"/>
                    <a:pt x="3343" y="20"/>
                    <a:pt x="3396" y="11"/>
                  </a:cubicBezTo>
                  <a:cubicBezTo>
                    <a:pt x="3448" y="3"/>
                    <a:pt x="3502" y="0"/>
                    <a:pt x="3555" y="2"/>
                  </a:cubicBezTo>
                  <a:cubicBezTo>
                    <a:pt x="3608" y="4"/>
                    <a:pt x="3662" y="10"/>
                    <a:pt x="3713" y="23"/>
                  </a:cubicBezTo>
                  <a:cubicBezTo>
                    <a:pt x="3765" y="36"/>
                    <a:pt x="3816" y="55"/>
                    <a:pt x="3862" y="82"/>
                  </a:cubicBezTo>
                  <a:cubicBezTo>
                    <a:pt x="3885" y="95"/>
                    <a:pt x="3906" y="112"/>
                    <a:pt x="3927" y="128"/>
                  </a:cubicBezTo>
                  <a:cubicBezTo>
                    <a:pt x="3948" y="144"/>
                    <a:pt x="3969" y="161"/>
                    <a:pt x="3990" y="177"/>
                  </a:cubicBezTo>
                  <a:cubicBezTo>
                    <a:pt x="4073" y="244"/>
                    <a:pt x="4155" y="311"/>
                    <a:pt x="4245" y="369"/>
                  </a:cubicBezTo>
                  <a:cubicBezTo>
                    <a:pt x="4290" y="398"/>
                    <a:pt x="4336" y="424"/>
                    <a:pt x="4384" y="446"/>
                  </a:cubicBezTo>
                  <a:cubicBezTo>
                    <a:pt x="4433" y="468"/>
                    <a:pt x="4483" y="487"/>
                    <a:pt x="4534" y="501"/>
                  </a:cubicBezTo>
                  <a:cubicBezTo>
                    <a:pt x="4586" y="514"/>
                    <a:pt x="4638" y="523"/>
                    <a:pt x="4691" y="525"/>
                  </a:cubicBezTo>
                  <a:cubicBezTo>
                    <a:pt x="4745" y="527"/>
                    <a:pt x="4798" y="523"/>
                    <a:pt x="4850" y="511"/>
                  </a:cubicBezTo>
                  <a:cubicBezTo>
                    <a:pt x="4798" y="523"/>
                    <a:pt x="4745" y="528"/>
                    <a:pt x="4691" y="526"/>
                  </a:cubicBezTo>
                  <a:cubicBezTo>
                    <a:pt x="4638" y="523"/>
                    <a:pt x="4585" y="515"/>
                    <a:pt x="4534" y="502"/>
                  </a:cubicBezTo>
                  <a:cubicBezTo>
                    <a:pt x="4482" y="488"/>
                    <a:pt x="4432" y="469"/>
                    <a:pt x="4384" y="447"/>
                  </a:cubicBezTo>
                  <a:cubicBezTo>
                    <a:pt x="4335" y="425"/>
                    <a:pt x="4289" y="399"/>
                    <a:pt x="4244" y="370"/>
                  </a:cubicBezTo>
                  <a:cubicBezTo>
                    <a:pt x="4154" y="313"/>
                    <a:pt x="4071" y="245"/>
                    <a:pt x="3988" y="179"/>
                  </a:cubicBezTo>
                  <a:cubicBezTo>
                    <a:pt x="3967" y="162"/>
                    <a:pt x="3947" y="146"/>
                    <a:pt x="3925" y="130"/>
                  </a:cubicBezTo>
                  <a:cubicBezTo>
                    <a:pt x="3904" y="114"/>
                    <a:pt x="3883" y="97"/>
                    <a:pt x="3860" y="84"/>
                  </a:cubicBezTo>
                  <a:cubicBezTo>
                    <a:pt x="3815" y="57"/>
                    <a:pt x="3764" y="38"/>
                    <a:pt x="3713" y="26"/>
                  </a:cubicBezTo>
                  <a:cubicBezTo>
                    <a:pt x="3661" y="13"/>
                    <a:pt x="3608" y="6"/>
                    <a:pt x="3555" y="5"/>
                  </a:cubicBezTo>
                  <a:cubicBezTo>
                    <a:pt x="3502" y="3"/>
                    <a:pt x="3449" y="6"/>
                    <a:pt x="3396" y="14"/>
                  </a:cubicBezTo>
                  <a:cubicBezTo>
                    <a:pt x="3344" y="23"/>
                    <a:pt x="3292" y="36"/>
                    <a:pt x="3242" y="54"/>
                  </a:cubicBezTo>
                  <a:cubicBezTo>
                    <a:pt x="3192" y="72"/>
                    <a:pt x="3144" y="94"/>
                    <a:pt x="3097" y="119"/>
                  </a:cubicBezTo>
                  <a:cubicBezTo>
                    <a:pt x="3050" y="144"/>
                    <a:pt x="3004" y="171"/>
                    <a:pt x="2958" y="199"/>
                  </a:cubicBezTo>
                  <a:cubicBezTo>
                    <a:pt x="2822" y="282"/>
                    <a:pt x="2822" y="282"/>
                    <a:pt x="2822" y="282"/>
                  </a:cubicBezTo>
                  <a:cubicBezTo>
                    <a:pt x="2777" y="310"/>
                    <a:pt x="2731" y="337"/>
                    <a:pt x="2684" y="362"/>
                  </a:cubicBezTo>
                  <a:cubicBezTo>
                    <a:pt x="2661" y="375"/>
                    <a:pt x="2637" y="387"/>
                    <a:pt x="2613" y="399"/>
                  </a:cubicBezTo>
                  <a:cubicBezTo>
                    <a:pt x="2601" y="404"/>
                    <a:pt x="2589" y="410"/>
                    <a:pt x="2577" y="415"/>
                  </a:cubicBezTo>
                  <a:cubicBezTo>
                    <a:pt x="2558" y="423"/>
                    <a:pt x="2558" y="423"/>
                    <a:pt x="2558" y="423"/>
                  </a:cubicBezTo>
                  <a:cubicBezTo>
                    <a:pt x="2549" y="427"/>
                    <a:pt x="2549" y="427"/>
                    <a:pt x="2549" y="427"/>
                  </a:cubicBezTo>
                  <a:cubicBezTo>
                    <a:pt x="2540" y="431"/>
                    <a:pt x="2540" y="431"/>
                    <a:pt x="2540" y="431"/>
                  </a:cubicBezTo>
                  <a:cubicBezTo>
                    <a:pt x="2440" y="469"/>
                    <a:pt x="2334" y="491"/>
                    <a:pt x="2228" y="495"/>
                  </a:cubicBezTo>
                  <a:cubicBezTo>
                    <a:pt x="2174" y="497"/>
                    <a:pt x="2121" y="494"/>
                    <a:pt x="2068" y="489"/>
                  </a:cubicBezTo>
                  <a:cubicBezTo>
                    <a:pt x="2015" y="484"/>
                    <a:pt x="1962" y="476"/>
                    <a:pt x="1910" y="466"/>
                  </a:cubicBezTo>
                  <a:cubicBezTo>
                    <a:pt x="1832" y="450"/>
                    <a:pt x="1832" y="450"/>
                    <a:pt x="1832" y="450"/>
                  </a:cubicBezTo>
                  <a:cubicBezTo>
                    <a:pt x="1806" y="445"/>
                    <a:pt x="1779" y="441"/>
                    <a:pt x="1753" y="439"/>
                  </a:cubicBezTo>
                  <a:cubicBezTo>
                    <a:pt x="1726" y="437"/>
                    <a:pt x="1700" y="435"/>
                    <a:pt x="1673" y="435"/>
                  </a:cubicBezTo>
                  <a:cubicBezTo>
                    <a:pt x="1647" y="435"/>
                    <a:pt x="1620" y="435"/>
                    <a:pt x="1593" y="436"/>
                  </a:cubicBezTo>
                  <a:cubicBezTo>
                    <a:pt x="1540" y="436"/>
                    <a:pt x="1487" y="438"/>
                    <a:pt x="1434" y="437"/>
                  </a:cubicBezTo>
                  <a:cubicBezTo>
                    <a:pt x="1420" y="437"/>
                    <a:pt x="1407" y="437"/>
                    <a:pt x="1394" y="437"/>
                  </a:cubicBezTo>
                  <a:cubicBezTo>
                    <a:pt x="1380" y="436"/>
                    <a:pt x="1367" y="436"/>
                    <a:pt x="1354" y="435"/>
                  </a:cubicBezTo>
                  <a:cubicBezTo>
                    <a:pt x="1314" y="433"/>
                    <a:pt x="1314" y="433"/>
                    <a:pt x="1314" y="433"/>
                  </a:cubicBezTo>
                  <a:cubicBezTo>
                    <a:pt x="1294" y="432"/>
                    <a:pt x="1294" y="432"/>
                    <a:pt x="1294" y="432"/>
                  </a:cubicBezTo>
                  <a:cubicBezTo>
                    <a:pt x="1274" y="430"/>
                    <a:pt x="1274" y="430"/>
                    <a:pt x="1274" y="430"/>
                  </a:cubicBezTo>
                  <a:cubicBezTo>
                    <a:pt x="1168" y="422"/>
                    <a:pt x="1062" y="407"/>
                    <a:pt x="956" y="400"/>
                  </a:cubicBezTo>
                  <a:cubicBezTo>
                    <a:pt x="850" y="393"/>
                    <a:pt x="743" y="392"/>
                    <a:pt x="637" y="394"/>
                  </a:cubicBezTo>
                  <a:cubicBezTo>
                    <a:pt x="424" y="398"/>
                    <a:pt x="212" y="415"/>
                    <a:pt x="0" y="431"/>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8" name="Freeform 49">
              <a:extLst>
                <a:ext uri="{FF2B5EF4-FFF2-40B4-BE49-F238E27FC236}">
                  <a16:creationId xmlns:a16="http://schemas.microsoft.com/office/drawing/2014/main" id="{48BD60BB-4EC6-4405-9AF1-E2C2F0166990}"/>
                </a:ext>
              </a:extLst>
            </p:cNvPr>
            <p:cNvSpPr>
              <a:spLocks/>
            </p:cNvSpPr>
            <p:nvPr userDrawn="1"/>
          </p:nvSpPr>
          <p:spPr bwMode="auto">
            <a:xfrm>
              <a:off x="13454063" y="2501900"/>
              <a:ext cx="12114213" cy="1385888"/>
            </a:xfrm>
            <a:custGeom>
              <a:avLst/>
              <a:gdLst>
                <a:gd name="T0" fmla="*/ 0 w 4850"/>
                <a:gd name="T1" fmla="*/ 433 h 554"/>
                <a:gd name="T2" fmla="*/ 320 w 4850"/>
                <a:gd name="T3" fmla="*/ 405 h 554"/>
                <a:gd name="T4" fmla="*/ 641 w 4850"/>
                <a:gd name="T5" fmla="*/ 396 h 554"/>
                <a:gd name="T6" fmla="*/ 961 w 4850"/>
                <a:gd name="T7" fmla="*/ 419 h 554"/>
                <a:gd name="T8" fmla="*/ 1277 w 4850"/>
                <a:gd name="T9" fmla="*/ 474 h 554"/>
                <a:gd name="T10" fmla="*/ 1436 w 4850"/>
                <a:gd name="T11" fmla="*/ 492 h 554"/>
                <a:gd name="T12" fmla="*/ 1596 w 4850"/>
                <a:gd name="T13" fmla="*/ 500 h 554"/>
                <a:gd name="T14" fmla="*/ 1756 w 4850"/>
                <a:gd name="T15" fmla="*/ 508 h 554"/>
                <a:gd name="T16" fmla="*/ 1796 w 4850"/>
                <a:gd name="T17" fmla="*/ 512 h 554"/>
                <a:gd name="T18" fmla="*/ 1836 w 4850"/>
                <a:gd name="T19" fmla="*/ 517 h 554"/>
                <a:gd name="T20" fmla="*/ 1916 w 4850"/>
                <a:gd name="T21" fmla="*/ 526 h 554"/>
                <a:gd name="T22" fmla="*/ 2076 w 4850"/>
                <a:gd name="T23" fmla="*/ 532 h 554"/>
                <a:gd name="T24" fmla="*/ 2236 w 4850"/>
                <a:gd name="T25" fmla="*/ 520 h 554"/>
                <a:gd name="T26" fmla="*/ 2542 w 4850"/>
                <a:gd name="T27" fmla="*/ 431 h 554"/>
                <a:gd name="T28" fmla="*/ 2821 w 4850"/>
                <a:gd name="T29" fmla="*/ 274 h 554"/>
                <a:gd name="T30" fmla="*/ 2958 w 4850"/>
                <a:gd name="T31" fmla="*/ 190 h 554"/>
                <a:gd name="T32" fmla="*/ 3098 w 4850"/>
                <a:gd name="T33" fmla="*/ 112 h 554"/>
                <a:gd name="T34" fmla="*/ 3171 w 4850"/>
                <a:gd name="T35" fmla="*/ 78 h 554"/>
                <a:gd name="T36" fmla="*/ 3246 w 4850"/>
                <a:gd name="T37" fmla="*/ 49 h 554"/>
                <a:gd name="T38" fmla="*/ 3402 w 4850"/>
                <a:gd name="T39" fmla="*/ 11 h 554"/>
                <a:gd name="T40" fmla="*/ 3562 w 4850"/>
                <a:gd name="T41" fmla="*/ 2 h 554"/>
                <a:gd name="T42" fmla="*/ 3721 w 4850"/>
                <a:gd name="T43" fmla="*/ 26 h 554"/>
                <a:gd name="T44" fmla="*/ 3867 w 4850"/>
                <a:gd name="T45" fmla="*/ 90 h 554"/>
                <a:gd name="T46" fmla="*/ 3900 w 4850"/>
                <a:gd name="T47" fmla="*/ 114 h 554"/>
                <a:gd name="T48" fmla="*/ 3931 w 4850"/>
                <a:gd name="T49" fmla="*/ 139 h 554"/>
                <a:gd name="T50" fmla="*/ 3993 w 4850"/>
                <a:gd name="T51" fmla="*/ 190 h 554"/>
                <a:gd name="T52" fmla="*/ 4245 w 4850"/>
                <a:gd name="T53" fmla="*/ 389 h 554"/>
                <a:gd name="T54" fmla="*/ 4533 w 4850"/>
                <a:gd name="T55" fmla="*/ 526 h 554"/>
                <a:gd name="T56" fmla="*/ 4691 w 4850"/>
                <a:gd name="T57" fmla="*/ 551 h 554"/>
                <a:gd name="T58" fmla="*/ 4850 w 4850"/>
                <a:gd name="T59" fmla="*/ 537 h 554"/>
                <a:gd name="T60" fmla="*/ 4691 w 4850"/>
                <a:gd name="T61" fmla="*/ 552 h 554"/>
                <a:gd name="T62" fmla="*/ 4533 w 4850"/>
                <a:gd name="T63" fmla="*/ 527 h 554"/>
                <a:gd name="T64" fmla="*/ 4244 w 4850"/>
                <a:gd name="T65" fmla="*/ 390 h 554"/>
                <a:gd name="T66" fmla="*/ 3991 w 4850"/>
                <a:gd name="T67" fmla="*/ 192 h 554"/>
                <a:gd name="T68" fmla="*/ 3930 w 4850"/>
                <a:gd name="T69" fmla="*/ 141 h 554"/>
                <a:gd name="T70" fmla="*/ 3898 w 4850"/>
                <a:gd name="T71" fmla="*/ 116 h 554"/>
                <a:gd name="T72" fmla="*/ 3866 w 4850"/>
                <a:gd name="T73" fmla="*/ 92 h 554"/>
                <a:gd name="T74" fmla="*/ 3720 w 4850"/>
                <a:gd name="T75" fmla="*/ 28 h 554"/>
                <a:gd name="T76" fmla="*/ 3562 w 4850"/>
                <a:gd name="T77" fmla="*/ 5 h 554"/>
                <a:gd name="T78" fmla="*/ 3402 w 4850"/>
                <a:gd name="T79" fmla="*/ 14 h 554"/>
                <a:gd name="T80" fmla="*/ 3247 w 4850"/>
                <a:gd name="T81" fmla="*/ 52 h 554"/>
                <a:gd name="T82" fmla="*/ 3172 w 4850"/>
                <a:gd name="T83" fmla="*/ 81 h 554"/>
                <a:gd name="T84" fmla="*/ 3100 w 4850"/>
                <a:gd name="T85" fmla="*/ 115 h 554"/>
                <a:gd name="T86" fmla="*/ 2960 w 4850"/>
                <a:gd name="T87" fmla="*/ 193 h 554"/>
                <a:gd name="T88" fmla="*/ 2823 w 4850"/>
                <a:gd name="T89" fmla="*/ 277 h 554"/>
                <a:gd name="T90" fmla="*/ 2544 w 4850"/>
                <a:gd name="T91" fmla="*/ 434 h 554"/>
                <a:gd name="T92" fmla="*/ 2236 w 4850"/>
                <a:gd name="T93" fmla="*/ 524 h 554"/>
                <a:gd name="T94" fmla="*/ 2076 w 4850"/>
                <a:gd name="T95" fmla="*/ 535 h 554"/>
                <a:gd name="T96" fmla="*/ 1916 w 4850"/>
                <a:gd name="T97" fmla="*/ 529 h 554"/>
                <a:gd name="T98" fmla="*/ 1836 w 4850"/>
                <a:gd name="T99" fmla="*/ 520 h 554"/>
                <a:gd name="T100" fmla="*/ 1796 w 4850"/>
                <a:gd name="T101" fmla="*/ 515 h 554"/>
                <a:gd name="T102" fmla="*/ 1756 w 4850"/>
                <a:gd name="T103" fmla="*/ 511 h 554"/>
                <a:gd name="T104" fmla="*/ 1596 w 4850"/>
                <a:gd name="T105" fmla="*/ 503 h 554"/>
                <a:gd name="T106" fmla="*/ 1436 w 4850"/>
                <a:gd name="T107" fmla="*/ 495 h 554"/>
                <a:gd name="T108" fmla="*/ 1276 w 4850"/>
                <a:gd name="T109" fmla="*/ 476 h 554"/>
                <a:gd name="T110" fmla="*/ 960 w 4850"/>
                <a:gd name="T111" fmla="*/ 422 h 554"/>
                <a:gd name="T112" fmla="*/ 641 w 4850"/>
                <a:gd name="T113" fmla="*/ 398 h 554"/>
                <a:gd name="T114" fmla="*/ 320 w 4850"/>
                <a:gd name="T115" fmla="*/ 406 h 554"/>
                <a:gd name="T116" fmla="*/ 0 w 4850"/>
                <a:gd name="T117" fmla="*/ 433 h 5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850" h="554">
                  <a:moveTo>
                    <a:pt x="0" y="433"/>
                  </a:moveTo>
                  <a:cubicBezTo>
                    <a:pt x="107" y="422"/>
                    <a:pt x="213" y="412"/>
                    <a:pt x="320" y="405"/>
                  </a:cubicBezTo>
                  <a:cubicBezTo>
                    <a:pt x="427" y="399"/>
                    <a:pt x="534" y="395"/>
                    <a:pt x="641" y="396"/>
                  </a:cubicBezTo>
                  <a:cubicBezTo>
                    <a:pt x="748" y="398"/>
                    <a:pt x="855" y="405"/>
                    <a:pt x="961" y="419"/>
                  </a:cubicBezTo>
                  <a:cubicBezTo>
                    <a:pt x="1067" y="434"/>
                    <a:pt x="1171" y="457"/>
                    <a:pt x="1277" y="474"/>
                  </a:cubicBezTo>
                  <a:cubicBezTo>
                    <a:pt x="1330" y="482"/>
                    <a:pt x="1383" y="488"/>
                    <a:pt x="1436" y="492"/>
                  </a:cubicBezTo>
                  <a:cubicBezTo>
                    <a:pt x="1489" y="496"/>
                    <a:pt x="1543" y="498"/>
                    <a:pt x="1596" y="500"/>
                  </a:cubicBezTo>
                  <a:cubicBezTo>
                    <a:pt x="1650" y="501"/>
                    <a:pt x="1703" y="503"/>
                    <a:pt x="1756" y="508"/>
                  </a:cubicBezTo>
                  <a:cubicBezTo>
                    <a:pt x="1770" y="509"/>
                    <a:pt x="1783" y="510"/>
                    <a:pt x="1796" y="512"/>
                  </a:cubicBezTo>
                  <a:cubicBezTo>
                    <a:pt x="1836" y="517"/>
                    <a:pt x="1836" y="517"/>
                    <a:pt x="1836" y="517"/>
                  </a:cubicBezTo>
                  <a:cubicBezTo>
                    <a:pt x="1863" y="520"/>
                    <a:pt x="1889" y="523"/>
                    <a:pt x="1916" y="526"/>
                  </a:cubicBezTo>
                  <a:cubicBezTo>
                    <a:pt x="1969" y="530"/>
                    <a:pt x="2023" y="532"/>
                    <a:pt x="2076" y="532"/>
                  </a:cubicBezTo>
                  <a:cubicBezTo>
                    <a:pt x="2129" y="531"/>
                    <a:pt x="2183" y="528"/>
                    <a:pt x="2236" y="520"/>
                  </a:cubicBezTo>
                  <a:cubicBezTo>
                    <a:pt x="2341" y="505"/>
                    <a:pt x="2445" y="475"/>
                    <a:pt x="2542" y="431"/>
                  </a:cubicBezTo>
                  <a:cubicBezTo>
                    <a:pt x="2639" y="386"/>
                    <a:pt x="2730" y="330"/>
                    <a:pt x="2821" y="274"/>
                  </a:cubicBezTo>
                  <a:cubicBezTo>
                    <a:pt x="2867" y="245"/>
                    <a:pt x="2912" y="217"/>
                    <a:pt x="2958" y="190"/>
                  </a:cubicBezTo>
                  <a:cubicBezTo>
                    <a:pt x="3004" y="162"/>
                    <a:pt x="3050" y="136"/>
                    <a:pt x="3098" y="112"/>
                  </a:cubicBezTo>
                  <a:cubicBezTo>
                    <a:pt x="3122" y="100"/>
                    <a:pt x="3146" y="88"/>
                    <a:pt x="3171" y="78"/>
                  </a:cubicBezTo>
                  <a:cubicBezTo>
                    <a:pt x="3196" y="67"/>
                    <a:pt x="3221" y="58"/>
                    <a:pt x="3246" y="49"/>
                  </a:cubicBezTo>
                  <a:cubicBezTo>
                    <a:pt x="3297" y="32"/>
                    <a:pt x="3349" y="19"/>
                    <a:pt x="3402" y="11"/>
                  </a:cubicBezTo>
                  <a:cubicBezTo>
                    <a:pt x="3455" y="3"/>
                    <a:pt x="3509" y="0"/>
                    <a:pt x="3562" y="2"/>
                  </a:cubicBezTo>
                  <a:cubicBezTo>
                    <a:pt x="3616" y="4"/>
                    <a:pt x="3669" y="12"/>
                    <a:pt x="3721" y="26"/>
                  </a:cubicBezTo>
                  <a:cubicBezTo>
                    <a:pt x="3772" y="40"/>
                    <a:pt x="3823" y="61"/>
                    <a:pt x="3867" y="90"/>
                  </a:cubicBezTo>
                  <a:cubicBezTo>
                    <a:pt x="3879" y="98"/>
                    <a:pt x="3889" y="106"/>
                    <a:pt x="3900" y="114"/>
                  </a:cubicBezTo>
                  <a:cubicBezTo>
                    <a:pt x="3910" y="122"/>
                    <a:pt x="3921" y="131"/>
                    <a:pt x="3931" y="139"/>
                  </a:cubicBezTo>
                  <a:cubicBezTo>
                    <a:pt x="3952" y="156"/>
                    <a:pt x="3972" y="173"/>
                    <a:pt x="3993" y="190"/>
                  </a:cubicBezTo>
                  <a:cubicBezTo>
                    <a:pt x="4075" y="259"/>
                    <a:pt x="4156" y="329"/>
                    <a:pt x="4245" y="389"/>
                  </a:cubicBezTo>
                  <a:cubicBezTo>
                    <a:pt x="4333" y="449"/>
                    <a:pt x="4430" y="497"/>
                    <a:pt x="4533" y="526"/>
                  </a:cubicBezTo>
                  <a:cubicBezTo>
                    <a:pt x="4585" y="540"/>
                    <a:pt x="4638" y="549"/>
                    <a:pt x="4691" y="551"/>
                  </a:cubicBezTo>
                  <a:cubicBezTo>
                    <a:pt x="4744" y="554"/>
                    <a:pt x="4798" y="549"/>
                    <a:pt x="4850" y="537"/>
                  </a:cubicBezTo>
                  <a:cubicBezTo>
                    <a:pt x="4798" y="549"/>
                    <a:pt x="4744" y="554"/>
                    <a:pt x="4691" y="552"/>
                  </a:cubicBezTo>
                  <a:cubicBezTo>
                    <a:pt x="4638" y="550"/>
                    <a:pt x="4584" y="540"/>
                    <a:pt x="4533" y="527"/>
                  </a:cubicBezTo>
                  <a:cubicBezTo>
                    <a:pt x="4429" y="498"/>
                    <a:pt x="4332" y="450"/>
                    <a:pt x="4244" y="390"/>
                  </a:cubicBezTo>
                  <a:cubicBezTo>
                    <a:pt x="4155" y="331"/>
                    <a:pt x="4073" y="261"/>
                    <a:pt x="3991" y="192"/>
                  </a:cubicBezTo>
                  <a:cubicBezTo>
                    <a:pt x="3971" y="175"/>
                    <a:pt x="3950" y="158"/>
                    <a:pt x="3930" y="141"/>
                  </a:cubicBezTo>
                  <a:cubicBezTo>
                    <a:pt x="3919" y="133"/>
                    <a:pt x="3909" y="124"/>
                    <a:pt x="3898" y="116"/>
                  </a:cubicBezTo>
                  <a:cubicBezTo>
                    <a:pt x="3888" y="108"/>
                    <a:pt x="3877" y="100"/>
                    <a:pt x="3866" y="92"/>
                  </a:cubicBezTo>
                  <a:cubicBezTo>
                    <a:pt x="3821" y="63"/>
                    <a:pt x="3772" y="42"/>
                    <a:pt x="3720" y="28"/>
                  </a:cubicBezTo>
                  <a:cubicBezTo>
                    <a:pt x="3669" y="15"/>
                    <a:pt x="3615" y="7"/>
                    <a:pt x="3562" y="5"/>
                  </a:cubicBezTo>
                  <a:cubicBezTo>
                    <a:pt x="3509" y="3"/>
                    <a:pt x="3455" y="6"/>
                    <a:pt x="3402" y="14"/>
                  </a:cubicBezTo>
                  <a:cubicBezTo>
                    <a:pt x="3350" y="22"/>
                    <a:pt x="3298" y="35"/>
                    <a:pt x="3247" y="52"/>
                  </a:cubicBezTo>
                  <a:cubicBezTo>
                    <a:pt x="3222" y="61"/>
                    <a:pt x="3197" y="70"/>
                    <a:pt x="3172" y="81"/>
                  </a:cubicBezTo>
                  <a:cubicBezTo>
                    <a:pt x="3148" y="91"/>
                    <a:pt x="3124" y="103"/>
                    <a:pt x="3100" y="115"/>
                  </a:cubicBezTo>
                  <a:cubicBezTo>
                    <a:pt x="3052" y="139"/>
                    <a:pt x="3006" y="165"/>
                    <a:pt x="2960" y="193"/>
                  </a:cubicBezTo>
                  <a:cubicBezTo>
                    <a:pt x="2914" y="220"/>
                    <a:pt x="2869" y="249"/>
                    <a:pt x="2823" y="277"/>
                  </a:cubicBezTo>
                  <a:cubicBezTo>
                    <a:pt x="2732" y="333"/>
                    <a:pt x="2641" y="389"/>
                    <a:pt x="2544" y="434"/>
                  </a:cubicBezTo>
                  <a:cubicBezTo>
                    <a:pt x="2446" y="479"/>
                    <a:pt x="2342" y="509"/>
                    <a:pt x="2236" y="524"/>
                  </a:cubicBezTo>
                  <a:cubicBezTo>
                    <a:pt x="2183" y="531"/>
                    <a:pt x="2129" y="535"/>
                    <a:pt x="2076" y="535"/>
                  </a:cubicBezTo>
                  <a:cubicBezTo>
                    <a:pt x="2022" y="536"/>
                    <a:pt x="1969" y="534"/>
                    <a:pt x="1916" y="529"/>
                  </a:cubicBezTo>
                  <a:cubicBezTo>
                    <a:pt x="1889" y="527"/>
                    <a:pt x="1862" y="523"/>
                    <a:pt x="1836" y="520"/>
                  </a:cubicBezTo>
                  <a:cubicBezTo>
                    <a:pt x="1796" y="515"/>
                    <a:pt x="1796" y="515"/>
                    <a:pt x="1796" y="515"/>
                  </a:cubicBezTo>
                  <a:cubicBezTo>
                    <a:pt x="1783" y="514"/>
                    <a:pt x="1769" y="512"/>
                    <a:pt x="1756" y="511"/>
                  </a:cubicBezTo>
                  <a:cubicBezTo>
                    <a:pt x="1703" y="506"/>
                    <a:pt x="1650" y="504"/>
                    <a:pt x="1596" y="503"/>
                  </a:cubicBezTo>
                  <a:cubicBezTo>
                    <a:pt x="1543" y="501"/>
                    <a:pt x="1489" y="499"/>
                    <a:pt x="1436" y="495"/>
                  </a:cubicBezTo>
                  <a:cubicBezTo>
                    <a:pt x="1382" y="491"/>
                    <a:pt x="1329" y="485"/>
                    <a:pt x="1276" y="476"/>
                  </a:cubicBezTo>
                  <a:cubicBezTo>
                    <a:pt x="1171" y="459"/>
                    <a:pt x="1066" y="436"/>
                    <a:pt x="960" y="422"/>
                  </a:cubicBezTo>
                  <a:cubicBezTo>
                    <a:pt x="854" y="407"/>
                    <a:pt x="747" y="400"/>
                    <a:pt x="641" y="398"/>
                  </a:cubicBezTo>
                  <a:cubicBezTo>
                    <a:pt x="534" y="396"/>
                    <a:pt x="427" y="400"/>
                    <a:pt x="320" y="406"/>
                  </a:cubicBezTo>
                  <a:cubicBezTo>
                    <a:pt x="213" y="412"/>
                    <a:pt x="107" y="422"/>
                    <a:pt x="0" y="433"/>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39" name="Freeform 50">
              <a:extLst>
                <a:ext uri="{FF2B5EF4-FFF2-40B4-BE49-F238E27FC236}">
                  <a16:creationId xmlns:a16="http://schemas.microsoft.com/office/drawing/2014/main" id="{D2CF9AC9-EDB5-4840-8685-077679D87FFA}"/>
                </a:ext>
              </a:extLst>
            </p:cNvPr>
            <p:cNvSpPr>
              <a:spLocks/>
            </p:cNvSpPr>
            <p:nvPr userDrawn="1"/>
          </p:nvSpPr>
          <p:spPr bwMode="auto">
            <a:xfrm>
              <a:off x="13452475" y="2471738"/>
              <a:ext cx="12111038" cy="1468438"/>
            </a:xfrm>
            <a:custGeom>
              <a:avLst/>
              <a:gdLst>
                <a:gd name="T0" fmla="*/ 321 w 4849"/>
                <a:gd name="T1" fmla="*/ 404 h 587"/>
                <a:gd name="T2" fmla="*/ 563 w 4849"/>
                <a:gd name="T3" fmla="*/ 399 h 587"/>
                <a:gd name="T4" fmla="*/ 805 w 4849"/>
                <a:gd name="T5" fmla="*/ 417 h 587"/>
                <a:gd name="T6" fmla="*/ 845 w 4849"/>
                <a:gd name="T7" fmla="*/ 422 h 587"/>
                <a:gd name="T8" fmla="*/ 925 w 4849"/>
                <a:gd name="T9" fmla="*/ 436 h 587"/>
                <a:gd name="T10" fmla="*/ 964 w 4849"/>
                <a:gd name="T11" fmla="*/ 444 h 587"/>
                <a:gd name="T12" fmla="*/ 1436 w 4849"/>
                <a:gd name="T13" fmla="*/ 553 h 587"/>
                <a:gd name="T14" fmla="*/ 1758 w 4849"/>
                <a:gd name="T15" fmla="*/ 578 h 587"/>
                <a:gd name="T16" fmla="*/ 1919 w 4849"/>
                <a:gd name="T17" fmla="*/ 583 h 587"/>
                <a:gd name="T18" fmla="*/ 2238 w 4849"/>
                <a:gd name="T19" fmla="*/ 546 h 587"/>
                <a:gd name="T20" fmla="*/ 3098 w 4849"/>
                <a:gd name="T21" fmla="*/ 109 h 587"/>
                <a:gd name="T22" fmla="*/ 3566 w 4849"/>
                <a:gd name="T23" fmla="*/ 2 h 587"/>
                <a:gd name="T24" fmla="*/ 3870 w 4849"/>
                <a:gd name="T25" fmla="*/ 99 h 587"/>
                <a:gd name="T26" fmla="*/ 3933 w 4849"/>
                <a:gd name="T27" fmla="*/ 150 h 587"/>
                <a:gd name="T28" fmla="*/ 4242 w 4849"/>
                <a:gd name="T29" fmla="*/ 408 h 587"/>
                <a:gd name="T30" fmla="*/ 4531 w 4849"/>
                <a:gd name="T31" fmla="*/ 551 h 587"/>
                <a:gd name="T32" fmla="*/ 4849 w 4849"/>
                <a:gd name="T33" fmla="*/ 562 h 587"/>
                <a:gd name="T34" fmla="*/ 4530 w 4849"/>
                <a:gd name="T35" fmla="*/ 551 h 587"/>
                <a:gd name="T36" fmla="*/ 4241 w 4849"/>
                <a:gd name="T37" fmla="*/ 410 h 587"/>
                <a:gd name="T38" fmla="*/ 3931 w 4849"/>
                <a:gd name="T39" fmla="*/ 152 h 587"/>
                <a:gd name="T40" fmla="*/ 3869 w 4849"/>
                <a:gd name="T41" fmla="*/ 101 h 587"/>
                <a:gd name="T42" fmla="*/ 3566 w 4849"/>
                <a:gd name="T43" fmla="*/ 5 h 587"/>
                <a:gd name="T44" fmla="*/ 3249 w 4849"/>
                <a:gd name="T45" fmla="*/ 51 h 587"/>
                <a:gd name="T46" fmla="*/ 3099 w 4849"/>
                <a:gd name="T47" fmla="*/ 112 h 587"/>
                <a:gd name="T48" fmla="*/ 2542 w 4849"/>
                <a:gd name="T49" fmla="*/ 438 h 587"/>
                <a:gd name="T50" fmla="*/ 2080 w 4849"/>
                <a:gd name="T51" fmla="*/ 577 h 587"/>
                <a:gd name="T52" fmla="*/ 1838 w 4849"/>
                <a:gd name="T53" fmla="*/ 585 h 587"/>
                <a:gd name="T54" fmla="*/ 1596 w 4849"/>
                <a:gd name="T55" fmla="*/ 572 h 587"/>
                <a:gd name="T56" fmla="*/ 1277 w 4849"/>
                <a:gd name="T57" fmla="*/ 526 h 587"/>
                <a:gd name="T58" fmla="*/ 944 w 4849"/>
                <a:gd name="T59" fmla="*/ 442 h 587"/>
                <a:gd name="T60" fmla="*/ 884 w 4849"/>
                <a:gd name="T61" fmla="*/ 431 h 587"/>
                <a:gd name="T62" fmla="*/ 825 w 4849"/>
                <a:gd name="T63" fmla="*/ 421 h 587"/>
                <a:gd name="T64" fmla="*/ 644 w 4849"/>
                <a:gd name="T65" fmla="*/ 404 h 587"/>
                <a:gd name="T66" fmla="*/ 483 w 4849"/>
                <a:gd name="T67" fmla="*/ 400 h 587"/>
                <a:gd name="T68" fmla="*/ 0 w 4849"/>
                <a:gd name="T69" fmla="*/ 435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849" h="587">
                  <a:moveTo>
                    <a:pt x="0" y="435"/>
                  </a:moveTo>
                  <a:cubicBezTo>
                    <a:pt x="107" y="421"/>
                    <a:pt x="214" y="410"/>
                    <a:pt x="321" y="404"/>
                  </a:cubicBezTo>
                  <a:cubicBezTo>
                    <a:pt x="375" y="400"/>
                    <a:pt x="429" y="399"/>
                    <a:pt x="483" y="398"/>
                  </a:cubicBezTo>
                  <a:cubicBezTo>
                    <a:pt x="510" y="398"/>
                    <a:pt x="537" y="398"/>
                    <a:pt x="563" y="399"/>
                  </a:cubicBezTo>
                  <a:cubicBezTo>
                    <a:pt x="590" y="399"/>
                    <a:pt x="617" y="401"/>
                    <a:pt x="644" y="402"/>
                  </a:cubicBezTo>
                  <a:cubicBezTo>
                    <a:pt x="698" y="405"/>
                    <a:pt x="752" y="409"/>
                    <a:pt x="805" y="417"/>
                  </a:cubicBezTo>
                  <a:cubicBezTo>
                    <a:pt x="825" y="419"/>
                    <a:pt x="825" y="419"/>
                    <a:pt x="825" y="419"/>
                  </a:cubicBezTo>
                  <a:cubicBezTo>
                    <a:pt x="832" y="420"/>
                    <a:pt x="838" y="421"/>
                    <a:pt x="845" y="422"/>
                  </a:cubicBezTo>
                  <a:cubicBezTo>
                    <a:pt x="885" y="428"/>
                    <a:pt x="885" y="428"/>
                    <a:pt x="885" y="428"/>
                  </a:cubicBezTo>
                  <a:cubicBezTo>
                    <a:pt x="925" y="436"/>
                    <a:pt x="925" y="436"/>
                    <a:pt x="925" y="436"/>
                  </a:cubicBezTo>
                  <a:cubicBezTo>
                    <a:pt x="944" y="440"/>
                    <a:pt x="944" y="440"/>
                    <a:pt x="944" y="440"/>
                  </a:cubicBezTo>
                  <a:cubicBezTo>
                    <a:pt x="964" y="444"/>
                    <a:pt x="964" y="444"/>
                    <a:pt x="964" y="444"/>
                  </a:cubicBezTo>
                  <a:cubicBezTo>
                    <a:pt x="1069" y="467"/>
                    <a:pt x="1173" y="498"/>
                    <a:pt x="1277" y="523"/>
                  </a:cubicBezTo>
                  <a:cubicBezTo>
                    <a:pt x="1330" y="535"/>
                    <a:pt x="1383" y="545"/>
                    <a:pt x="1436" y="553"/>
                  </a:cubicBezTo>
                  <a:cubicBezTo>
                    <a:pt x="1489" y="560"/>
                    <a:pt x="1543" y="565"/>
                    <a:pt x="1596" y="569"/>
                  </a:cubicBezTo>
                  <a:cubicBezTo>
                    <a:pt x="1758" y="578"/>
                    <a:pt x="1758" y="578"/>
                    <a:pt x="1758" y="578"/>
                  </a:cubicBezTo>
                  <a:cubicBezTo>
                    <a:pt x="1784" y="580"/>
                    <a:pt x="1811" y="581"/>
                    <a:pt x="1838" y="582"/>
                  </a:cubicBezTo>
                  <a:cubicBezTo>
                    <a:pt x="1865" y="584"/>
                    <a:pt x="1892" y="584"/>
                    <a:pt x="1919" y="583"/>
                  </a:cubicBezTo>
                  <a:cubicBezTo>
                    <a:pt x="1973" y="583"/>
                    <a:pt x="2026" y="579"/>
                    <a:pt x="2080" y="573"/>
                  </a:cubicBezTo>
                  <a:cubicBezTo>
                    <a:pt x="2133" y="567"/>
                    <a:pt x="2186" y="558"/>
                    <a:pt x="2238" y="546"/>
                  </a:cubicBezTo>
                  <a:cubicBezTo>
                    <a:pt x="2343" y="521"/>
                    <a:pt x="2445" y="484"/>
                    <a:pt x="2540" y="434"/>
                  </a:cubicBezTo>
                  <a:cubicBezTo>
                    <a:pt x="2731" y="335"/>
                    <a:pt x="2904" y="203"/>
                    <a:pt x="3098" y="109"/>
                  </a:cubicBezTo>
                  <a:cubicBezTo>
                    <a:pt x="3195" y="62"/>
                    <a:pt x="3298" y="27"/>
                    <a:pt x="3405" y="10"/>
                  </a:cubicBezTo>
                  <a:cubicBezTo>
                    <a:pt x="3458" y="3"/>
                    <a:pt x="3512" y="0"/>
                    <a:pt x="3566" y="2"/>
                  </a:cubicBezTo>
                  <a:cubicBezTo>
                    <a:pt x="3620" y="5"/>
                    <a:pt x="3674" y="13"/>
                    <a:pt x="3725" y="28"/>
                  </a:cubicBezTo>
                  <a:cubicBezTo>
                    <a:pt x="3777" y="44"/>
                    <a:pt x="3827" y="67"/>
                    <a:pt x="3870" y="99"/>
                  </a:cubicBezTo>
                  <a:cubicBezTo>
                    <a:pt x="3881" y="107"/>
                    <a:pt x="3892" y="115"/>
                    <a:pt x="3902" y="124"/>
                  </a:cubicBezTo>
                  <a:cubicBezTo>
                    <a:pt x="3912" y="133"/>
                    <a:pt x="3923" y="141"/>
                    <a:pt x="3933" y="150"/>
                  </a:cubicBezTo>
                  <a:cubicBezTo>
                    <a:pt x="3953" y="167"/>
                    <a:pt x="3974" y="185"/>
                    <a:pt x="3994" y="203"/>
                  </a:cubicBezTo>
                  <a:cubicBezTo>
                    <a:pt x="4074" y="274"/>
                    <a:pt x="4154" y="347"/>
                    <a:pt x="4242" y="408"/>
                  </a:cubicBezTo>
                  <a:cubicBezTo>
                    <a:pt x="4286" y="439"/>
                    <a:pt x="4332" y="468"/>
                    <a:pt x="4381" y="492"/>
                  </a:cubicBezTo>
                  <a:cubicBezTo>
                    <a:pt x="4429" y="516"/>
                    <a:pt x="4479" y="536"/>
                    <a:pt x="4531" y="551"/>
                  </a:cubicBezTo>
                  <a:cubicBezTo>
                    <a:pt x="4582" y="565"/>
                    <a:pt x="4635" y="575"/>
                    <a:pt x="4689" y="577"/>
                  </a:cubicBezTo>
                  <a:cubicBezTo>
                    <a:pt x="4743" y="580"/>
                    <a:pt x="4797" y="575"/>
                    <a:pt x="4849" y="562"/>
                  </a:cubicBezTo>
                  <a:cubicBezTo>
                    <a:pt x="4797" y="575"/>
                    <a:pt x="4743" y="580"/>
                    <a:pt x="4689" y="578"/>
                  </a:cubicBezTo>
                  <a:cubicBezTo>
                    <a:pt x="4635" y="576"/>
                    <a:pt x="4582" y="566"/>
                    <a:pt x="4530" y="551"/>
                  </a:cubicBezTo>
                  <a:cubicBezTo>
                    <a:pt x="4478" y="537"/>
                    <a:pt x="4428" y="517"/>
                    <a:pt x="4380" y="493"/>
                  </a:cubicBezTo>
                  <a:cubicBezTo>
                    <a:pt x="4332" y="469"/>
                    <a:pt x="4285" y="441"/>
                    <a:pt x="4241" y="410"/>
                  </a:cubicBezTo>
                  <a:cubicBezTo>
                    <a:pt x="4153" y="348"/>
                    <a:pt x="4073" y="276"/>
                    <a:pt x="3992" y="205"/>
                  </a:cubicBezTo>
                  <a:cubicBezTo>
                    <a:pt x="3972" y="187"/>
                    <a:pt x="3952" y="169"/>
                    <a:pt x="3931" y="152"/>
                  </a:cubicBezTo>
                  <a:cubicBezTo>
                    <a:pt x="3921" y="143"/>
                    <a:pt x="3911" y="134"/>
                    <a:pt x="3900" y="126"/>
                  </a:cubicBezTo>
                  <a:cubicBezTo>
                    <a:pt x="3890" y="117"/>
                    <a:pt x="3880" y="109"/>
                    <a:pt x="3869" y="101"/>
                  </a:cubicBezTo>
                  <a:cubicBezTo>
                    <a:pt x="3825" y="69"/>
                    <a:pt x="3776" y="46"/>
                    <a:pt x="3725" y="31"/>
                  </a:cubicBezTo>
                  <a:cubicBezTo>
                    <a:pt x="3673" y="16"/>
                    <a:pt x="3620" y="8"/>
                    <a:pt x="3566" y="5"/>
                  </a:cubicBezTo>
                  <a:cubicBezTo>
                    <a:pt x="3512" y="3"/>
                    <a:pt x="3458" y="6"/>
                    <a:pt x="3405" y="13"/>
                  </a:cubicBezTo>
                  <a:cubicBezTo>
                    <a:pt x="3352" y="21"/>
                    <a:pt x="3300" y="35"/>
                    <a:pt x="3249" y="51"/>
                  </a:cubicBezTo>
                  <a:cubicBezTo>
                    <a:pt x="3223" y="60"/>
                    <a:pt x="3198" y="69"/>
                    <a:pt x="3173" y="79"/>
                  </a:cubicBezTo>
                  <a:cubicBezTo>
                    <a:pt x="3148" y="89"/>
                    <a:pt x="3124" y="100"/>
                    <a:pt x="3099" y="112"/>
                  </a:cubicBezTo>
                  <a:cubicBezTo>
                    <a:pt x="3003" y="159"/>
                    <a:pt x="2911" y="216"/>
                    <a:pt x="2820" y="273"/>
                  </a:cubicBezTo>
                  <a:cubicBezTo>
                    <a:pt x="2729" y="330"/>
                    <a:pt x="2638" y="388"/>
                    <a:pt x="2542" y="438"/>
                  </a:cubicBezTo>
                  <a:cubicBezTo>
                    <a:pt x="2446" y="488"/>
                    <a:pt x="2344" y="525"/>
                    <a:pt x="2239" y="549"/>
                  </a:cubicBezTo>
                  <a:cubicBezTo>
                    <a:pt x="2187" y="562"/>
                    <a:pt x="2134" y="570"/>
                    <a:pt x="2080" y="577"/>
                  </a:cubicBezTo>
                  <a:cubicBezTo>
                    <a:pt x="2027" y="583"/>
                    <a:pt x="1973" y="586"/>
                    <a:pt x="1919" y="587"/>
                  </a:cubicBezTo>
                  <a:cubicBezTo>
                    <a:pt x="1892" y="587"/>
                    <a:pt x="1865" y="587"/>
                    <a:pt x="1838" y="585"/>
                  </a:cubicBezTo>
                  <a:cubicBezTo>
                    <a:pt x="1811" y="584"/>
                    <a:pt x="1784" y="583"/>
                    <a:pt x="1757" y="582"/>
                  </a:cubicBezTo>
                  <a:cubicBezTo>
                    <a:pt x="1596" y="572"/>
                    <a:pt x="1596" y="572"/>
                    <a:pt x="1596" y="572"/>
                  </a:cubicBezTo>
                  <a:cubicBezTo>
                    <a:pt x="1542" y="568"/>
                    <a:pt x="1489" y="563"/>
                    <a:pt x="1435" y="555"/>
                  </a:cubicBezTo>
                  <a:cubicBezTo>
                    <a:pt x="1382" y="548"/>
                    <a:pt x="1329" y="538"/>
                    <a:pt x="1277" y="526"/>
                  </a:cubicBezTo>
                  <a:cubicBezTo>
                    <a:pt x="1172" y="501"/>
                    <a:pt x="1069" y="469"/>
                    <a:pt x="964" y="446"/>
                  </a:cubicBezTo>
                  <a:cubicBezTo>
                    <a:pt x="944" y="442"/>
                    <a:pt x="944" y="442"/>
                    <a:pt x="944" y="442"/>
                  </a:cubicBezTo>
                  <a:cubicBezTo>
                    <a:pt x="924" y="438"/>
                    <a:pt x="924" y="438"/>
                    <a:pt x="924" y="438"/>
                  </a:cubicBezTo>
                  <a:cubicBezTo>
                    <a:pt x="884" y="431"/>
                    <a:pt x="884" y="431"/>
                    <a:pt x="884" y="431"/>
                  </a:cubicBezTo>
                  <a:cubicBezTo>
                    <a:pt x="845" y="424"/>
                    <a:pt x="845" y="424"/>
                    <a:pt x="845" y="424"/>
                  </a:cubicBezTo>
                  <a:cubicBezTo>
                    <a:pt x="838" y="423"/>
                    <a:pt x="831" y="422"/>
                    <a:pt x="825" y="421"/>
                  </a:cubicBezTo>
                  <a:cubicBezTo>
                    <a:pt x="805" y="419"/>
                    <a:pt x="805" y="419"/>
                    <a:pt x="805" y="419"/>
                  </a:cubicBezTo>
                  <a:cubicBezTo>
                    <a:pt x="751" y="411"/>
                    <a:pt x="698" y="407"/>
                    <a:pt x="644" y="404"/>
                  </a:cubicBezTo>
                  <a:cubicBezTo>
                    <a:pt x="617" y="403"/>
                    <a:pt x="590" y="401"/>
                    <a:pt x="563" y="401"/>
                  </a:cubicBezTo>
                  <a:cubicBezTo>
                    <a:pt x="537" y="400"/>
                    <a:pt x="510" y="400"/>
                    <a:pt x="483" y="400"/>
                  </a:cubicBezTo>
                  <a:cubicBezTo>
                    <a:pt x="429" y="400"/>
                    <a:pt x="375" y="402"/>
                    <a:pt x="321" y="405"/>
                  </a:cubicBezTo>
                  <a:cubicBezTo>
                    <a:pt x="214" y="410"/>
                    <a:pt x="107" y="421"/>
                    <a:pt x="0" y="435"/>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0" name="Freeform 51">
              <a:extLst>
                <a:ext uri="{FF2B5EF4-FFF2-40B4-BE49-F238E27FC236}">
                  <a16:creationId xmlns:a16="http://schemas.microsoft.com/office/drawing/2014/main" id="{2753F8A5-B483-4B67-8E57-9A56A1CB2BEB}"/>
                </a:ext>
              </a:extLst>
            </p:cNvPr>
            <p:cNvSpPr>
              <a:spLocks/>
            </p:cNvSpPr>
            <p:nvPr userDrawn="1"/>
          </p:nvSpPr>
          <p:spPr bwMode="auto">
            <a:xfrm>
              <a:off x="13449300" y="2439988"/>
              <a:ext cx="12112625" cy="1633538"/>
            </a:xfrm>
            <a:custGeom>
              <a:avLst/>
              <a:gdLst>
                <a:gd name="T0" fmla="*/ 405 w 4849"/>
                <a:gd name="T1" fmla="*/ 400 h 653"/>
                <a:gd name="T2" fmla="*/ 486 w 4849"/>
                <a:gd name="T3" fmla="*/ 401 h 653"/>
                <a:gd name="T4" fmla="*/ 729 w 4849"/>
                <a:gd name="T5" fmla="*/ 420 h 653"/>
                <a:gd name="T6" fmla="*/ 810 w 4849"/>
                <a:gd name="T7" fmla="*/ 434 h 653"/>
                <a:gd name="T8" fmla="*/ 889 w 4849"/>
                <a:gd name="T9" fmla="*/ 452 h 653"/>
                <a:gd name="T10" fmla="*/ 968 w 4849"/>
                <a:gd name="T11" fmla="*/ 473 h 653"/>
                <a:gd name="T12" fmla="*/ 1394 w 4849"/>
                <a:gd name="T13" fmla="*/ 608 h 653"/>
                <a:gd name="T14" fmla="*/ 1514 w 4849"/>
                <a:gd name="T15" fmla="*/ 630 h 653"/>
                <a:gd name="T16" fmla="*/ 1595 w 4849"/>
                <a:gd name="T17" fmla="*/ 640 h 653"/>
                <a:gd name="T18" fmla="*/ 2276 w 4849"/>
                <a:gd name="T19" fmla="*/ 557 h 653"/>
                <a:gd name="T20" fmla="*/ 2352 w 4849"/>
                <a:gd name="T21" fmla="*/ 528 h 653"/>
                <a:gd name="T22" fmla="*/ 2389 w 4849"/>
                <a:gd name="T23" fmla="*/ 512 h 653"/>
                <a:gd name="T24" fmla="*/ 2499 w 4849"/>
                <a:gd name="T25" fmla="*/ 458 h 653"/>
                <a:gd name="T26" fmla="*/ 2569 w 4849"/>
                <a:gd name="T27" fmla="*/ 419 h 653"/>
                <a:gd name="T28" fmla="*/ 2812 w 4849"/>
                <a:gd name="T29" fmla="*/ 269 h 653"/>
                <a:gd name="T30" fmla="*/ 3568 w 4849"/>
                <a:gd name="T31" fmla="*/ 3 h 653"/>
                <a:gd name="T32" fmla="*/ 3993 w 4849"/>
                <a:gd name="T33" fmla="*/ 216 h 653"/>
                <a:gd name="T34" fmla="*/ 4527 w 4849"/>
                <a:gd name="T35" fmla="*/ 576 h 653"/>
                <a:gd name="T36" fmla="*/ 4587 w 4849"/>
                <a:gd name="T37" fmla="*/ 591 h 653"/>
                <a:gd name="T38" fmla="*/ 4627 w 4849"/>
                <a:gd name="T39" fmla="*/ 598 h 653"/>
                <a:gd name="T40" fmla="*/ 4677 w 4849"/>
                <a:gd name="T41" fmla="*/ 604 h 653"/>
                <a:gd name="T42" fmla="*/ 4687 w 4849"/>
                <a:gd name="T43" fmla="*/ 605 h 653"/>
                <a:gd name="T44" fmla="*/ 4647 w 4849"/>
                <a:gd name="T45" fmla="*/ 602 h 653"/>
                <a:gd name="T46" fmla="*/ 4606 w 4849"/>
                <a:gd name="T47" fmla="*/ 596 h 653"/>
                <a:gd name="T48" fmla="*/ 4547 w 4849"/>
                <a:gd name="T49" fmla="*/ 583 h 653"/>
                <a:gd name="T50" fmla="*/ 4238 w 4849"/>
                <a:gd name="T51" fmla="*/ 430 h 653"/>
                <a:gd name="T52" fmla="*/ 3727 w 4849"/>
                <a:gd name="T53" fmla="*/ 35 h 653"/>
                <a:gd name="T54" fmla="*/ 3097 w 4849"/>
                <a:gd name="T55" fmla="*/ 112 h 653"/>
                <a:gd name="T56" fmla="*/ 2607 w 4849"/>
                <a:gd name="T57" fmla="*/ 401 h 653"/>
                <a:gd name="T58" fmla="*/ 2536 w 4849"/>
                <a:gd name="T59" fmla="*/ 442 h 653"/>
                <a:gd name="T60" fmla="*/ 2428 w 4849"/>
                <a:gd name="T61" fmla="*/ 499 h 653"/>
                <a:gd name="T62" fmla="*/ 2362 w 4849"/>
                <a:gd name="T63" fmla="*/ 528 h 653"/>
                <a:gd name="T64" fmla="*/ 2296 w 4849"/>
                <a:gd name="T65" fmla="*/ 553 h 653"/>
                <a:gd name="T66" fmla="*/ 1920 w 4849"/>
                <a:gd name="T67" fmla="*/ 641 h 653"/>
                <a:gd name="T68" fmla="*/ 1534 w 4849"/>
                <a:gd name="T69" fmla="*/ 636 h 653"/>
                <a:gd name="T70" fmla="*/ 1433 w 4849"/>
                <a:gd name="T71" fmla="*/ 619 h 653"/>
                <a:gd name="T72" fmla="*/ 1276 w 4849"/>
                <a:gd name="T73" fmla="*/ 579 h 653"/>
                <a:gd name="T74" fmla="*/ 928 w 4849"/>
                <a:gd name="T75" fmla="*/ 464 h 653"/>
                <a:gd name="T76" fmla="*/ 849 w 4849"/>
                <a:gd name="T77" fmla="*/ 444 h 653"/>
                <a:gd name="T78" fmla="*/ 749 w 4849"/>
                <a:gd name="T79" fmla="*/ 425 h 653"/>
                <a:gd name="T80" fmla="*/ 648 w 4849"/>
                <a:gd name="T81" fmla="*/ 412 h 653"/>
                <a:gd name="T82" fmla="*/ 445 w 4849"/>
                <a:gd name="T83" fmla="*/ 402 h 653"/>
                <a:gd name="T84" fmla="*/ 0 w 4849"/>
                <a:gd name="T85" fmla="*/ 438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49" h="653">
                  <a:moveTo>
                    <a:pt x="0" y="438"/>
                  </a:moveTo>
                  <a:cubicBezTo>
                    <a:pt x="107" y="421"/>
                    <a:pt x="215" y="409"/>
                    <a:pt x="323" y="403"/>
                  </a:cubicBezTo>
                  <a:cubicBezTo>
                    <a:pt x="350" y="402"/>
                    <a:pt x="377" y="401"/>
                    <a:pt x="405" y="400"/>
                  </a:cubicBezTo>
                  <a:cubicBezTo>
                    <a:pt x="445" y="400"/>
                    <a:pt x="445" y="400"/>
                    <a:pt x="445" y="400"/>
                  </a:cubicBezTo>
                  <a:cubicBezTo>
                    <a:pt x="452" y="400"/>
                    <a:pt x="459" y="400"/>
                    <a:pt x="466" y="400"/>
                  </a:cubicBezTo>
                  <a:cubicBezTo>
                    <a:pt x="486" y="401"/>
                    <a:pt x="486" y="401"/>
                    <a:pt x="486" y="401"/>
                  </a:cubicBezTo>
                  <a:cubicBezTo>
                    <a:pt x="540" y="401"/>
                    <a:pt x="594" y="405"/>
                    <a:pt x="648" y="410"/>
                  </a:cubicBezTo>
                  <a:cubicBezTo>
                    <a:pt x="689" y="415"/>
                    <a:pt x="689" y="415"/>
                    <a:pt x="689" y="415"/>
                  </a:cubicBezTo>
                  <a:cubicBezTo>
                    <a:pt x="702" y="416"/>
                    <a:pt x="716" y="418"/>
                    <a:pt x="729" y="420"/>
                  </a:cubicBezTo>
                  <a:cubicBezTo>
                    <a:pt x="749" y="423"/>
                    <a:pt x="749" y="423"/>
                    <a:pt x="749" y="423"/>
                  </a:cubicBezTo>
                  <a:cubicBezTo>
                    <a:pt x="756" y="424"/>
                    <a:pt x="763" y="425"/>
                    <a:pt x="769" y="427"/>
                  </a:cubicBezTo>
                  <a:cubicBezTo>
                    <a:pt x="810" y="434"/>
                    <a:pt x="810" y="434"/>
                    <a:pt x="810" y="434"/>
                  </a:cubicBezTo>
                  <a:cubicBezTo>
                    <a:pt x="849" y="442"/>
                    <a:pt x="849" y="442"/>
                    <a:pt x="849" y="442"/>
                  </a:cubicBezTo>
                  <a:cubicBezTo>
                    <a:pt x="856" y="444"/>
                    <a:pt x="863" y="445"/>
                    <a:pt x="869" y="447"/>
                  </a:cubicBezTo>
                  <a:cubicBezTo>
                    <a:pt x="889" y="452"/>
                    <a:pt x="889" y="452"/>
                    <a:pt x="889" y="452"/>
                  </a:cubicBezTo>
                  <a:cubicBezTo>
                    <a:pt x="902" y="455"/>
                    <a:pt x="915" y="458"/>
                    <a:pt x="928" y="462"/>
                  </a:cubicBezTo>
                  <a:cubicBezTo>
                    <a:pt x="948" y="467"/>
                    <a:pt x="948" y="467"/>
                    <a:pt x="948" y="467"/>
                  </a:cubicBezTo>
                  <a:cubicBezTo>
                    <a:pt x="968" y="473"/>
                    <a:pt x="968" y="473"/>
                    <a:pt x="968" y="473"/>
                  </a:cubicBezTo>
                  <a:cubicBezTo>
                    <a:pt x="1072" y="505"/>
                    <a:pt x="1173" y="545"/>
                    <a:pt x="1276" y="576"/>
                  </a:cubicBezTo>
                  <a:cubicBezTo>
                    <a:pt x="1302" y="585"/>
                    <a:pt x="1328" y="592"/>
                    <a:pt x="1355" y="598"/>
                  </a:cubicBezTo>
                  <a:cubicBezTo>
                    <a:pt x="1394" y="608"/>
                    <a:pt x="1394" y="608"/>
                    <a:pt x="1394" y="608"/>
                  </a:cubicBezTo>
                  <a:cubicBezTo>
                    <a:pt x="1407" y="611"/>
                    <a:pt x="1421" y="613"/>
                    <a:pt x="1434" y="616"/>
                  </a:cubicBezTo>
                  <a:cubicBezTo>
                    <a:pt x="1447" y="619"/>
                    <a:pt x="1461" y="622"/>
                    <a:pt x="1474" y="624"/>
                  </a:cubicBezTo>
                  <a:cubicBezTo>
                    <a:pt x="1514" y="630"/>
                    <a:pt x="1514" y="630"/>
                    <a:pt x="1514" y="630"/>
                  </a:cubicBezTo>
                  <a:cubicBezTo>
                    <a:pt x="1534" y="633"/>
                    <a:pt x="1534" y="633"/>
                    <a:pt x="1534" y="633"/>
                  </a:cubicBezTo>
                  <a:cubicBezTo>
                    <a:pt x="1541" y="634"/>
                    <a:pt x="1548" y="635"/>
                    <a:pt x="1554" y="636"/>
                  </a:cubicBezTo>
                  <a:cubicBezTo>
                    <a:pt x="1595" y="640"/>
                    <a:pt x="1595" y="640"/>
                    <a:pt x="1595" y="640"/>
                  </a:cubicBezTo>
                  <a:cubicBezTo>
                    <a:pt x="1703" y="650"/>
                    <a:pt x="1812" y="649"/>
                    <a:pt x="1919" y="637"/>
                  </a:cubicBezTo>
                  <a:cubicBezTo>
                    <a:pt x="2027" y="626"/>
                    <a:pt x="2134" y="603"/>
                    <a:pt x="2237" y="569"/>
                  </a:cubicBezTo>
                  <a:cubicBezTo>
                    <a:pt x="2276" y="557"/>
                    <a:pt x="2276" y="557"/>
                    <a:pt x="2276" y="557"/>
                  </a:cubicBezTo>
                  <a:cubicBezTo>
                    <a:pt x="2282" y="554"/>
                    <a:pt x="2288" y="552"/>
                    <a:pt x="2295" y="550"/>
                  </a:cubicBezTo>
                  <a:cubicBezTo>
                    <a:pt x="2314" y="543"/>
                    <a:pt x="2314" y="543"/>
                    <a:pt x="2314" y="543"/>
                  </a:cubicBezTo>
                  <a:cubicBezTo>
                    <a:pt x="2352" y="528"/>
                    <a:pt x="2352" y="528"/>
                    <a:pt x="2352" y="528"/>
                  </a:cubicBezTo>
                  <a:cubicBezTo>
                    <a:pt x="2361" y="524"/>
                    <a:pt x="2361" y="524"/>
                    <a:pt x="2361" y="524"/>
                  </a:cubicBezTo>
                  <a:cubicBezTo>
                    <a:pt x="2370" y="520"/>
                    <a:pt x="2370" y="520"/>
                    <a:pt x="2370" y="520"/>
                  </a:cubicBezTo>
                  <a:cubicBezTo>
                    <a:pt x="2389" y="512"/>
                    <a:pt x="2389" y="512"/>
                    <a:pt x="2389" y="512"/>
                  </a:cubicBezTo>
                  <a:cubicBezTo>
                    <a:pt x="2426" y="495"/>
                    <a:pt x="2426" y="495"/>
                    <a:pt x="2426" y="495"/>
                  </a:cubicBezTo>
                  <a:cubicBezTo>
                    <a:pt x="2438" y="489"/>
                    <a:pt x="2450" y="483"/>
                    <a:pt x="2462" y="477"/>
                  </a:cubicBezTo>
                  <a:cubicBezTo>
                    <a:pt x="2499" y="458"/>
                    <a:pt x="2499" y="458"/>
                    <a:pt x="2499" y="458"/>
                  </a:cubicBezTo>
                  <a:cubicBezTo>
                    <a:pt x="2534" y="439"/>
                    <a:pt x="2534" y="439"/>
                    <a:pt x="2534" y="439"/>
                  </a:cubicBezTo>
                  <a:cubicBezTo>
                    <a:pt x="2552" y="429"/>
                    <a:pt x="2552" y="429"/>
                    <a:pt x="2552" y="429"/>
                  </a:cubicBezTo>
                  <a:cubicBezTo>
                    <a:pt x="2569" y="419"/>
                    <a:pt x="2569" y="419"/>
                    <a:pt x="2569" y="419"/>
                  </a:cubicBezTo>
                  <a:cubicBezTo>
                    <a:pt x="2604" y="398"/>
                    <a:pt x="2604" y="398"/>
                    <a:pt x="2604" y="398"/>
                  </a:cubicBezTo>
                  <a:cubicBezTo>
                    <a:pt x="2628" y="384"/>
                    <a:pt x="2651" y="370"/>
                    <a:pt x="2674" y="355"/>
                  </a:cubicBezTo>
                  <a:cubicBezTo>
                    <a:pt x="2720" y="327"/>
                    <a:pt x="2766" y="298"/>
                    <a:pt x="2812" y="269"/>
                  </a:cubicBezTo>
                  <a:cubicBezTo>
                    <a:pt x="2904" y="211"/>
                    <a:pt x="2997" y="155"/>
                    <a:pt x="3095" y="109"/>
                  </a:cubicBezTo>
                  <a:cubicBezTo>
                    <a:pt x="3194" y="63"/>
                    <a:pt x="3298" y="29"/>
                    <a:pt x="3405" y="11"/>
                  </a:cubicBezTo>
                  <a:cubicBezTo>
                    <a:pt x="3459" y="3"/>
                    <a:pt x="3514" y="0"/>
                    <a:pt x="3568" y="3"/>
                  </a:cubicBezTo>
                  <a:cubicBezTo>
                    <a:pt x="3622" y="6"/>
                    <a:pt x="3676" y="15"/>
                    <a:pt x="3728" y="32"/>
                  </a:cubicBezTo>
                  <a:cubicBezTo>
                    <a:pt x="3780" y="49"/>
                    <a:pt x="3829" y="74"/>
                    <a:pt x="3871" y="108"/>
                  </a:cubicBezTo>
                  <a:cubicBezTo>
                    <a:pt x="3913" y="143"/>
                    <a:pt x="3953" y="179"/>
                    <a:pt x="3993" y="216"/>
                  </a:cubicBezTo>
                  <a:cubicBezTo>
                    <a:pt x="4073" y="290"/>
                    <a:pt x="4152" y="365"/>
                    <a:pt x="4239" y="429"/>
                  </a:cubicBezTo>
                  <a:cubicBezTo>
                    <a:pt x="4283" y="461"/>
                    <a:pt x="4329" y="490"/>
                    <a:pt x="4377" y="515"/>
                  </a:cubicBezTo>
                  <a:cubicBezTo>
                    <a:pt x="4425" y="540"/>
                    <a:pt x="4475" y="561"/>
                    <a:pt x="4527" y="576"/>
                  </a:cubicBezTo>
                  <a:cubicBezTo>
                    <a:pt x="4547" y="582"/>
                    <a:pt x="4547" y="582"/>
                    <a:pt x="4547" y="582"/>
                  </a:cubicBezTo>
                  <a:cubicBezTo>
                    <a:pt x="4553" y="584"/>
                    <a:pt x="4560" y="585"/>
                    <a:pt x="4567" y="587"/>
                  </a:cubicBezTo>
                  <a:cubicBezTo>
                    <a:pt x="4573" y="588"/>
                    <a:pt x="4580" y="590"/>
                    <a:pt x="4587" y="591"/>
                  </a:cubicBezTo>
                  <a:cubicBezTo>
                    <a:pt x="4606" y="595"/>
                    <a:pt x="4606" y="595"/>
                    <a:pt x="4606" y="595"/>
                  </a:cubicBezTo>
                  <a:cubicBezTo>
                    <a:pt x="4616" y="597"/>
                    <a:pt x="4616" y="597"/>
                    <a:pt x="4616" y="597"/>
                  </a:cubicBezTo>
                  <a:cubicBezTo>
                    <a:pt x="4627" y="598"/>
                    <a:pt x="4627" y="598"/>
                    <a:pt x="4627" y="598"/>
                  </a:cubicBezTo>
                  <a:cubicBezTo>
                    <a:pt x="4647" y="601"/>
                    <a:pt x="4647" y="601"/>
                    <a:pt x="4647" y="601"/>
                  </a:cubicBezTo>
                  <a:cubicBezTo>
                    <a:pt x="4653" y="602"/>
                    <a:pt x="4660" y="602"/>
                    <a:pt x="4667" y="603"/>
                  </a:cubicBezTo>
                  <a:cubicBezTo>
                    <a:pt x="4677" y="604"/>
                    <a:pt x="4677" y="604"/>
                    <a:pt x="4677" y="604"/>
                  </a:cubicBezTo>
                  <a:cubicBezTo>
                    <a:pt x="4680" y="604"/>
                    <a:pt x="4684" y="605"/>
                    <a:pt x="4687" y="605"/>
                  </a:cubicBezTo>
                  <a:cubicBezTo>
                    <a:pt x="4741" y="607"/>
                    <a:pt x="4796" y="602"/>
                    <a:pt x="4849" y="589"/>
                  </a:cubicBezTo>
                  <a:cubicBezTo>
                    <a:pt x="4796" y="602"/>
                    <a:pt x="4741" y="607"/>
                    <a:pt x="4687" y="605"/>
                  </a:cubicBezTo>
                  <a:cubicBezTo>
                    <a:pt x="4684" y="605"/>
                    <a:pt x="4680" y="605"/>
                    <a:pt x="4677" y="604"/>
                  </a:cubicBezTo>
                  <a:cubicBezTo>
                    <a:pt x="4667" y="604"/>
                    <a:pt x="4667" y="604"/>
                    <a:pt x="4667" y="604"/>
                  </a:cubicBezTo>
                  <a:cubicBezTo>
                    <a:pt x="4660" y="603"/>
                    <a:pt x="4653" y="603"/>
                    <a:pt x="4647" y="602"/>
                  </a:cubicBezTo>
                  <a:cubicBezTo>
                    <a:pt x="4626" y="599"/>
                    <a:pt x="4626" y="599"/>
                    <a:pt x="4626" y="599"/>
                  </a:cubicBezTo>
                  <a:cubicBezTo>
                    <a:pt x="4616" y="598"/>
                    <a:pt x="4616" y="598"/>
                    <a:pt x="4616" y="598"/>
                  </a:cubicBezTo>
                  <a:cubicBezTo>
                    <a:pt x="4606" y="596"/>
                    <a:pt x="4606" y="596"/>
                    <a:pt x="4606" y="596"/>
                  </a:cubicBezTo>
                  <a:cubicBezTo>
                    <a:pt x="4586" y="592"/>
                    <a:pt x="4586" y="592"/>
                    <a:pt x="4586" y="592"/>
                  </a:cubicBezTo>
                  <a:cubicBezTo>
                    <a:pt x="4580" y="591"/>
                    <a:pt x="4573" y="589"/>
                    <a:pt x="4566" y="588"/>
                  </a:cubicBezTo>
                  <a:cubicBezTo>
                    <a:pt x="4560" y="586"/>
                    <a:pt x="4553" y="585"/>
                    <a:pt x="4547" y="583"/>
                  </a:cubicBezTo>
                  <a:cubicBezTo>
                    <a:pt x="4527" y="577"/>
                    <a:pt x="4527" y="577"/>
                    <a:pt x="4527" y="577"/>
                  </a:cubicBezTo>
                  <a:cubicBezTo>
                    <a:pt x="4475" y="562"/>
                    <a:pt x="4425" y="541"/>
                    <a:pt x="4376" y="516"/>
                  </a:cubicBezTo>
                  <a:cubicBezTo>
                    <a:pt x="4328" y="492"/>
                    <a:pt x="4282" y="462"/>
                    <a:pt x="4238" y="430"/>
                  </a:cubicBezTo>
                  <a:cubicBezTo>
                    <a:pt x="4150" y="366"/>
                    <a:pt x="4071" y="291"/>
                    <a:pt x="3992" y="218"/>
                  </a:cubicBezTo>
                  <a:cubicBezTo>
                    <a:pt x="3952" y="181"/>
                    <a:pt x="3912" y="145"/>
                    <a:pt x="3870" y="110"/>
                  </a:cubicBezTo>
                  <a:cubicBezTo>
                    <a:pt x="3828" y="76"/>
                    <a:pt x="3779" y="51"/>
                    <a:pt x="3727" y="35"/>
                  </a:cubicBezTo>
                  <a:cubicBezTo>
                    <a:pt x="3676" y="18"/>
                    <a:pt x="3622" y="9"/>
                    <a:pt x="3568" y="6"/>
                  </a:cubicBezTo>
                  <a:cubicBezTo>
                    <a:pt x="3514" y="3"/>
                    <a:pt x="3459" y="6"/>
                    <a:pt x="3406" y="14"/>
                  </a:cubicBezTo>
                  <a:cubicBezTo>
                    <a:pt x="3299" y="32"/>
                    <a:pt x="3195" y="66"/>
                    <a:pt x="3097" y="112"/>
                  </a:cubicBezTo>
                  <a:cubicBezTo>
                    <a:pt x="2998" y="158"/>
                    <a:pt x="2905" y="214"/>
                    <a:pt x="2814" y="272"/>
                  </a:cubicBezTo>
                  <a:cubicBezTo>
                    <a:pt x="2768" y="301"/>
                    <a:pt x="2722" y="330"/>
                    <a:pt x="2676" y="359"/>
                  </a:cubicBezTo>
                  <a:cubicBezTo>
                    <a:pt x="2653" y="373"/>
                    <a:pt x="2630" y="387"/>
                    <a:pt x="2607" y="401"/>
                  </a:cubicBezTo>
                  <a:cubicBezTo>
                    <a:pt x="2571" y="422"/>
                    <a:pt x="2571" y="422"/>
                    <a:pt x="2571" y="422"/>
                  </a:cubicBezTo>
                  <a:cubicBezTo>
                    <a:pt x="2554" y="432"/>
                    <a:pt x="2554" y="432"/>
                    <a:pt x="2554" y="432"/>
                  </a:cubicBezTo>
                  <a:cubicBezTo>
                    <a:pt x="2536" y="442"/>
                    <a:pt x="2536" y="442"/>
                    <a:pt x="2536" y="442"/>
                  </a:cubicBezTo>
                  <a:cubicBezTo>
                    <a:pt x="2500" y="462"/>
                    <a:pt x="2500" y="462"/>
                    <a:pt x="2500" y="462"/>
                  </a:cubicBezTo>
                  <a:cubicBezTo>
                    <a:pt x="2464" y="480"/>
                    <a:pt x="2464" y="480"/>
                    <a:pt x="2464" y="480"/>
                  </a:cubicBezTo>
                  <a:cubicBezTo>
                    <a:pt x="2452" y="487"/>
                    <a:pt x="2440" y="493"/>
                    <a:pt x="2428" y="499"/>
                  </a:cubicBezTo>
                  <a:cubicBezTo>
                    <a:pt x="2390" y="515"/>
                    <a:pt x="2390" y="515"/>
                    <a:pt x="2390" y="515"/>
                  </a:cubicBezTo>
                  <a:cubicBezTo>
                    <a:pt x="2372" y="524"/>
                    <a:pt x="2372" y="524"/>
                    <a:pt x="2372" y="524"/>
                  </a:cubicBezTo>
                  <a:cubicBezTo>
                    <a:pt x="2362" y="528"/>
                    <a:pt x="2362" y="528"/>
                    <a:pt x="2362" y="528"/>
                  </a:cubicBezTo>
                  <a:cubicBezTo>
                    <a:pt x="2353" y="531"/>
                    <a:pt x="2353" y="531"/>
                    <a:pt x="2353" y="531"/>
                  </a:cubicBezTo>
                  <a:cubicBezTo>
                    <a:pt x="2315" y="546"/>
                    <a:pt x="2315" y="546"/>
                    <a:pt x="2315" y="546"/>
                  </a:cubicBezTo>
                  <a:cubicBezTo>
                    <a:pt x="2296" y="553"/>
                    <a:pt x="2296" y="553"/>
                    <a:pt x="2296" y="553"/>
                  </a:cubicBezTo>
                  <a:cubicBezTo>
                    <a:pt x="2290" y="556"/>
                    <a:pt x="2283" y="558"/>
                    <a:pt x="2277" y="560"/>
                  </a:cubicBezTo>
                  <a:cubicBezTo>
                    <a:pt x="2238" y="573"/>
                    <a:pt x="2238" y="573"/>
                    <a:pt x="2238" y="573"/>
                  </a:cubicBezTo>
                  <a:cubicBezTo>
                    <a:pt x="2135" y="606"/>
                    <a:pt x="2028" y="629"/>
                    <a:pt x="1920" y="641"/>
                  </a:cubicBezTo>
                  <a:cubicBezTo>
                    <a:pt x="1812" y="652"/>
                    <a:pt x="1703" y="653"/>
                    <a:pt x="1595" y="643"/>
                  </a:cubicBezTo>
                  <a:cubicBezTo>
                    <a:pt x="1554" y="639"/>
                    <a:pt x="1554" y="639"/>
                    <a:pt x="1554" y="639"/>
                  </a:cubicBezTo>
                  <a:cubicBezTo>
                    <a:pt x="1547" y="638"/>
                    <a:pt x="1541" y="637"/>
                    <a:pt x="1534" y="636"/>
                  </a:cubicBezTo>
                  <a:cubicBezTo>
                    <a:pt x="1514" y="633"/>
                    <a:pt x="1514" y="633"/>
                    <a:pt x="1514" y="633"/>
                  </a:cubicBezTo>
                  <a:cubicBezTo>
                    <a:pt x="1473" y="627"/>
                    <a:pt x="1473" y="627"/>
                    <a:pt x="1473" y="627"/>
                  </a:cubicBezTo>
                  <a:cubicBezTo>
                    <a:pt x="1460" y="624"/>
                    <a:pt x="1447" y="622"/>
                    <a:pt x="1433" y="619"/>
                  </a:cubicBezTo>
                  <a:cubicBezTo>
                    <a:pt x="1420" y="616"/>
                    <a:pt x="1407" y="614"/>
                    <a:pt x="1394" y="611"/>
                  </a:cubicBezTo>
                  <a:cubicBezTo>
                    <a:pt x="1354" y="601"/>
                    <a:pt x="1354" y="601"/>
                    <a:pt x="1354" y="601"/>
                  </a:cubicBezTo>
                  <a:cubicBezTo>
                    <a:pt x="1328" y="595"/>
                    <a:pt x="1301" y="587"/>
                    <a:pt x="1276" y="579"/>
                  </a:cubicBezTo>
                  <a:cubicBezTo>
                    <a:pt x="1172" y="547"/>
                    <a:pt x="1071" y="507"/>
                    <a:pt x="967" y="475"/>
                  </a:cubicBezTo>
                  <a:cubicBezTo>
                    <a:pt x="947" y="470"/>
                    <a:pt x="947" y="470"/>
                    <a:pt x="947" y="470"/>
                  </a:cubicBezTo>
                  <a:cubicBezTo>
                    <a:pt x="928" y="464"/>
                    <a:pt x="928" y="464"/>
                    <a:pt x="928" y="464"/>
                  </a:cubicBezTo>
                  <a:cubicBezTo>
                    <a:pt x="915" y="460"/>
                    <a:pt x="902" y="457"/>
                    <a:pt x="888" y="454"/>
                  </a:cubicBezTo>
                  <a:cubicBezTo>
                    <a:pt x="869" y="449"/>
                    <a:pt x="869" y="449"/>
                    <a:pt x="869" y="449"/>
                  </a:cubicBezTo>
                  <a:cubicBezTo>
                    <a:pt x="862" y="447"/>
                    <a:pt x="856" y="446"/>
                    <a:pt x="849" y="444"/>
                  </a:cubicBezTo>
                  <a:cubicBezTo>
                    <a:pt x="809" y="436"/>
                    <a:pt x="809" y="436"/>
                    <a:pt x="809" y="436"/>
                  </a:cubicBezTo>
                  <a:cubicBezTo>
                    <a:pt x="769" y="429"/>
                    <a:pt x="769" y="429"/>
                    <a:pt x="769" y="429"/>
                  </a:cubicBezTo>
                  <a:cubicBezTo>
                    <a:pt x="762" y="428"/>
                    <a:pt x="756" y="426"/>
                    <a:pt x="749" y="425"/>
                  </a:cubicBezTo>
                  <a:cubicBezTo>
                    <a:pt x="729" y="422"/>
                    <a:pt x="729" y="422"/>
                    <a:pt x="729" y="422"/>
                  </a:cubicBezTo>
                  <a:cubicBezTo>
                    <a:pt x="716" y="420"/>
                    <a:pt x="702" y="418"/>
                    <a:pt x="689" y="417"/>
                  </a:cubicBezTo>
                  <a:cubicBezTo>
                    <a:pt x="648" y="412"/>
                    <a:pt x="648" y="412"/>
                    <a:pt x="648" y="412"/>
                  </a:cubicBezTo>
                  <a:cubicBezTo>
                    <a:pt x="594" y="407"/>
                    <a:pt x="540" y="403"/>
                    <a:pt x="486" y="402"/>
                  </a:cubicBezTo>
                  <a:cubicBezTo>
                    <a:pt x="466" y="402"/>
                    <a:pt x="466" y="402"/>
                    <a:pt x="466" y="402"/>
                  </a:cubicBezTo>
                  <a:cubicBezTo>
                    <a:pt x="459" y="401"/>
                    <a:pt x="452" y="402"/>
                    <a:pt x="445" y="402"/>
                  </a:cubicBezTo>
                  <a:cubicBezTo>
                    <a:pt x="405" y="402"/>
                    <a:pt x="405" y="402"/>
                    <a:pt x="405" y="402"/>
                  </a:cubicBezTo>
                  <a:cubicBezTo>
                    <a:pt x="377" y="402"/>
                    <a:pt x="350" y="403"/>
                    <a:pt x="323" y="404"/>
                  </a:cubicBezTo>
                  <a:cubicBezTo>
                    <a:pt x="215" y="409"/>
                    <a:pt x="107" y="421"/>
                    <a:pt x="0" y="438"/>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1" name="Freeform 52">
              <a:extLst>
                <a:ext uri="{FF2B5EF4-FFF2-40B4-BE49-F238E27FC236}">
                  <a16:creationId xmlns:a16="http://schemas.microsoft.com/office/drawing/2014/main" id="{0A3F755A-0EB0-4320-B037-A21F17C4BBD3}"/>
                </a:ext>
              </a:extLst>
            </p:cNvPr>
            <p:cNvSpPr>
              <a:spLocks/>
            </p:cNvSpPr>
            <p:nvPr userDrawn="1"/>
          </p:nvSpPr>
          <p:spPr bwMode="auto">
            <a:xfrm>
              <a:off x="13452475" y="2630488"/>
              <a:ext cx="12111038" cy="1449388"/>
            </a:xfrm>
            <a:custGeom>
              <a:avLst/>
              <a:gdLst>
                <a:gd name="T0" fmla="*/ 4530 w 4849"/>
                <a:gd name="T1" fmla="*/ 542 h 580"/>
                <a:gd name="T2" fmla="*/ 4107 w 4849"/>
                <a:gd name="T3" fmla="*/ 319 h 580"/>
                <a:gd name="T4" fmla="*/ 3852 w 4849"/>
                <a:gd name="T5" fmla="*/ 107 h 580"/>
                <a:gd name="T6" fmla="*/ 3810 w 4849"/>
                <a:gd name="T7" fmla="*/ 80 h 580"/>
                <a:gd name="T8" fmla="*/ 3765 w 4849"/>
                <a:gd name="T9" fmla="*/ 58 h 580"/>
                <a:gd name="T10" fmla="*/ 3561 w 4849"/>
                <a:gd name="T11" fmla="*/ 9 h 580"/>
                <a:gd name="T12" fmla="*/ 3320 w 4849"/>
                <a:gd name="T13" fmla="*/ 14 h 580"/>
                <a:gd name="T14" fmla="*/ 3241 w 4849"/>
                <a:gd name="T15" fmla="*/ 27 h 580"/>
                <a:gd name="T16" fmla="*/ 3163 w 4849"/>
                <a:gd name="T17" fmla="*/ 47 h 580"/>
                <a:gd name="T18" fmla="*/ 3068 w 4849"/>
                <a:gd name="T19" fmla="*/ 79 h 580"/>
                <a:gd name="T20" fmla="*/ 2976 w 4849"/>
                <a:gd name="T21" fmla="*/ 118 h 580"/>
                <a:gd name="T22" fmla="*/ 2797 w 4849"/>
                <a:gd name="T23" fmla="*/ 209 h 580"/>
                <a:gd name="T24" fmla="*/ 2410 w 4849"/>
                <a:gd name="T25" fmla="*/ 423 h 580"/>
                <a:gd name="T26" fmla="*/ 2336 w 4849"/>
                <a:gd name="T27" fmla="*/ 456 h 580"/>
                <a:gd name="T28" fmla="*/ 2242 w 4849"/>
                <a:gd name="T29" fmla="*/ 491 h 580"/>
                <a:gd name="T30" fmla="*/ 1889 w 4849"/>
                <a:gd name="T31" fmla="*/ 569 h 580"/>
                <a:gd name="T32" fmla="*/ 1809 w 4849"/>
                <a:gd name="T33" fmla="*/ 576 h 580"/>
                <a:gd name="T34" fmla="*/ 1728 w 4849"/>
                <a:gd name="T35" fmla="*/ 579 h 580"/>
                <a:gd name="T36" fmla="*/ 1628 w 4849"/>
                <a:gd name="T37" fmla="*/ 578 h 580"/>
                <a:gd name="T38" fmla="*/ 1547 w 4849"/>
                <a:gd name="T39" fmla="*/ 573 h 580"/>
                <a:gd name="T40" fmla="*/ 1447 w 4849"/>
                <a:gd name="T41" fmla="*/ 562 h 580"/>
                <a:gd name="T42" fmla="*/ 1309 w 4849"/>
                <a:gd name="T43" fmla="*/ 536 h 580"/>
                <a:gd name="T44" fmla="*/ 919 w 4849"/>
                <a:gd name="T45" fmla="*/ 437 h 580"/>
                <a:gd name="T46" fmla="*/ 840 w 4849"/>
                <a:gd name="T47" fmla="*/ 420 h 580"/>
                <a:gd name="T48" fmla="*/ 622 w 4849"/>
                <a:gd name="T49" fmla="*/ 390 h 580"/>
                <a:gd name="T50" fmla="*/ 481 w 4849"/>
                <a:gd name="T51" fmla="*/ 383 h 580"/>
                <a:gd name="T52" fmla="*/ 340 w 4849"/>
                <a:gd name="T53" fmla="*/ 384 h 580"/>
                <a:gd name="T54" fmla="*/ 0 w 4849"/>
                <a:gd name="T55" fmla="*/ 415 h 580"/>
                <a:gd name="T56" fmla="*/ 340 w 4849"/>
                <a:gd name="T57" fmla="*/ 383 h 580"/>
                <a:gd name="T58" fmla="*/ 481 w 4849"/>
                <a:gd name="T59" fmla="*/ 382 h 580"/>
                <a:gd name="T60" fmla="*/ 622 w 4849"/>
                <a:gd name="T61" fmla="*/ 388 h 580"/>
                <a:gd name="T62" fmla="*/ 841 w 4849"/>
                <a:gd name="T63" fmla="*/ 418 h 580"/>
                <a:gd name="T64" fmla="*/ 920 w 4849"/>
                <a:gd name="T65" fmla="*/ 435 h 580"/>
                <a:gd name="T66" fmla="*/ 1309 w 4849"/>
                <a:gd name="T67" fmla="*/ 534 h 580"/>
                <a:gd name="T68" fmla="*/ 1448 w 4849"/>
                <a:gd name="T69" fmla="*/ 559 h 580"/>
                <a:gd name="T70" fmla="*/ 1547 w 4849"/>
                <a:gd name="T71" fmla="*/ 570 h 580"/>
                <a:gd name="T72" fmla="*/ 1628 w 4849"/>
                <a:gd name="T73" fmla="*/ 575 h 580"/>
                <a:gd name="T74" fmla="*/ 1728 w 4849"/>
                <a:gd name="T75" fmla="*/ 576 h 580"/>
                <a:gd name="T76" fmla="*/ 1808 w 4849"/>
                <a:gd name="T77" fmla="*/ 573 h 580"/>
                <a:gd name="T78" fmla="*/ 1888 w 4849"/>
                <a:gd name="T79" fmla="*/ 566 h 580"/>
                <a:gd name="T80" fmla="*/ 2241 w 4849"/>
                <a:gd name="T81" fmla="*/ 488 h 580"/>
                <a:gd name="T82" fmla="*/ 2335 w 4849"/>
                <a:gd name="T83" fmla="*/ 452 h 580"/>
                <a:gd name="T84" fmla="*/ 2408 w 4849"/>
                <a:gd name="T85" fmla="*/ 420 h 580"/>
                <a:gd name="T86" fmla="*/ 2795 w 4849"/>
                <a:gd name="T87" fmla="*/ 206 h 580"/>
                <a:gd name="T88" fmla="*/ 2974 w 4849"/>
                <a:gd name="T89" fmla="*/ 114 h 580"/>
                <a:gd name="T90" fmla="*/ 3067 w 4849"/>
                <a:gd name="T91" fmla="*/ 75 h 580"/>
                <a:gd name="T92" fmla="*/ 3162 w 4849"/>
                <a:gd name="T93" fmla="*/ 44 h 580"/>
                <a:gd name="T94" fmla="*/ 3241 w 4849"/>
                <a:gd name="T95" fmla="*/ 24 h 580"/>
                <a:gd name="T96" fmla="*/ 3320 w 4849"/>
                <a:gd name="T97" fmla="*/ 11 h 580"/>
                <a:gd name="T98" fmla="*/ 3561 w 4849"/>
                <a:gd name="T99" fmla="*/ 6 h 580"/>
                <a:gd name="T100" fmla="*/ 3766 w 4849"/>
                <a:gd name="T101" fmla="*/ 56 h 580"/>
                <a:gd name="T102" fmla="*/ 3811 w 4849"/>
                <a:gd name="T103" fmla="*/ 78 h 580"/>
                <a:gd name="T104" fmla="*/ 3854 w 4849"/>
                <a:gd name="T105" fmla="*/ 105 h 580"/>
                <a:gd name="T106" fmla="*/ 4108 w 4849"/>
                <a:gd name="T107" fmla="*/ 317 h 580"/>
                <a:gd name="T108" fmla="*/ 4530 w 4849"/>
                <a:gd name="T109" fmla="*/ 541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4849" h="580">
                  <a:moveTo>
                    <a:pt x="4849" y="549"/>
                  </a:moveTo>
                  <a:cubicBezTo>
                    <a:pt x="4797" y="561"/>
                    <a:pt x="4743" y="565"/>
                    <a:pt x="4689" y="563"/>
                  </a:cubicBezTo>
                  <a:cubicBezTo>
                    <a:pt x="4636" y="562"/>
                    <a:pt x="4582" y="555"/>
                    <a:pt x="4530" y="542"/>
                  </a:cubicBezTo>
                  <a:cubicBezTo>
                    <a:pt x="4478" y="529"/>
                    <a:pt x="4427" y="512"/>
                    <a:pt x="4378" y="491"/>
                  </a:cubicBezTo>
                  <a:cubicBezTo>
                    <a:pt x="4328" y="470"/>
                    <a:pt x="4281" y="445"/>
                    <a:pt x="4236" y="415"/>
                  </a:cubicBezTo>
                  <a:cubicBezTo>
                    <a:pt x="4191" y="386"/>
                    <a:pt x="4148" y="353"/>
                    <a:pt x="4107" y="319"/>
                  </a:cubicBezTo>
                  <a:cubicBezTo>
                    <a:pt x="4066" y="285"/>
                    <a:pt x="4026" y="249"/>
                    <a:pt x="3985" y="214"/>
                  </a:cubicBezTo>
                  <a:cubicBezTo>
                    <a:pt x="3945" y="179"/>
                    <a:pt x="3903" y="145"/>
                    <a:pt x="3860" y="113"/>
                  </a:cubicBezTo>
                  <a:cubicBezTo>
                    <a:pt x="3858" y="111"/>
                    <a:pt x="3855" y="109"/>
                    <a:pt x="3852" y="107"/>
                  </a:cubicBezTo>
                  <a:cubicBezTo>
                    <a:pt x="3844" y="101"/>
                    <a:pt x="3844" y="101"/>
                    <a:pt x="3844" y="101"/>
                  </a:cubicBezTo>
                  <a:cubicBezTo>
                    <a:pt x="3827" y="90"/>
                    <a:pt x="3827" y="90"/>
                    <a:pt x="3827" y="90"/>
                  </a:cubicBezTo>
                  <a:cubicBezTo>
                    <a:pt x="3810" y="80"/>
                    <a:pt x="3810" y="80"/>
                    <a:pt x="3810" y="80"/>
                  </a:cubicBezTo>
                  <a:cubicBezTo>
                    <a:pt x="3804" y="77"/>
                    <a:pt x="3798" y="74"/>
                    <a:pt x="3792" y="71"/>
                  </a:cubicBezTo>
                  <a:cubicBezTo>
                    <a:pt x="3774" y="62"/>
                    <a:pt x="3774" y="62"/>
                    <a:pt x="3774" y="62"/>
                  </a:cubicBezTo>
                  <a:cubicBezTo>
                    <a:pt x="3765" y="58"/>
                    <a:pt x="3765" y="58"/>
                    <a:pt x="3765" y="58"/>
                  </a:cubicBezTo>
                  <a:cubicBezTo>
                    <a:pt x="3755" y="55"/>
                    <a:pt x="3755" y="55"/>
                    <a:pt x="3755" y="55"/>
                  </a:cubicBezTo>
                  <a:cubicBezTo>
                    <a:pt x="3743" y="50"/>
                    <a:pt x="3731" y="45"/>
                    <a:pt x="3718" y="41"/>
                  </a:cubicBezTo>
                  <a:cubicBezTo>
                    <a:pt x="3667" y="24"/>
                    <a:pt x="3614" y="14"/>
                    <a:pt x="3561" y="9"/>
                  </a:cubicBezTo>
                  <a:cubicBezTo>
                    <a:pt x="3507" y="4"/>
                    <a:pt x="3454" y="3"/>
                    <a:pt x="3400" y="6"/>
                  </a:cubicBezTo>
                  <a:cubicBezTo>
                    <a:pt x="3387" y="7"/>
                    <a:pt x="3374" y="8"/>
                    <a:pt x="3360" y="9"/>
                  </a:cubicBezTo>
                  <a:cubicBezTo>
                    <a:pt x="3347" y="11"/>
                    <a:pt x="3334" y="12"/>
                    <a:pt x="3320" y="14"/>
                  </a:cubicBezTo>
                  <a:cubicBezTo>
                    <a:pt x="3300" y="16"/>
                    <a:pt x="3300" y="16"/>
                    <a:pt x="3300" y="16"/>
                  </a:cubicBezTo>
                  <a:cubicBezTo>
                    <a:pt x="3294" y="17"/>
                    <a:pt x="3287" y="19"/>
                    <a:pt x="3281" y="20"/>
                  </a:cubicBezTo>
                  <a:cubicBezTo>
                    <a:pt x="3241" y="27"/>
                    <a:pt x="3241" y="27"/>
                    <a:pt x="3241" y="27"/>
                  </a:cubicBezTo>
                  <a:cubicBezTo>
                    <a:pt x="3228" y="30"/>
                    <a:pt x="3215" y="34"/>
                    <a:pt x="3202" y="37"/>
                  </a:cubicBezTo>
                  <a:cubicBezTo>
                    <a:pt x="3183" y="41"/>
                    <a:pt x="3183" y="41"/>
                    <a:pt x="3183" y="41"/>
                  </a:cubicBezTo>
                  <a:cubicBezTo>
                    <a:pt x="3176" y="43"/>
                    <a:pt x="3170" y="45"/>
                    <a:pt x="3163" y="47"/>
                  </a:cubicBezTo>
                  <a:cubicBezTo>
                    <a:pt x="3125" y="59"/>
                    <a:pt x="3125" y="59"/>
                    <a:pt x="3125" y="59"/>
                  </a:cubicBezTo>
                  <a:cubicBezTo>
                    <a:pt x="3112" y="63"/>
                    <a:pt x="3100" y="67"/>
                    <a:pt x="3087" y="72"/>
                  </a:cubicBezTo>
                  <a:cubicBezTo>
                    <a:pt x="3068" y="79"/>
                    <a:pt x="3068" y="79"/>
                    <a:pt x="3068" y="79"/>
                  </a:cubicBezTo>
                  <a:cubicBezTo>
                    <a:pt x="3050" y="86"/>
                    <a:pt x="3050" y="86"/>
                    <a:pt x="3050" y="86"/>
                  </a:cubicBezTo>
                  <a:cubicBezTo>
                    <a:pt x="3012" y="101"/>
                    <a:pt x="3012" y="101"/>
                    <a:pt x="3012" y="101"/>
                  </a:cubicBezTo>
                  <a:cubicBezTo>
                    <a:pt x="2976" y="118"/>
                    <a:pt x="2976" y="118"/>
                    <a:pt x="2976" y="118"/>
                  </a:cubicBezTo>
                  <a:cubicBezTo>
                    <a:pt x="2970" y="120"/>
                    <a:pt x="2963" y="123"/>
                    <a:pt x="2957" y="126"/>
                  </a:cubicBezTo>
                  <a:cubicBezTo>
                    <a:pt x="2939" y="135"/>
                    <a:pt x="2939" y="135"/>
                    <a:pt x="2939" y="135"/>
                  </a:cubicBezTo>
                  <a:cubicBezTo>
                    <a:pt x="2891" y="158"/>
                    <a:pt x="2844" y="184"/>
                    <a:pt x="2797" y="209"/>
                  </a:cubicBezTo>
                  <a:cubicBezTo>
                    <a:pt x="2703" y="262"/>
                    <a:pt x="2612" y="317"/>
                    <a:pt x="2517" y="369"/>
                  </a:cubicBezTo>
                  <a:cubicBezTo>
                    <a:pt x="2494" y="382"/>
                    <a:pt x="2470" y="394"/>
                    <a:pt x="2446" y="406"/>
                  </a:cubicBezTo>
                  <a:cubicBezTo>
                    <a:pt x="2434" y="412"/>
                    <a:pt x="2422" y="418"/>
                    <a:pt x="2410" y="423"/>
                  </a:cubicBezTo>
                  <a:cubicBezTo>
                    <a:pt x="2392" y="432"/>
                    <a:pt x="2392" y="432"/>
                    <a:pt x="2392" y="432"/>
                  </a:cubicBezTo>
                  <a:cubicBezTo>
                    <a:pt x="2385" y="435"/>
                    <a:pt x="2379" y="438"/>
                    <a:pt x="2373" y="440"/>
                  </a:cubicBezTo>
                  <a:cubicBezTo>
                    <a:pt x="2336" y="456"/>
                    <a:pt x="2336" y="456"/>
                    <a:pt x="2336" y="456"/>
                  </a:cubicBezTo>
                  <a:cubicBezTo>
                    <a:pt x="2324" y="461"/>
                    <a:pt x="2311" y="466"/>
                    <a:pt x="2299" y="471"/>
                  </a:cubicBezTo>
                  <a:cubicBezTo>
                    <a:pt x="2261" y="485"/>
                    <a:pt x="2261" y="485"/>
                    <a:pt x="2261" y="485"/>
                  </a:cubicBezTo>
                  <a:cubicBezTo>
                    <a:pt x="2242" y="491"/>
                    <a:pt x="2242" y="491"/>
                    <a:pt x="2242" y="491"/>
                  </a:cubicBezTo>
                  <a:cubicBezTo>
                    <a:pt x="2223" y="497"/>
                    <a:pt x="2223" y="497"/>
                    <a:pt x="2223" y="497"/>
                  </a:cubicBezTo>
                  <a:cubicBezTo>
                    <a:pt x="2121" y="530"/>
                    <a:pt x="2015" y="553"/>
                    <a:pt x="1909" y="567"/>
                  </a:cubicBezTo>
                  <a:cubicBezTo>
                    <a:pt x="1889" y="569"/>
                    <a:pt x="1889" y="569"/>
                    <a:pt x="1889" y="569"/>
                  </a:cubicBezTo>
                  <a:cubicBezTo>
                    <a:pt x="1882" y="570"/>
                    <a:pt x="1875" y="570"/>
                    <a:pt x="1869" y="571"/>
                  </a:cubicBezTo>
                  <a:cubicBezTo>
                    <a:pt x="1829" y="575"/>
                    <a:pt x="1829" y="575"/>
                    <a:pt x="1829" y="575"/>
                  </a:cubicBezTo>
                  <a:cubicBezTo>
                    <a:pt x="1822" y="575"/>
                    <a:pt x="1815" y="576"/>
                    <a:pt x="1809" y="576"/>
                  </a:cubicBezTo>
                  <a:cubicBezTo>
                    <a:pt x="1788" y="577"/>
                    <a:pt x="1788" y="577"/>
                    <a:pt x="1788" y="577"/>
                  </a:cubicBezTo>
                  <a:cubicBezTo>
                    <a:pt x="1748" y="579"/>
                    <a:pt x="1748" y="579"/>
                    <a:pt x="1748" y="579"/>
                  </a:cubicBezTo>
                  <a:cubicBezTo>
                    <a:pt x="1742" y="579"/>
                    <a:pt x="1735" y="579"/>
                    <a:pt x="1728" y="579"/>
                  </a:cubicBezTo>
                  <a:cubicBezTo>
                    <a:pt x="1708" y="580"/>
                    <a:pt x="1708" y="580"/>
                    <a:pt x="1708" y="580"/>
                  </a:cubicBezTo>
                  <a:cubicBezTo>
                    <a:pt x="1668" y="580"/>
                    <a:pt x="1668" y="580"/>
                    <a:pt x="1668" y="580"/>
                  </a:cubicBezTo>
                  <a:cubicBezTo>
                    <a:pt x="1628" y="578"/>
                    <a:pt x="1628" y="578"/>
                    <a:pt x="1628" y="578"/>
                  </a:cubicBezTo>
                  <a:cubicBezTo>
                    <a:pt x="1607" y="577"/>
                    <a:pt x="1607" y="577"/>
                    <a:pt x="1607" y="577"/>
                  </a:cubicBezTo>
                  <a:cubicBezTo>
                    <a:pt x="1601" y="577"/>
                    <a:pt x="1594" y="577"/>
                    <a:pt x="1587" y="576"/>
                  </a:cubicBezTo>
                  <a:cubicBezTo>
                    <a:pt x="1547" y="573"/>
                    <a:pt x="1547" y="573"/>
                    <a:pt x="1547" y="573"/>
                  </a:cubicBezTo>
                  <a:cubicBezTo>
                    <a:pt x="1534" y="572"/>
                    <a:pt x="1520" y="571"/>
                    <a:pt x="1507" y="569"/>
                  </a:cubicBezTo>
                  <a:cubicBezTo>
                    <a:pt x="1467" y="565"/>
                    <a:pt x="1467" y="565"/>
                    <a:pt x="1467" y="565"/>
                  </a:cubicBezTo>
                  <a:cubicBezTo>
                    <a:pt x="1447" y="562"/>
                    <a:pt x="1447" y="562"/>
                    <a:pt x="1447" y="562"/>
                  </a:cubicBezTo>
                  <a:cubicBezTo>
                    <a:pt x="1427" y="559"/>
                    <a:pt x="1427" y="559"/>
                    <a:pt x="1427" y="559"/>
                  </a:cubicBezTo>
                  <a:cubicBezTo>
                    <a:pt x="1401" y="554"/>
                    <a:pt x="1374" y="550"/>
                    <a:pt x="1348" y="544"/>
                  </a:cubicBezTo>
                  <a:cubicBezTo>
                    <a:pt x="1309" y="536"/>
                    <a:pt x="1309" y="536"/>
                    <a:pt x="1309" y="536"/>
                  </a:cubicBezTo>
                  <a:cubicBezTo>
                    <a:pt x="1296" y="533"/>
                    <a:pt x="1283" y="530"/>
                    <a:pt x="1270" y="527"/>
                  </a:cubicBezTo>
                  <a:cubicBezTo>
                    <a:pt x="1165" y="502"/>
                    <a:pt x="1062" y="472"/>
                    <a:pt x="958" y="447"/>
                  </a:cubicBezTo>
                  <a:cubicBezTo>
                    <a:pt x="919" y="437"/>
                    <a:pt x="919" y="437"/>
                    <a:pt x="919" y="437"/>
                  </a:cubicBezTo>
                  <a:cubicBezTo>
                    <a:pt x="899" y="433"/>
                    <a:pt x="899" y="433"/>
                    <a:pt x="899" y="433"/>
                  </a:cubicBezTo>
                  <a:cubicBezTo>
                    <a:pt x="880" y="428"/>
                    <a:pt x="880" y="428"/>
                    <a:pt x="880" y="428"/>
                  </a:cubicBezTo>
                  <a:cubicBezTo>
                    <a:pt x="867" y="426"/>
                    <a:pt x="854" y="423"/>
                    <a:pt x="840" y="420"/>
                  </a:cubicBezTo>
                  <a:cubicBezTo>
                    <a:pt x="801" y="413"/>
                    <a:pt x="801" y="413"/>
                    <a:pt x="801" y="413"/>
                  </a:cubicBezTo>
                  <a:cubicBezTo>
                    <a:pt x="748" y="404"/>
                    <a:pt x="695" y="397"/>
                    <a:pt x="642" y="392"/>
                  </a:cubicBezTo>
                  <a:cubicBezTo>
                    <a:pt x="622" y="390"/>
                    <a:pt x="622" y="390"/>
                    <a:pt x="622" y="390"/>
                  </a:cubicBezTo>
                  <a:cubicBezTo>
                    <a:pt x="602" y="389"/>
                    <a:pt x="602" y="389"/>
                    <a:pt x="602" y="389"/>
                  </a:cubicBezTo>
                  <a:cubicBezTo>
                    <a:pt x="588" y="388"/>
                    <a:pt x="575" y="387"/>
                    <a:pt x="561" y="386"/>
                  </a:cubicBezTo>
                  <a:cubicBezTo>
                    <a:pt x="535" y="385"/>
                    <a:pt x="508" y="383"/>
                    <a:pt x="481" y="383"/>
                  </a:cubicBezTo>
                  <a:cubicBezTo>
                    <a:pt x="454" y="382"/>
                    <a:pt x="427" y="383"/>
                    <a:pt x="401" y="383"/>
                  </a:cubicBezTo>
                  <a:cubicBezTo>
                    <a:pt x="387" y="383"/>
                    <a:pt x="374" y="383"/>
                    <a:pt x="360" y="384"/>
                  </a:cubicBezTo>
                  <a:cubicBezTo>
                    <a:pt x="340" y="384"/>
                    <a:pt x="340" y="384"/>
                    <a:pt x="340" y="384"/>
                  </a:cubicBezTo>
                  <a:cubicBezTo>
                    <a:pt x="320" y="385"/>
                    <a:pt x="320" y="385"/>
                    <a:pt x="320" y="385"/>
                  </a:cubicBezTo>
                  <a:cubicBezTo>
                    <a:pt x="267" y="387"/>
                    <a:pt x="213" y="391"/>
                    <a:pt x="160" y="396"/>
                  </a:cubicBezTo>
                  <a:cubicBezTo>
                    <a:pt x="106" y="401"/>
                    <a:pt x="53" y="408"/>
                    <a:pt x="0" y="415"/>
                  </a:cubicBezTo>
                  <a:cubicBezTo>
                    <a:pt x="53" y="407"/>
                    <a:pt x="106" y="401"/>
                    <a:pt x="160" y="395"/>
                  </a:cubicBezTo>
                  <a:cubicBezTo>
                    <a:pt x="213" y="390"/>
                    <a:pt x="267" y="386"/>
                    <a:pt x="320" y="384"/>
                  </a:cubicBezTo>
                  <a:cubicBezTo>
                    <a:pt x="340" y="383"/>
                    <a:pt x="340" y="383"/>
                    <a:pt x="340" y="383"/>
                  </a:cubicBezTo>
                  <a:cubicBezTo>
                    <a:pt x="360" y="382"/>
                    <a:pt x="360" y="382"/>
                    <a:pt x="360" y="382"/>
                  </a:cubicBezTo>
                  <a:cubicBezTo>
                    <a:pt x="374" y="382"/>
                    <a:pt x="387" y="382"/>
                    <a:pt x="401" y="381"/>
                  </a:cubicBezTo>
                  <a:cubicBezTo>
                    <a:pt x="427" y="381"/>
                    <a:pt x="454" y="381"/>
                    <a:pt x="481" y="382"/>
                  </a:cubicBezTo>
                  <a:cubicBezTo>
                    <a:pt x="508" y="382"/>
                    <a:pt x="535" y="383"/>
                    <a:pt x="562" y="384"/>
                  </a:cubicBezTo>
                  <a:cubicBezTo>
                    <a:pt x="575" y="385"/>
                    <a:pt x="588" y="386"/>
                    <a:pt x="602" y="387"/>
                  </a:cubicBezTo>
                  <a:cubicBezTo>
                    <a:pt x="622" y="388"/>
                    <a:pt x="622" y="388"/>
                    <a:pt x="622" y="388"/>
                  </a:cubicBezTo>
                  <a:cubicBezTo>
                    <a:pt x="642" y="390"/>
                    <a:pt x="642" y="390"/>
                    <a:pt x="642" y="390"/>
                  </a:cubicBezTo>
                  <a:cubicBezTo>
                    <a:pt x="695" y="394"/>
                    <a:pt x="748" y="402"/>
                    <a:pt x="801" y="411"/>
                  </a:cubicBezTo>
                  <a:cubicBezTo>
                    <a:pt x="841" y="418"/>
                    <a:pt x="841" y="418"/>
                    <a:pt x="841" y="418"/>
                  </a:cubicBezTo>
                  <a:cubicBezTo>
                    <a:pt x="854" y="420"/>
                    <a:pt x="867" y="423"/>
                    <a:pt x="880" y="426"/>
                  </a:cubicBezTo>
                  <a:cubicBezTo>
                    <a:pt x="900" y="430"/>
                    <a:pt x="900" y="430"/>
                    <a:pt x="900" y="430"/>
                  </a:cubicBezTo>
                  <a:cubicBezTo>
                    <a:pt x="920" y="435"/>
                    <a:pt x="920" y="435"/>
                    <a:pt x="920" y="435"/>
                  </a:cubicBezTo>
                  <a:cubicBezTo>
                    <a:pt x="959" y="444"/>
                    <a:pt x="959" y="444"/>
                    <a:pt x="959" y="444"/>
                  </a:cubicBezTo>
                  <a:cubicBezTo>
                    <a:pt x="1063" y="470"/>
                    <a:pt x="1166" y="499"/>
                    <a:pt x="1270" y="524"/>
                  </a:cubicBezTo>
                  <a:cubicBezTo>
                    <a:pt x="1283" y="528"/>
                    <a:pt x="1296" y="531"/>
                    <a:pt x="1309" y="534"/>
                  </a:cubicBezTo>
                  <a:cubicBezTo>
                    <a:pt x="1349" y="542"/>
                    <a:pt x="1349" y="542"/>
                    <a:pt x="1349" y="542"/>
                  </a:cubicBezTo>
                  <a:cubicBezTo>
                    <a:pt x="1375" y="548"/>
                    <a:pt x="1401" y="552"/>
                    <a:pt x="1428" y="556"/>
                  </a:cubicBezTo>
                  <a:cubicBezTo>
                    <a:pt x="1448" y="559"/>
                    <a:pt x="1448" y="559"/>
                    <a:pt x="1448" y="559"/>
                  </a:cubicBezTo>
                  <a:cubicBezTo>
                    <a:pt x="1468" y="562"/>
                    <a:pt x="1468" y="562"/>
                    <a:pt x="1468" y="562"/>
                  </a:cubicBezTo>
                  <a:cubicBezTo>
                    <a:pt x="1507" y="567"/>
                    <a:pt x="1507" y="567"/>
                    <a:pt x="1507" y="567"/>
                  </a:cubicBezTo>
                  <a:cubicBezTo>
                    <a:pt x="1521" y="568"/>
                    <a:pt x="1534" y="569"/>
                    <a:pt x="1547" y="570"/>
                  </a:cubicBezTo>
                  <a:cubicBezTo>
                    <a:pt x="1588" y="573"/>
                    <a:pt x="1588" y="573"/>
                    <a:pt x="1588" y="573"/>
                  </a:cubicBezTo>
                  <a:cubicBezTo>
                    <a:pt x="1594" y="574"/>
                    <a:pt x="1601" y="574"/>
                    <a:pt x="1608" y="574"/>
                  </a:cubicBezTo>
                  <a:cubicBezTo>
                    <a:pt x="1628" y="575"/>
                    <a:pt x="1628" y="575"/>
                    <a:pt x="1628" y="575"/>
                  </a:cubicBezTo>
                  <a:cubicBezTo>
                    <a:pt x="1668" y="577"/>
                    <a:pt x="1668" y="577"/>
                    <a:pt x="1668" y="577"/>
                  </a:cubicBezTo>
                  <a:cubicBezTo>
                    <a:pt x="1708" y="576"/>
                    <a:pt x="1708" y="576"/>
                    <a:pt x="1708" y="576"/>
                  </a:cubicBezTo>
                  <a:cubicBezTo>
                    <a:pt x="1728" y="576"/>
                    <a:pt x="1728" y="576"/>
                    <a:pt x="1728" y="576"/>
                  </a:cubicBezTo>
                  <a:cubicBezTo>
                    <a:pt x="1735" y="576"/>
                    <a:pt x="1741" y="576"/>
                    <a:pt x="1748" y="576"/>
                  </a:cubicBezTo>
                  <a:cubicBezTo>
                    <a:pt x="1788" y="574"/>
                    <a:pt x="1788" y="574"/>
                    <a:pt x="1788" y="574"/>
                  </a:cubicBezTo>
                  <a:cubicBezTo>
                    <a:pt x="1808" y="573"/>
                    <a:pt x="1808" y="573"/>
                    <a:pt x="1808" y="573"/>
                  </a:cubicBezTo>
                  <a:cubicBezTo>
                    <a:pt x="1815" y="573"/>
                    <a:pt x="1822" y="572"/>
                    <a:pt x="1828" y="571"/>
                  </a:cubicBezTo>
                  <a:cubicBezTo>
                    <a:pt x="1868" y="568"/>
                    <a:pt x="1868" y="568"/>
                    <a:pt x="1868" y="568"/>
                  </a:cubicBezTo>
                  <a:cubicBezTo>
                    <a:pt x="1875" y="567"/>
                    <a:pt x="1882" y="567"/>
                    <a:pt x="1888" y="566"/>
                  </a:cubicBezTo>
                  <a:cubicBezTo>
                    <a:pt x="1908" y="563"/>
                    <a:pt x="1908" y="563"/>
                    <a:pt x="1908" y="563"/>
                  </a:cubicBezTo>
                  <a:cubicBezTo>
                    <a:pt x="2015" y="550"/>
                    <a:pt x="2120" y="527"/>
                    <a:pt x="2222" y="494"/>
                  </a:cubicBezTo>
                  <a:cubicBezTo>
                    <a:pt x="2241" y="488"/>
                    <a:pt x="2241" y="488"/>
                    <a:pt x="2241" y="488"/>
                  </a:cubicBezTo>
                  <a:cubicBezTo>
                    <a:pt x="2260" y="481"/>
                    <a:pt x="2260" y="481"/>
                    <a:pt x="2260" y="481"/>
                  </a:cubicBezTo>
                  <a:cubicBezTo>
                    <a:pt x="2297" y="467"/>
                    <a:pt x="2297" y="467"/>
                    <a:pt x="2297" y="467"/>
                  </a:cubicBezTo>
                  <a:cubicBezTo>
                    <a:pt x="2310" y="463"/>
                    <a:pt x="2322" y="457"/>
                    <a:pt x="2335" y="452"/>
                  </a:cubicBezTo>
                  <a:cubicBezTo>
                    <a:pt x="2372" y="437"/>
                    <a:pt x="2372" y="437"/>
                    <a:pt x="2372" y="437"/>
                  </a:cubicBezTo>
                  <a:cubicBezTo>
                    <a:pt x="2378" y="434"/>
                    <a:pt x="2384" y="431"/>
                    <a:pt x="2390" y="428"/>
                  </a:cubicBezTo>
                  <a:cubicBezTo>
                    <a:pt x="2408" y="420"/>
                    <a:pt x="2408" y="420"/>
                    <a:pt x="2408" y="420"/>
                  </a:cubicBezTo>
                  <a:cubicBezTo>
                    <a:pt x="2420" y="414"/>
                    <a:pt x="2432" y="408"/>
                    <a:pt x="2444" y="402"/>
                  </a:cubicBezTo>
                  <a:cubicBezTo>
                    <a:pt x="2468" y="390"/>
                    <a:pt x="2492" y="378"/>
                    <a:pt x="2515" y="365"/>
                  </a:cubicBezTo>
                  <a:cubicBezTo>
                    <a:pt x="2610" y="314"/>
                    <a:pt x="2701" y="259"/>
                    <a:pt x="2795" y="206"/>
                  </a:cubicBezTo>
                  <a:cubicBezTo>
                    <a:pt x="2842" y="180"/>
                    <a:pt x="2889" y="155"/>
                    <a:pt x="2938" y="132"/>
                  </a:cubicBezTo>
                  <a:cubicBezTo>
                    <a:pt x="2956" y="123"/>
                    <a:pt x="2956" y="123"/>
                    <a:pt x="2956" y="123"/>
                  </a:cubicBezTo>
                  <a:cubicBezTo>
                    <a:pt x="2962" y="120"/>
                    <a:pt x="2968" y="117"/>
                    <a:pt x="2974" y="114"/>
                  </a:cubicBezTo>
                  <a:cubicBezTo>
                    <a:pt x="3011" y="98"/>
                    <a:pt x="3011" y="98"/>
                    <a:pt x="3011" y="98"/>
                  </a:cubicBezTo>
                  <a:cubicBezTo>
                    <a:pt x="3048" y="83"/>
                    <a:pt x="3048" y="83"/>
                    <a:pt x="3048" y="83"/>
                  </a:cubicBezTo>
                  <a:cubicBezTo>
                    <a:pt x="3067" y="75"/>
                    <a:pt x="3067" y="75"/>
                    <a:pt x="3067" y="75"/>
                  </a:cubicBezTo>
                  <a:cubicBezTo>
                    <a:pt x="3086" y="69"/>
                    <a:pt x="3086" y="69"/>
                    <a:pt x="3086" y="69"/>
                  </a:cubicBezTo>
                  <a:cubicBezTo>
                    <a:pt x="3099" y="64"/>
                    <a:pt x="3111" y="60"/>
                    <a:pt x="3124" y="55"/>
                  </a:cubicBezTo>
                  <a:cubicBezTo>
                    <a:pt x="3162" y="44"/>
                    <a:pt x="3162" y="44"/>
                    <a:pt x="3162" y="44"/>
                  </a:cubicBezTo>
                  <a:cubicBezTo>
                    <a:pt x="3169" y="42"/>
                    <a:pt x="3175" y="40"/>
                    <a:pt x="3182" y="38"/>
                  </a:cubicBezTo>
                  <a:cubicBezTo>
                    <a:pt x="3201" y="33"/>
                    <a:pt x="3201" y="33"/>
                    <a:pt x="3201" y="33"/>
                  </a:cubicBezTo>
                  <a:cubicBezTo>
                    <a:pt x="3214" y="30"/>
                    <a:pt x="3227" y="27"/>
                    <a:pt x="3241" y="24"/>
                  </a:cubicBezTo>
                  <a:cubicBezTo>
                    <a:pt x="3280" y="17"/>
                    <a:pt x="3280" y="17"/>
                    <a:pt x="3280" y="17"/>
                  </a:cubicBezTo>
                  <a:cubicBezTo>
                    <a:pt x="3287" y="16"/>
                    <a:pt x="3293" y="14"/>
                    <a:pt x="3300" y="13"/>
                  </a:cubicBezTo>
                  <a:cubicBezTo>
                    <a:pt x="3320" y="11"/>
                    <a:pt x="3320" y="11"/>
                    <a:pt x="3320" y="11"/>
                  </a:cubicBezTo>
                  <a:cubicBezTo>
                    <a:pt x="3333" y="9"/>
                    <a:pt x="3347" y="8"/>
                    <a:pt x="3360" y="6"/>
                  </a:cubicBezTo>
                  <a:cubicBezTo>
                    <a:pt x="3373" y="5"/>
                    <a:pt x="3387" y="4"/>
                    <a:pt x="3400" y="3"/>
                  </a:cubicBezTo>
                  <a:cubicBezTo>
                    <a:pt x="3454" y="0"/>
                    <a:pt x="3508" y="1"/>
                    <a:pt x="3561" y="6"/>
                  </a:cubicBezTo>
                  <a:cubicBezTo>
                    <a:pt x="3614" y="12"/>
                    <a:pt x="3667" y="22"/>
                    <a:pt x="3719" y="38"/>
                  </a:cubicBezTo>
                  <a:cubicBezTo>
                    <a:pt x="3731" y="42"/>
                    <a:pt x="3744" y="47"/>
                    <a:pt x="3756" y="52"/>
                  </a:cubicBezTo>
                  <a:cubicBezTo>
                    <a:pt x="3766" y="56"/>
                    <a:pt x="3766" y="56"/>
                    <a:pt x="3766" y="56"/>
                  </a:cubicBezTo>
                  <a:cubicBezTo>
                    <a:pt x="3775" y="60"/>
                    <a:pt x="3775" y="60"/>
                    <a:pt x="3775" y="60"/>
                  </a:cubicBezTo>
                  <a:cubicBezTo>
                    <a:pt x="3793" y="69"/>
                    <a:pt x="3793" y="69"/>
                    <a:pt x="3793" y="69"/>
                  </a:cubicBezTo>
                  <a:cubicBezTo>
                    <a:pt x="3799" y="71"/>
                    <a:pt x="3805" y="75"/>
                    <a:pt x="3811" y="78"/>
                  </a:cubicBezTo>
                  <a:cubicBezTo>
                    <a:pt x="3829" y="88"/>
                    <a:pt x="3829" y="88"/>
                    <a:pt x="3829" y="88"/>
                  </a:cubicBezTo>
                  <a:cubicBezTo>
                    <a:pt x="3845" y="99"/>
                    <a:pt x="3845" y="99"/>
                    <a:pt x="3845" y="99"/>
                  </a:cubicBezTo>
                  <a:cubicBezTo>
                    <a:pt x="3854" y="105"/>
                    <a:pt x="3854" y="105"/>
                    <a:pt x="3854" y="105"/>
                  </a:cubicBezTo>
                  <a:cubicBezTo>
                    <a:pt x="3856" y="107"/>
                    <a:pt x="3859" y="109"/>
                    <a:pt x="3862" y="111"/>
                  </a:cubicBezTo>
                  <a:cubicBezTo>
                    <a:pt x="3905" y="143"/>
                    <a:pt x="3946" y="177"/>
                    <a:pt x="3987" y="212"/>
                  </a:cubicBezTo>
                  <a:cubicBezTo>
                    <a:pt x="4027" y="247"/>
                    <a:pt x="4067" y="283"/>
                    <a:pt x="4108" y="317"/>
                  </a:cubicBezTo>
                  <a:cubicBezTo>
                    <a:pt x="4150" y="352"/>
                    <a:pt x="4192" y="384"/>
                    <a:pt x="4237" y="414"/>
                  </a:cubicBezTo>
                  <a:cubicBezTo>
                    <a:pt x="4282" y="443"/>
                    <a:pt x="4329" y="469"/>
                    <a:pt x="4378" y="490"/>
                  </a:cubicBezTo>
                  <a:cubicBezTo>
                    <a:pt x="4427" y="511"/>
                    <a:pt x="4478" y="528"/>
                    <a:pt x="4530" y="541"/>
                  </a:cubicBezTo>
                  <a:cubicBezTo>
                    <a:pt x="4582" y="554"/>
                    <a:pt x="4636" y="561"/>
                    <a:pt x="4689" y="563"/>
                  </a:cubicBezTo>
                  <a:cubicBezTo>
                    <a:pt x="4743" y="565"/>
                    <a:pt x="4797" y="560"/>
                    <a:pt x="4849" y="549"/>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2" name="Freeform 53">
              <a:extLst>
                <a:ext uri="{FF2B5EF4-FFF2-40B4-BE49-F238E27FC236}">
                  <a16:creationId xmlns:a16="http://schemas.microsoft.com/office/drawing/2014/main" id="{F4E7D971-F35C-452C-88D2-545246C0FA16}"/>
                </a:ext>
              </a:extLst>
            </p:cNvPr>
            <p:cNvSpPr>
              <a:spLocks/>
            </p:cNvSpPr>
            <p:nvPr userDrawn="1"/>
          </p:nvSpPr>
          <p:spPr bwMode="auto">
            <a:xfrm>
              <a:off x="13457238" y="2817813"/>
              <a:ext cx="12111038" cy="1325563"/>
            </a:xfrm>
            <a:custGeom>
              <a:avLst/>
              <a:gdLst>
                <a:gd name="T0" fmla="*/ 4379 w 4849"/>
                <a:gd name="T1" fmla="*/ 464 h 530"/>
                <a:gd name="T2" fmla="*/ 4216 w 4849"/>
                <a:gd name="T3" fmla="*/ 390 h 530"/>
                <a:gd name="T4" fmla="*/ 4133 w 4849"/>
                <a:gd name="T5" fmla="*/ 334 h 530"/>
                <a:gd name="T6" fmla="*/ 3850 w 4849"/>
                <a:gd name="T7" fmla="*/ 115 h 530"/>
                <a:gd name="T8" fmla="*/ 3781 w 4849"/>
                <a:gd name="T9" fmla="*/ 76 h 530"/>
                <a:gd name="T10" fmla="*/ 3745 w 4849"/>
                <a:gd name="T11" fmla="*/ 61 h 530"/>
                <a:gd name="T12" fmla="*/ 3553 w 4849"/>
                <a:gd name="T13" fmla="*/ 14 h 530"/>
                <a:gd name="T14" fmla="*/ 3157 w 4849"/>
                <a:gd name="T15" fmla="*/ 23 h 530"/>
                <a:gd name="T16" fmla="*/ 3079 w 4849"/>
                <a:gd name="T17" fmla="*/ 40 h 530"/>
                <a:gd name="T18" fmla="*/ 3012 w 4849"/>
                <a:gd name="T19" fmla="*/ 59 h 530"/>
                <a:gd name="T20" fmla="*/ 2947 w 4849"/>
                <a:gd name="T21" fmla="*/ 82 h 530"/>
                <a:gd name="T22" fmla="*/ 2818 w 4849"/>
                <a:gd name="T23" fmla="*/ 136 h 530"/>
                <a:gd name="T24" fmla="*/ 2499 w 4849"/>
                <a:gd name="T25" fmla="*/ 298 h 530"/>
                <a:gd name="T26" fmla="*/ 2392 w 4849"/>
                <a:gd name="T27" fmla="*/ 350 h 530"/>
                <a:gd name="T28" fmla="*/ 2282 w 4849"/>
                <a:gd name="T29" fmla="*/ 397 h 530"/>
                <a:gd name="T30" fmla="*/ 2169 w 4849"/>
                <a:gd name="T31" fmla="*/ 435 h 530"/>
                <a:gd name="T32" fmla="*/ 2092 w 4849"/>
                <a:gd name="T33" fmla="*/ 456 h 530"/>
                <a:gd name="T34" fmla="*/ 1995 w 4849"/>
                <a:gd name="T35" fmla="*/ 478 h 530"/>
                <a:gd name="T36" fmla="*/ 1936 w 4849"/>
                <a:gd name="T37" fmla="*/ 488 h 530"/>
                <a:gd name="T38" fmla="*/ 1263 w 4849"/>
                <a:gd name="T39" fmla="*/ 474 h 530"/>
                <a:gd name="T40" fmla="*/ 832 w 4849"/>
                <a:gd name="T41" fmla="*/ 396 h 530"/>
                <a:gd name="T42" fmla="*/ 635 w 4849"/>
                <a:gd name="T43" fmla="*/ 372 h 530"/>
                <a:gd name="T44" fmla="*/ 714 w 4849"/>
                <a:gd name="T45" fmla="*/ 378 h 530"/>
                <a:gd name="T46" fmla="*/ 872 w 4849"/>
                <a:gd name="T47" fmla="*/ 401 h 530"/>
                <a:gd name="T48" fmla="*/ 1896 w 4849"/>
                <a:gd name="T49" fmla="*/ 491 h 530"/>
                <a:gd name="T50" fmla="*/ 1975 w 4849"/>
                <a:gd name="T51" fmla="*/ 478 h 530"/>
                <a:gd name="T52" fmla="*/ 2014 w 4849"/>
                <a:gd name="T53" fmla="*/ 471 h 530"/>
                <a:gd name="T54" fmla="*/ 2110 w 4849"/>
                <a:gd name="T55" fmla="*/ 448 h 530"/>
                <a:gd name="T56" fmla="*/ 2187 w 4849"/>
                <a:gd name="T57" fmla="*/ 426 h 530"/>
                <a:gd name="T58" fmla="*/ 2318 w 4849"/>
                <a:gd name="T59" fmla="*/ 379 h 530"/>
                <a:gd name="T60" fmla="*/ 2426 w 4849"/>
                <a:gd name="T61" fmla="*/ 330 h 530"/>
                <a:gd name="T62" fmla="*/ 2781 w 4849"/>
                <a:gd name="T63" fmla="*/ 149 h 530"/>
                <a:gd name="T64" fmla="*/ 2853 w 4849"/>
                <a:gd name="T65" fmla="*/ 116 h 530"/>
                <a:gd name="T66" fmla="*/ 2964 w 4849"/>
                <a:gd name="T67" fmla="*/ 72 h 530"/>
                <a:gd name="T68" fmla="*/ 3021 w 4849"/>
                <a:gd name="T69" fmla="*/ 53 h 530"/>
                <a:gd name="T70" fmla="*/ 3117 w 4849"/>
                <a:gd name="T71" fmla="*/ 28 h 530"/>
                <a:gd name="T72" fmla="*/ 3235 w 4849"/>
                <a:gd name="T73" fmla="*/ 9 h 530"/>
                <a:gd name="T74" fmla="*/ 3708 w 4849"/>
                <a:gd name="T75" fmla="*/ 45 h 530"/>
                <a:gd name="T76" fmla="*/ 3764 w 4849"/>
                <a:gd name="T77" fmla="*/ 66 h 530"/>
                <a:gd name="T78" fmla="*/ 3818 w 4849"/>
                <a:gd name="T79" fmla="*/ 92 h 530"/>
                <a:gd name="T80" fmla="*/ 3979 w 4849"/>
                <a:gd name="T81" fmla="*/ 209 h 530"/>
                <a:gd name="T82" fmla="*/ 4167 w 4849"/>
                <a:gd name="T83" fmla="*/ 356 h 530"/>
                <a:gd name="T84" fmla="*/ 4226 w 4849"/>
                <a:gd name="T85" fmla="*/ 393 h 530"/>
                <a:gd name="T86" fmla="*/ 4532 w 4849"/>
                <a:gd name="T87" fmla="*/ 505 h 5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4849" h="530">
                  <a:moveTo>
                    <a:pt x="4849" y="510"/>
                  </a:moveTo>
                  <a:cubicBezTo>
                    <a:pt x="4744" y="530"/>
                    <a:pt x="4636" y="526"/>
                    <a:pt x="4532" y="506"/>
                  </a:cubicBezTo>
                  <a:cubicBezTo>
                    <a:pt x="4480" y="496"/>
                    <a:pt x="4429" y="482"/>
                    <a:pt x="4379" y="464"/>
                  </a:cubicBezTo>
                  <a:cubicBezTo>
                    <a:pt x="4329" y="446"/>
                    <a:pt x="4280" y="426"/>
                    <a:pt x="4233" y="400"/>
                  </a:cubicBezTo>
                  <a:cubicBezTo>
                    <a:pt x="4225" y="395"/>
                    <a:pt x="4225" y="395"/>
                    <a:pt x="4225" y="395"/>
                  </a:cubicBezTo>
                  <a:cubicBezTo>
                    <a:pt x="4222" y="393"/>
                    <a:pt x="4219" y="391"/>
                    <a:pt x="4216" y="390"/>
                  </a:cubicBezTo>
                  <a:cubicBezTo>
                    <a:pt x="4199" y="379"/>
                    <a:pt x="4199" y="379"/>
                    <a:pt x="4199" y="379"/>
                  </a:cubicBezTo>
                  <a:cubicBezTo>
                    <a:pt x="4188" y="372"/>
                    <a:pt x="4177" y="365"/>
                    <a:pt x="4166" y="357"/>
                  </a:cubicBezTo>
                  <a:cubicBezTo>
                    <a:pt x="4155" y="350"/>
                    <a:pt x="4144" y="342"/>
                    <a:pt x="4133" y="334"/>
                  </a:cubicBezTo>
                  <a:cubicBezTo>
                    <a:pt x="4123" y="326"/>
                    <a:pt x="4112" y="319"/>
                    <a:pt x="4102" y="310"/>
                  </a:cubicBezTo>
                  <a:cubicBezTo>
                    <a:pt x="4060" y="278"/>
                    <a:pt x="4019" y="244"/>
                    <a:pt x="3978" y="210"/>
                  </a:cubicBezTo>
                  <a:cubicBezTo>
                    <a:pt x="3937" y="177"/>
                    <a:pt x="3895" y="144"/>
                    <a:pt x="3850" y="115"/>
                  </a:cubicBezTo>
                  <a:cubicBezTo>
                    <a:pt x="3845" y="112"/>
                    <a:pt x="3839" y="108"/>
                    <a:pt x="3834" y="105"/>
                  </a:cubicBezTo>
                  <a:cubicBezTo>
                    <a:pt x="3817" y="95"/>
                    <a:pt x="3817" y="95"/>
                    <a:pt x="3817" y="95"/>
                  </a:cubicBezTo>
                  <a:cubicBezTo>
                    <a:pt x="3805" y="87"/>
                    <a:pt x="3793" y="82"/>
                    <a:pt x="3781" y="76"/>
                  </a:cubicBezTo>
                  <a:cubicBezTo>
                    <a:pt x="3773" y="72"/>
                    <a:pt x="3773" y="72"/>
                    <a:pt x="3773" y="72"/>
                  </a:cubicBezTo>
                  <a:cubicBezTo>
                    <a:pt x="3763" y="68"/>
                    <a:pt x="3763" y="68"/>
                    <a:pt x="3763" y="68"/>
                  </a:cubicBezTo>
                  <a:cubicBezTo>
                    <a:pt x="3745" y="61"/>
                    <a:pt x="3745" y="61"/>
                    <a:pt x="3745" y="61"/>
                  </a:cubicBezTo>
                  <a:cubicBezTo>
                    <a:pt x="3739" y="58"/>
                    <a:pt x="3733" y="56"/>
                    <a:pt x="3726" y="54"/>
                  </a:cubicBezTo>
                  <a:cubicBezTo>
                    <a:pt x="3708" y="47"/>
                    <a:pt x="3708" y="47"/>
                    <a:pt x="3708" y="47"/>
                  </a:cubicBezTo>
                  <a:cubicBezTo>
                    <a:pt x="3657" y="31"/>
                    <a:pt x="3605" y="20"/>
                    <a:pt x="3553" y="14"/>
                  </a:cubicBezTo>
                  <a:cubicBezTo>
                    <a:pt x="3500" y="7"/>
                    <a:pt x="3447" y="4"/>
                    <a:pt x="3394" y="4"/>
                  </a:cubicBezTo>
                  <a:cubicBezTo>
                    <a:pt x="3341" y="3"/>
                    <a:pt x="3288" y="6"/>
                    <a:pt x="3235" y="12"/>
                  </a:cubicBezTo>
                  <a:cubicBezTo>
                    <a:pt x="3209" y="15"/>
                    <a:pt x="3183" y="18"/>
                    <a:pt x="3157" y="23"/>
                  </a:cubicBezTo>
                  <a:cubicBezTo>
                    <a:pt x="3137" y="27"/>
                    <a:pt x="3137" y="27"/>
                    <a:pt x="3137" y="27"/>
                  </a:cubicBezTo>
                  <a:cubicBezTo>
                    <a:pt x="3131" y="28"/>
                    <a:pt x="3124" y="29"/>
                    <a:pt x="3118" y="31"/>
                  </a:cubicBezTo>
                  <a:cubicBezTo>
                    <a:pt x="3079" y="40"/>
                    <a:pt x="3079" y="40"/>
                    <a:pt x="3079" y="40"/>
                  </a:cubicBezTo>
                  <a:cubicBezTo>
                    <a:pt x="3066" y="43"/>
                    <a:pt x="3054" y="47"/>
                    <a:pt x="3041" y="51"/>
                  </a:cubicBezTo>
                  <a:cubicBezTo>
                    <a:pt x="3022" y="56"/>
                    <a:pt x="3022" y="56"/>
                    <a:pt x="3022" y="56"/>
                  </a:cubicBezTo>
                  <a:cubicBezTo>
                    <a:pt x="3012" y="59"/>
                    <a:pt x="3012" y="59"/>
                    <a:pt x="3012" y="59"/>
                  </a:cubicBezTo>
                  <a:cubicBezTo>
                    <a:pt x="3003" y="62"/>
                    <a:pt x="3003" y="62"/>
                    <a:pt x="3003" y="62"/>
                  </a:cubicBezTo>
                  <a:cubicBezTo>
                    <a:pt x="2965" y="75"/>
                    <a:pt x="2965" y="75"/>
                    <a:pt x="2965" y="75"/>
                  </a:cubicBezTo>
                  <a:cubicBezTo>
                    <a:pt x="2959" y="77"/>
                    <a:pt x="2953" y="80"/>
                    <a:pt x="2947" y="82"/>
                  </a:cubicBezTo>
                  <a:cubicBezTo>
                    <a:pt x="2928" y="89"/>
                    <a:pt x="2928" y="89"/>
                    <a:pt x="2928" y="89"/>
                  </a:cubicBezTo>
                  <a:cubicBezTo>
                    <a:pt x="2903" y="98"/>
                    <a:pt x="2879" y="109"/>
                    <a:pt x="2854" y="119"/>
                  </a:cubicBezTo>
                  <a:cubicBezTo>
                    <a:pt x="2818" y="136"/>
                    <a:pt x="2818" y="136"/>
                    <a:pt x="2818" y="136"/>
                  </a:cubicBezTo>
                  <a:cubicBezTo>
                    <a:pt x="2800" y="144"/>
                    <a:pt x="2800" y="144"/>
                    <a:pt x="2800" y="144"/>
                  </a:cubicBezTo>
                  <a:cubicBezTo>
                    <a:pt x="2782" y="152"/>
                    <a:pt x="2782" y="152"/>
                    <a:pt x="2782" y="152"/>
                  </a:cubicBezTo>
                  <a:cubicBezTo>
                    <a:pt x="2687" y="198"/>
                    <a:pt x="2594" y="249"/>
                    <a:pt x="2499" y="298"/>
                  </a:cubicBezTo>
                  <a:cubicBezTo>
                    <a:pt x="2487" y="304"/>
                    <a:pt x="2475" y="310"/>
                    <a:pt x="2464" y="316"/>
                  </a:cubicBezTo>
                  <a:cubicBezTo>
                    <a:pt x="2452" y="321"/>
                    <a:pt x="2440" y="327"/>
                    <a:pt x="2428" y="333"/>
                  </a:cubicBezTo>
                  <a:cubicBezTo>
                    <a:pt x="2392" y="350"/>
                    <a:pt x="2392" y="350"/>
                    <a:pt x="2392" y="350"/>
                  </a:cubicBezTo>
                  <a:cubicBezTo>
                    <a:pt x="2380" y="356"/>
                    <a:pt x="2368" y="361"/>
                    <a:pt x="2356" y="367"/>
                  </a:cubicBezTo>
                  <a:cubicBezTo>
                    <a:pt x="2343" y="372"/>
                    <a:pt x="2331" y="378"/>
                    <a:pt x="2319" y="382"/>
                  </a:cubicBezTo>
                  <a:cubicBezTo>
                    <a:pt x="2282" y="397"/>
                    <a:pt x="2282" y="397"/>
                    <a:pt x="2282" y="397"/>
                  </a:cubicBezTo>
                  <a:cubicBezTo>
                    <a:pt x="2257" y="407"/>
                    <a:pt x="2232" y="415"/>
                    <a:pt x="2207" y="424"/>
                  </a:cubicBezTo>
                  <a:cubicBezTo>
                    <a:pt x="2201" y="426"/>
                    <a:pt x="2194" y="428"/>
                    <a:pt x="2188" y="430"/>
                  </a:cubicBezTo>
                  <a:cubicBezTo>
                    <a:pt x="2169" y="435"/>
                    <a:pt x="2169" y="435"/>
                    <a:pt x="2169" y="435"/>
                  </a:cubicBezTo>
                  <a:cubicBezTo>
                    <a:pt x="2131" y="447"/>
                    <a:pt x="2131" y="447"/>
                    <a:pt x="2131" y="447"/>
                  </a:cubicBezTo>
                  <a:cubicBezTo>
                    <a:pt x="2124" y="449"/>
                    <a:pt x="2118" y="450"/>
                    <a:pt x="2111" y="452"/>
                  </a:cubicBezTo>
                  <a:cubicBezTo>
                    <a:pt x="2092" y="456"/>
                    <a:pt x="2092" y="456"/>
                    <a:pt x="2092" y="456"/>
                  </a:cubicBezTo>
                  <a:cubicBezTo>
                    <a:pt x="2079" y="460"/>
                    <a:pt x="2066" y="463"/>
                    <a:pt x="2053" y="466"/>
                  </a:cubicBezTo>
                  <a:cubicBezTo>
                    <a:pt x="2014" y="474"/>
                    <a:pt x="2014" y="474"/>
                    <a:pt x="2014" y="474"/>
                  </a:cubicBezTo>
                  <a:cubicBezTo>
                    <a:pt x="1995" y="478"/>
                    <a:pt x="1995" y="478"/>
                    <a:pt x="1995" y="478"/>
                  </a:cubicBezTo>
                  <a:cubicBezTo>
                    <a:pt x="1992" y="479"/>
                    <a:pt x="1988" y="479"/>
                    <a:pt x="1985" y="480"/>
                  </a:cubicBezTo>
                  <a:cubicBezTo>
                    <a:pt x="1975" y="482"/>
                    <a:pt x="1975" y="482"/>
                    <a:pt x="1975" y="482"/>
                  </a:cubicBezTo>
                  <a:cubicBezTo>
                    <a:pt x="1936" y="488"/>
                    <a:pt x="1936" y="488"/>
                    <a:pt x="1936" y="488"/>
                  </a:cubicBezTo>
                  <a:cubicBezTo>
                    <a:pt x="1916" y="491"/>
                    <a:pt x="1916" y="491"/>
                    <a:pt x="1916" y="491"/>
                  </a:cubicBezTo>
                  <a:cubicBezTo>
                    <a:pt x="1897" y="494"/>
                    <a:pt x="1897" y="494"/>
                    <a:pt x="1897" y="494"/>
                  </a:cubicBezTo>
                  <a:cubicBezTo>
                    <a:pt x="1686" y="522"/>
                    <a:pt x="1471" y="515"/>
                    <a:pt x="1263" y="474"/>
                  </a:cubicBezTo>
                  <a:cubicBezTo>
                    <a:pt x="950" y="417"/>
                    <a:pt x="950" y="417"/>
                    <a:pt x="950" y="417"/>
                  </a:cubicBezTo>
                  <a:cubicBezTo>
                    <a:pt x="871" y="403"/>
                    <a:pt x="871" y="403"/>
                    <a:pt x="871" y="403"/>
                  </a:cubicBezTo>
                  <a:cubicBezTo>
                    <a:pt x="832" y="396"/>
                    <a:pt x="832" y="396"/>
                    <a:pt x="832" y="396"/>
                  </a:cubicBezTo>
                  <a:cubicBezTo>
                    <a:pt x="819" y="394"/>
                    <a:pt x="806" y="392"/>
                    <a:pt x="793" y="390"/>
                  </a:cubicBezTo>
                  <a:cubicBezTo>
                    <a:pt x="767" y="386"/>
                    <a:pt x="740" y="383"/>
                    <a:pt x="714" y="380"/>
                  </a:cubicBezTo>
                  <a:cubicBezTo>
                    <a:pt x="688" y="377"/>
                    <a:pt x="661" y="374"/>
                    <a:pt x="635" y="372"/>
                  </a:cubicBezTo>
                  <a:cubicBezTo>
                    <a:pt x="423" y="356"/>
                    <a:pt x="210" y="366"/>
                    <a:pt x="0" y="393"/>
                  </a:cubicBezTo>
                  <a:cubicBezTo>
                    <a:pt x="210" y="366"/>
                    <a:pt x="423" y="355"/>
                    <a:pt x="635" y="370"/>
                  </a:cubicBezTo>
                  <a:cubicBezTo>
                    <a:pt x="661" y="372"/>
                    <a:pt x="688" y="375"/>
                    <a:pt x="714" y="378"/>
                  </a:cubicBezTo>
                  <a:cubicBezTo>
                    <a:pt x="740" y="381"/>
                    <a:pt x="767" y="384"/>
                    <a:pt x="793" y="388"/>
                  </a:cubicBezTo>
                  <a:cubicBezTo>
                    <a:pt x="806" y="390"/>
                    <a:pt x="819" y="391"/>
                    <a:pt x="832" y="394"/>
                  </a:cubicBezTo>
                  <a:cubicBezTo>
                    <a:pt x="872" y="401"/>
                    <a:pt x="872" y="401"/>
                    <a:pt x="872" y="401"/>
                  </a:cubicBezTo>
                  <a:cubicBezTo>
                    <a:pt x="950" y="415"/>
                    <a:pt x="950" y="415"/>
                    <a:pt x="950" y="415"/>
                  </a:cubicBezTo>
                  <a:cubicBezTo>
                    <a:pt x="1263" y="472"/>
                    <a:pt x="1263" y="472"/>
                    <a:pt x="1263" y="472"/>
                  </a:cubicBezTo>
                  <a:cubicBezTo>
                    <a:pt x="1471" y="512"/>
                    <a:pt x="1686" y="519"/>
                    <a:pt x="1896" y="491"/>
                  </a:cubicBezTo>
                  <a:cubicBezTo>
                    <a:pt x="1916" y="488"/>
                    <a:pt x="1916" y="488"/>
                    <a:pt x="1916" y="488"/>
                  </a:cubicBezTo>
                  <a:cubicBezTo>
                    <a:pt x="1935" y="485"/>
                    <a:pt x="1935" y="485"/>
                    <a:pt x="1935" y="485"/>
                  </a:cubicBezTo>
                  <a:cubicBezTo>
                    <a:pt x="1975" y="478"/>
                    <a:pt x="1975" y="478"/>
                    <a:pt x="1975" y="478"/>
                  </a:cubicBezTo>
                  <a:cubicBezTo>
                    <a:pt x="1984" y="477"/>
                    <a:pt x="1984" y="477"/>
                    <a:pt x="1984" y="477"/>
                  </a:cubicBezTo>
                  <a:cubicBezTo>
                    <a:pt x="1988" y="476"/>
                    <a:pt x="1991" y="475"/>
                    <a:pt x="1994" y="475"/>
                  </a:cubicBezTo>
                  <a:cubicBezTo>
                    <a:pt x="2014" y="471"/>
                    <a:pt x="2014" y="471"/>
                    <a:pt x="2014" y="471"/>
                  </a:cubicBezTo>
                  <a:cubicBezTo>
                    <a:pt x="2053" y="463"/>
                    <a:pt x="2053" y="463"/>
                    <a:pt x="2053" y="463"/>
                  </a:cubicBezTo>
                  <a:cubicBezTo>
                    <a:pt x="2065" y="459"/>
                    <a:pt x="2078" y="456"/>
                    <a:pt x="2091" y="453"/>
                  </a:cubicBezTo>
                  <a:cubicBezTo>
                    <a:pt x="2110" y="448"/>
                    <a:pt x="2110" y="448"/>
                    <a:pt x="2110" y="448"/>
                  </a:cubicBezTo>
                  <a:cubicBezTo>
                    <a:pt x="2117" y="447"/>
                    <a:pt x="2123" y="445"/>
                    <a:pt x="2130" y="443"/>
                  </a:cubicBezTo>
                  <a:cubicBezTo>
                    <a:pt x="2168" y="432"/>
                    <a:pt x="2168" y="432"/>
                    <a:pt x="2168" y="432"/>
                  </a:cubicBezTo>
                  <a:cubicBezTo>
                    <a:pt x="2187" y="426"/>
                    <a:pt x="2187" y="426"/>
                    <a:pt x="2187" y="426"/>
                  </a:cubicBezTo>
                  <a:cubicBezTo>
                    <a:pt x="2193" y="424"/>
                    <a:pt x="2199" y="422"/>
                    <a:pt x="2206" y="420"/>
                  </a:cubicBezTo>
                  <a:cubicBezTo>
                    <a:pt x="2231" y="411"/>
                    <a:pt x="2256" y="403"/>
                    <a:pt x="2281" y="393"/>
                  </a:cubicBezTo>
                  <a:cubicBezTo>
                    <a:pt x="2318" y="379"/>
                    <a:pt x="2318" y="379"/>
                    <a:pt x="2318" y="379"/>
                  </a:cubicBezTo>
                  <a:cubicBezTo>
                    <a:pt x="2330" y="374"/>
                    <a:pt x="2342" y="368"/>
                    <a:pt x="2354" y="363"/>
                  </a:cubicBezTo>
                  <a:cubicBezTo>
                    <a:pt x="2366" y="358"/>
                    <a:pt x="2378" y="352"/>
                    <a:pt x="2390" y="347"/>
                  </a:cubicBezTo>
                  <a:cubicBezTo>
                    <a:pt x="2426" y="330"/>
                    <a:pt x="2426" y="330"/>
                    <a:pt x="2426" y="330"/>
                  </a:cubicBezTo>
                  <a:cubicBezTo>
                    <a:pt x="2438" y="324"/>
                    <a:pt x="2450" y="318"/>
                    <a:pt x="2462" y="312"/>
                  </a:cubicBezTo>
                  <a:cubicBezTo>
                    <a:pt x="2497" y="294"/>
                    <a:pt x="2497" y="294"/>
                    <a:pt x="2497" y="294"/>
                  </a:cubicBezTo>
                  <a:cubicBezTo>
                    <a:pt x="2592" y="246"/>
                    <a:pt x="2685" y="195"/>
                    <a:pt x="2781" y="149"/>
                  </a:cubicBezTo>
                  <a:cubicBezTo>
                    <a:pt x="2799" y="141"/>
                    <a:pt x="2799" y="141"/>
                    <a:pt x="2799" y="141"/>
                  </a:cubicBezTo>
                  <a:cubicBezTo>
                    <a:pt x="2817" y="132"/>
                    <a:pt x="2817" y="132"/>
                    <a:pt x="2817" y="132"/>
                  </a:cubicBezTo>
                  <a:cubicBezTo>
                    <a:pt x="2853" y="116"/>
                    <a:pt x="2853" y="116"/>
                    <a:pt x="2853" y="116"/>
                  </a:cubicBezTo>
                  <a:cubicBezTo>
                    <a:pt x="2878" y="106"/>
                    <a:pt x="2902" y="95"/>
                    <a:pt x="2927" y="86"/>
                  </a:cubicBezTo>
                  <a:cubicBezTo>
                    <a:pt x="2945" y="79"/>
                    <a:pt x="2945" y="79"/>
                    <a:pt x="2945" y="79"/>
                  </a:cubicBezTo>
                  <a:cubicBezTo>
                    <a:pt x="2951" y="76"/>
                    <a:pt x="2958" y="74"/>
                    <a:pt x="2964" y="72"/>
                  </a:cubicBezTo>
                  <a:cubicBezTo>
                    <a:pt x="3002" y="59"/>
                    <a:pt x="3002" y="59"/>
                    <a:pt x="3002" y="59"/>
                  </a:cubicBezTo>
                  <a:cubicBezTo>
                    <a:pt x="3011" y="56"/>
                    <a:pt x="3011" y="56"/>
                    <a:pt x="3011" y="56"/>
                  </a:cubicBezTo>
                  <a:cubicBezTo>
                    <a:pt x="3021" y="53"/>
                    <a:pt x="3021" y="53"/>
                    <a:pt x="3021" y="53"/>
                  </a:cubicBezTo>
                  <a:cubicBezTo>
                    <a:pt x="3040" y="47"/>
                    <a:pt x="3040" y="47"/>
                    <a:pt x="3040" y="47"/>
                  </a:cubicBezTo>
                  <a:cubicBezTo>
                    <a:pt x="3053" y="44"/>
                    <a:pt x="3065" y="40"/>
                    <a:pt x="3078" y="37"/>
                  </a:cubicBezTo>
                  <a:cubicBezTo>
                    <a:pt x="3117" y="28"/>
                    <a:pt x="3117" y="28"/>
                    <a:pt x="3117" y="28"/>
                  </a:cubicBezTo>
                  <a:cubicBezTo>
                    <a:pt x="3123" y="26"/>
                    <a:pt x="3130" y="25"/>
                    <a:pt x="3137" y="24"/>
                  </a:cubicBezTo>
                  <a:cubicBezTo>
                    <a:pt x="3156" y="20"/>
                    <a:pt x="3156" y="20"/>
                    <a:pt x="3156" y="20"/>
                  </a:cubicBezTo>
                  <a:cubicBezTo>
                    <a:pt x="3182" y="15"/>
                    <a:pt x="3209" y="12"/>
                    <a:pt x="3235" y="9"/>
                  </a:cubicBezTo>
                  <a:cubicBezTo>
                    <a:pt x="3288" y="3"/>
                    <a:pt x="3341" y="0"/>
                    <a:pt x="3394" y="1"/>
                  </a:cubicBezTo>
                  <a:cubicBezTo>
                    <a:pt x="3447" y="1"/>
                    <a:pt x="3500" y="4"/>
                    <a:pt x="3553" y="11"/>
                  </a:cubicBezTo>
                  <a:cubicBezTo>
                    <a:pt x="3606" y="18"/>
                    <a:pt x="3658" y="28"/>
                    <a:pt x="3708" y="45"/>
                  </a:cubicBezTo>
                  <a:cubicBezTo>
                    <a:pt x="3727" y="51"/>
                    <a:pt x="3727" y="51"/>
                    <a:pt x="3727" y="51"/>
                  </a:cubicBezTo>
                  <a:cubicBezTo>
                    <a:pt x="3734" y="53"/>
                    <a:pt x="3740" y="55"/>
                    <a:pt x="3746" y="58"/>
                  </a:cubicBezTo>
                  <a:cubicBezTo>
                    <a:pt x="3764" y="66"/>
                    <a:pt x="3764" y="66"/>
                    <a:pt x="3764" y="66"/>
                  </a:cubicBezTo>
                  <a:cubicBezTo>
                    <a:pt x="3774" y="69"/>
                    <a:pt x="3774" y="69"/>
                    <a:pt x="3774" y="69"/>
                  </a:cubicBezTo>
                  <a:cubicBezTo>
                    <a:pt x="3783" y="74"/>
                    <a:pt x="3783" y="74"/>
                    <a:pt x="3783" y="74"/>
                  </a:cubicBezTo>
                  <a:cubicBezTo>
                    <a:pt x="3794" y="80"/>
                    <a:pt x="3807" y="85"/>
                    <a:pt x="3818" y="92"/>
                  </a:cubicBezTo>
                  <a:cubicBezTo>
                    <a:pt x="3835" y="102"/>
                    <a:pt x="3835" y="102"/>
                    <a:pt x="3835" y="102"/>
                  </a:cubicBezTo>
                  <a:cubicBezTo>
                    <a:pt x="3841" y="106"/>
                    <a:pt x="3846" y="110"/>
                    <a:pt x="3852" y="113"/>
                  </a:cubicBezTo>
                  <a:cubicBezTo>
                    <a:pt x="3896" y="142"/>
                    <a:pt x="3938" y="175"/>
                    <a:pt x="3979" y="209"/>
                  </a:cubicBezTo>
                  <a:cubicBezTo>
                    <a:pt x="4020" y="242"/>
                    <a:pt x="4061" y="276"/>
                    <a:pt x="4103" y="309"/>
                  </a:cubicBezTo>
                  <a:cubicBezTo>
                    <a:pt x="4113" y="317"/>
                    <a:pt x="4124" y="325"/>
                    <a:pt x="4135" y="333"/>
                  </a:cubicBezTo>
                  <a:cubicBezTo>
                    <a:pt x="4145" y="340"/>
                    <a:pt x="4156" y="348"/>
                    <a:pt x="4167" y="356"/>
                  </a:cubicBezTo>
                  <a:cubicBezTo>
                    <a:pt x="4178" y="363"/>
                    <a:pt x="4189" y="371"/>
                    <a:pt x="4200" y="377"/>
                  </a:cubicBezTo>
                  <a:cubicBezTo>
                    <a:pt x="4217" y="388"/>
                    <a:pt x="4217" y="388"/>
                    <a:pt x="4217" y="388"/>
                  </a:cubicBezTo>
                  <a:cubicBezTo>
                    <a:pt x="4220" y="390"/>
                    <a:pt x="4223" y="391"/>
                    <a:pt x="4226" y="393"/>
                  </a:cubicBezTo>
                  <a:cubicBezTo>
                    <a:pt x="4234" y="398"/>
                    <a:pt x="4234" y="398"/>
                    <a:pt x="4234" y="398"/>
                  </a:cubicBezTo>
                  <a:cubicBezTo>
                    <a:pt x="4281" y="424"/>
                    <a:pt x="4329" y="445"/>
                    <a:pt x="4379" y="463"/>
                  </a:cubicBezTo>
                  <a:cubicBezTo>
                    <a:pt x="4429" y="481"/>
                    <a:pt x="4480" y="495"/>
                    <a:pt x="4532" y="505"/>
                  </a:cubicBezTo>
                  <a:cubicBezTo>
                    <a:pt x="4636" y="525"/>
                    <a:pt x="4744" y="529"/>
                    <a:pt x="4849" y="510"/>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3" name="Freeform 54">
              <a:extLst>
                <a:ext uri="{FF2B5EF4-FFF2-40B4-BE49-F238E27FC236}">
                  <a16:creationId xmlns:a16="http://schemas.microsoft.com/office/drawing/2014/main" id="{4239722E-8A28-422C-9262-1A254210CC50}"/>
                </a:ext>
              </a:extLst>
            </p:cNvPr>
            <p:cNvSpPr>
              <a:spLocks/>
            </p:cNvSpPr>
            <p:nvPr userDrawn="1"/>
          </p:nvSpPr>
          <p:spPr bwMode="auto">
            <a:xfrm>
              <a:off x="13458825" y="3001963"/>
              <a:ext cx="12112625" cy="1220788"/>
            </a:xfrm>
            <a:custGeom>
              <a:avLst/>
              <a:gdLst>
                <a:gd name="T0" fmla="*/ 4535 w 4849"/>
                <a:gd name="T1" fmla="*/ 470 h 488"/>
                <a:gd name="T2" fmla="*/ 4344 w 4849"/>
                <a:gd name="T3" fmla="*/ 425 h 488"/>
                <a:gd name="T4" fmla="*/ 4288 w 4849"/>
                <a:gd name="T5" fmla="*/ 405 h 488"/>
                <a:gd name="T6" fmla="*/ 4233 w 4849"/>
                <a:gd name="T7" fmla="*/ 382 h 488"/>
                <a:gd name="T8" fmla="*/ 3972 w 4849"/>
                <a:gd name="T9" fmla="*/ 207 h 488"/>
                <a:gd name="T10" fmla="*/ 3825 w 4849"/>
                <a:gd name="T11" fmla="*/ 108 h 488"/>
                <a:gd name="T12" fmla="*/ 3808 w 4849"/>
                <a:gd name="T13" fmla="*/ 98 h 488"/>
                <a:gd name="T14" fmla="*/ 3736 w 4849"/>
                <a:gd name="T15" fmla="*/ 67 h 488"/>
                <a:gd name="T16" fmla="*/ 3545 w 4849"/>
                <a:gd name="T17" fmla="*/ 20 h 488"/>
                <a:gd name="T18" fmla="*/ 3231 w 4849"/>
                <a:gd name="T19" fmla="*/ 4 h 488"/>
                <a:gd name="T20" fmla="*/ 3152 w 4849"/>
                <a:gd name="T21" fmla="*/ 9 h 488"/>
                <a:gd name="T22" fmla="*/ 2771 w 4849"/>
                <a:gd name="T23" fmla="*/ 102 h 488"/>
                <a:gd name="T24" fmla="*/ 2662 w 4849"/>
                <a:gd name="T25" fmla="*/ 148 h 488"/>
                <a:gd name="T26" fmla="*/ 2483 w 4849"/>
                <a:gd name="T27" fmla="*/ 230 h 488"/>
                <a:gd name="T28" fmla="*/ 2303 w 4849"/>
                <a:gd name="T29" fmla="*/ 311 h 488"/>
                <a:gd name="T30" fmla="*/ 2230 w 4849"/>
                <a:gd name="T31" fmla="*/ 339 h 488"/>
                <a:gd name="T32" fmla="*/ 1885 w 4849"/>
                <a:gd name="T33" fmla="*/ 423 h 488"/>
                <a:gd name="T34" fmla="*/ 1866 w 4849"/>
                <a:gd name="T35" fmla="*/ 425 h 488"/>
                <a:gd name="T36" fmla="*/ 1807 w 4849"/>
                <a:gd name="T37" fmla="*/ 433 h 488"/>
                <a:gd name="T38" fmla="*/ 1728 w 4849"/>
                <a:gd name="T39" fmla="*/ 439 h 488"/>
                <a:gd name="T40" fmla="*/ 1669 w 4849"/>
                <a:gd name="T41" fmla="*/ 443 h 488"/>
                <a:gd name="T42" fmla="*/ 1610 w 4849"/>
                <a:gd name="T43" fmla="*/ 444 h 488"/>
                <a:gd name="T44" fmla="*/ 1256 w 4849"/>
                <a:gd name="T45" fmla="*/ 421 h 488"/>
                <a:gd name="T46" fmla="*/ 787 w 4849"/>
                <a:gd name="T47" fmla="*/ 367 h 488"/>
                <a:gd name="T48" fmla="*/ 0 w 4849"/>
                <a:gd name="T49" fmla="*/ 372 h 488"/>
                <a:gd name="T50" fmla="*/ 787 w 4849"/>
                <a:gd name="T51" fmla="*/ 365 h 488"/>
                <a:gd name="T52" fmla="*/ 1257 w 4849"/>
                <a:gd name="T53" fmla="*/ 419 h 488"/>
                <a:gd name="T54" fmla="*/ 1610 w 4849"/>
                <a:gd name="T55" fmla="*/ 441 h 488"/>
                <a:gd name="T56" fmla="*/ 1669 w 4849"/>
                <a:gd name="T57" fmla="*/ 439 h 488"/>
                <a:gd name="T58" fmla="*/ 1728 w 4849"/>
                <a:gd name="T59" fmla="*/ 436 h 488"/>
                <a:gd name="T60" fmla="*/ 1807 w 4849"/>
                <a:gd name="T61" fmla="*/ 429 h 488"/>
                <a:gd name="T62" fmla="*/ 1865 w 4849"/>
                <a:gd name="T63" fmla="*/ 422 h 488"/>
                <a:gd name="T64" fmla="*/ 1885 w 4849"/>
                <a:gd name="T65" fmla="*/ 419 h 488"/>
                <a:gd name="T66" fmla="*/ 2482 w 4849"/>
                <a:gd name="T67" fmla="*/ 226 h 488"/>
                <a:gd name="T68" fmla="*/ 2661 w 4849"/>
                <a:gd name="T69" fmla="*/ 144 h 488"/>
                <a:gd name="T70" fmla="*/ 2770 w 4849"/>
                <a:gd name="T71" fmla="*/ 99 h 488"/>
                <a:gd name="T72" fmla="*/ 3152 w 4849"/>
                <a:gd name="T73" fmla="*/ 5 h 488"/>
                <a:gd name="T74" fmla="*/ 3231 w 4849"/>
                <a:gd name="T75" fmla="*/ 1 h 488"/>
                <a:gd name="T76" fmla="*/ 3545 w 4849"/>
                <a:gd name="T77" fmla="*/ 17 h 488"/>
                <a:gd name="T78" fmla="*/ 3737 w 4849"/>
                <a:gd name="T79" fmla="*/ 64 h 488"/>
                <a:gd name="T80" fmla="*/ 3809 w 4849"/>
                <a:gd name="T81" fmla="*/ 96 h 488"/>
                <a:gd name="T82" fmla="*/ 3826 w 4849"/>
                <a:gd name="T83" fmla="*/ 105 h 488"/>
                <a:gd name="T84" fmla="*/ 3973 w 4849"/>
                <a:gd name="T85" fmla="*/ 205 h 488"/>
                <a:gd name="T86" fmla="*/ 4234 w 4849"/>
                <a:gd name="T87" fmla="*/ 380 h 488"/>
                <a:gd name="T88" fmla="*/ 4288 w 4849"/>
                <a:gd name="T89" fmla="*/ 403 h 488"/>
                <a:gd name="T90" fmla="*/ 4344 w 4849"/>
                <a:gd name="T91" fmla="*/ 423 h 488"/>
                <a:gd name="T92" fmla="*/ 4535 w 4849"/>
                <a:gd name="T93" fmla="*/ 469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4849" h="488">
                  <a:moveTo>
                    <a:pt x="4849" y="473"/>
                  </a:moveTo>
                  <a:cubicBezTo>
                    <a:pt x="4745" y="488"/>
                    <a:pt x="4639" y="486"/>
                    <a:pt x="4535" y="470"/>
                  </a:cubicBezTo>
                  <a:cubicBezTo>
                    <a:pt x="4483" y="462"/>
                    <a:pt x="4432" y="451"/>
                    <a:pt x="4381" y="436"/>
                  </a:cubicBezTo>
                  <a:cubicBezTo>
                    <a:pt x="4369" y="433"/>
                    <a:pt x="4356" y="429"/>
                    <a:pt x="4344" y="425"/>
                  </a:cubicBezTo>
                  <a:cubicBezTo>
                    <a:pt x="4331" y="421"/>
                    <a:pt x="4319" y="416"/>
                    <a:pt x="4306" y="412"/>
                  </a:cubicBezTo>
                  <a:cubicBezTo>
                    <a:pt x="4300" y="410"/>
                    <a:pt x="4294" y="407"/>
                    <a:pt x="4288" y="405"/>
                  </a:cubicBezTo>
                  <a:cubicBezTo>
                    <a:pt x="4269" y="398"/>
                    <a:pt x="4269" y="398"/>
                    <a:pt x="4269" y="398"/>
                  </a:cubicBezTo>
                  <a:cubicBezTo>
                    <a:pt x="4257" y="393"/>
                    <a:pt x="4245" y="387"/>
                    <a:pt x="4233" y="382"/>
                  </a:cubicBezTo>
                  <a:cubicBezTo>
                    <a:pt x="4186" y="360"/>
                    <a:pt x="4141" y="332"/>
                    <a:pt x="4098" y="301"/>
                  </a:cubicBezTo>
                  <a:cubicBezTo>
                    <a:pt x="4055" y="271"/>
                    <a:pt x="4013" y="239"/>
                    <a:pt x="3972" y="207"/>
                  </a:cubicBezTo>
                  <a:cubicBezTo>
                    <a:pt x="3930" y="175"/>
                    <a:pt x="3887" y="144"/>
                    <a:pt x="3842" y="118"/>
                  </a:cubicBezTo>
                  <a:cubicBezTo>
                    <a:pt x="3825" y="108"/>
                    <a:pt x="3825" y="108"/>
                    <a:pt x="3825" y="108"/>
                  </a:cubicBezTo>
                  <a:cubicBezTo>
                    <a:pt x="3822" y="106"/>
                    <a:pt x="3819" y="104"/>
                    <a:pt x="3816" y="103"/>
                  </a:cubicBezTo>
                  <a:cubicBezTo>
                    <a:pt x="3808" y="98"/>
                    <a:pt x="3808" y="98"/>
                    <a:pt x="3808" y="98"/>
                  </a:cubicBezTo>
                  <a:cubicBezTo>
                    <a:pt x="3796" y="93"/>
                    <a:pt x="3784" y="86"/>
                    <a:pt x="3772" y="81"/>
                  </a:cubicBezTo>
                  <a:cubicBezTo>
                    <a:pt x="3760" y="76"/>
                    <a:pt x="3748" y="71"/>
                    <a:pt x="3736" y="67"/>
                  </a:cubicBezTo>
                  <a:cubicBezTo>
                    <a:pt x="3723" y="62"/>
                    <a:pt x="3711" y="58"/>
                    <a:pt x="3698" y="54"/>
                  </a:cubicBezTo>
                  <a:cubicBezTo>
                    <a:pt x="3648" y="39"/>
                    <a:pt x="3597" y="28"/>
                    <a:pt x="3545" y="20"/>
                  </a:cubicBezTo>
                  <a:cubicBezTo>
                    <a:pt x="3493" y="12"/>
                    <a:pt x="3441" y="8"/>
                    <a:pt x="3388" y="5"/>
                  </a:cubicBezTo>
                  <a:cubicBezTo>
                    <a:pt x="3336" y="3"/>
                    <a:pt x="3283" y="3"/>
                    <a:pt x="3231" y="4"/>
                  </a:cubicBezTo>
                  <a:cubicBezTo>
                    <a:pt x="3218" y="5"/>
                    <a:pt x="3204" y="5"/>
                    <a:pt x="3191" y="6"/>
                  </a:cubicBezTo>
                  <a:cubicBezTo>
                    <a:pt x="3178" y="6"/>
                    <a:pt x="3165" y="8"/>
                    <a:pt x="3152" y="9"/>
                  </a:cubicBezTo>
                  <a:cubicBezTo>
                    <a:pt x="3126" y="10"/>
                    <a:pt x="3100" y="14"/>
                    <a:pt x="3074" y="17"/>
                  </a:cubicBezTo>
                  <a:cubicBezTo>
                    <a:pt x="2970" y="33"/>
                    <a:pt x="2869" y="63"/>
                    <a:pt x="2771" y="102"/>
                  </a:cubicBezTo>
                  <a:cubicBezTo>
                    <a:pt x="2747" y="111"/>
                    <a:pt x="2723" y="122"/>
                    <a:pt x="2698" y="132"/>
                  </a:cubicBezTo>
                  <a:cubicBezTo>
                    <a:pt x="2662" y="148"/>
                    <a:pt x="2662" y="148"/>
                    <a:pt x="2662" y="148"/>
                  </a:cubicBezTo>
                  <a:cubicBezTo>
                    <a:pt x="2650" y="153"/>
                    <a:pt x="2638" y="158"/>
                    <a:pt x="2626" y="164"/>
                  </a:cubicBezTo>
                  <a:cubicBezTo>
                    <a:pt x="2578" y="185"/>
                    <a:pt x="2531" y="208"/>
                    <a:pt x="2483" y="230"/>
                  </a:cubicBezTo>
                  <a:cubicBezTo>
                    <a:pt x="2436" y="252"/>
                    <a:pt x="2388" y="274"/>
                    <a:pt x="2340" y="295"/>
                  </a:cubicBezTo>
                  <a:cubicBezTo>
                    <a:pt x="2328" y="301"/>
                    <a:pt x="2316" y="306"/>
                    <a:pt x="2303" y="311"/>
                  </a:cubicBezTo>
                  <a:cubicBezTo>
                    <a:pt x="2291" y="316"/>
                    <a:pt x="2279" y="321"/>
                    <a:pt x="2267" y="325"/>
                  </a:cubicBezTo>
                  <a:cubicBezTo>
                    <a:pt x="2230" y="339"/>
                    <a:pt x="2230" y="339"/>
                    <a:pt x="2230" y="339"/>
                  </a:cubicBezTo>
                  <a:cubicBezTo>
                    <a:pt x="2217" y="343"/>
                    <a:pt x="2205" y="348"/>
                    <a:pt x="2192" y="352"/>
                  </a:cubicBezTo>
                  <a:cubicBezTo>
                    <a:pt x="2092" y="384"/>
                    <a:pt x="1989" y="407"/>
                    <a:pt x="1885" y="423"/>
                  </a:cubicBezTo>
                  <a:cubicBezTo>
                    <a:pt x="1876" y="424"/>
                    <a:pt x="1876" y="424"/>
                    <a:pt x="1876" y="424"/>
                  </a:cubicBezTo>
                  <a:cubicBezTo>
                    <a:pt x="1866" y="425"/>
                    <a:pt x="1866" y="425"/>
                    <a:pt x="1866" y="425"/>
                  </a:cubicBezTo>
                  <a:cubicBezTo>
                    <a:pt x="1846" y="428"/>
                    <a:pt x="1846" y="428"/>
                    <a:pt x="1846" y="428"/>
                  </a:cubicBezTo>
                  <a:cubicBezTo>
                    <a:pt x="1807" y="433"/>
                    <a:pt x="1807" y="433"/>
                    <a:pt x="1807" y="433"/>
                  </a:cubicBezTo>
                  <a:cubicBezTo>
                    <a:pt x="1768" y="436"/>
                    <a:pt x="1768" y="436"/>
                    <a:pt x="1768" y="436"/>
                  </a:cubicBezTo>
                  <a:cubicBezTo>
                    <a:pt x="1755" y="437"/>
                    <a:pt x="1742" y="439"/>
                    <a:pt x="1728" y="439"/>
                  </a:cubicBezTo>
                  <a:cubicBezTo>
                    <a:pt x="1689" y="441"/>
                    <a:pt x="1689" y="441"/>
                    <a:pt x="1689" y="441"/>
                  </a:cubicBezTo>
                  <a:cubicBezTo>
                    <a:pt x="1669" y="443"/>
                    <a:pt x="1669" y="443"/>
                    <a:pt x="1669" y="443"/>
                  </a:cubicBezTo>
                  <a:cubicBezTo>
                    <a:pt x="1650" y="443"/>
                    <a:pt x="1650" y="443"/>
                    <a:pt x="1650" y="443"/>
                  </a:cubicBezTo>
                  <a:cubicBezTo>
                    <a:pt x="1610" y="444"/>
                    <a:pt x="1610" y="444"/>
                    <a:pt x="1610" y="444"/>
                  </a:cubicBezTo>
                  <a:cubicBezTo>
                    <a:pt x="1597" y="444"/>
                    <a:pt x="1584" y="444"/>
                    <a:pt x="1571" y="444"/>
                  </a:cubicBezTo>
                  <a:cubicBezTo>
                    <a:pt x="1466" y="444"/>
                    <a:pt x="1361" y="436"/>
                    <a:pt x="1256" y="421"/>
                  </a:cubicBezTo>
                  <a:cubicBezTo>
                    <a:pt x="1152" y="407"/>
                    <a:pt x="1047" y="400"/>
                    <a:pt x="943" y="388"/>
                  </a:cubicBezTo>
                  <a:cubicBezTo>
                    <a:pt x="891" y="382"/>
                    <a:pt x="839" y="373"/>
                    <a:pt x="787" y="367"/>
                  </a:cubicBezTo>
                  <a:cubicBezTo>
                    <a:pt x="734" y="361"/>
                    <a:pt x="682" y="357"/>
                    <a:pt x="630" y="353"/>
                  </a:cubicBezTo>
                  <a:cubicBezTo>
                    <a:pt x="420" y="340"/>
                    <a:pt x="209" y="349"/>
                    <a:pt x="0" y="372"/>
                  </a:cubicBezTo>
                  <a:cubicBezTo>
                    <a:pt x="209" y="348"/>
                    <a:pt x="420" y="339"/>
                    <a:pt x="630" y="351"/>
                  </a:cubicBezTo>
                  <a:cubicBezTo>
                    <a:pt x="682" y="355"/>
                    <a:pt x="735" y="359"/>
                    <a:pt x="787" y="365"/>
                  </a:cubicBezTo>
                  <a:cubicBezTo>
                    <a:pt x="839" y="371"/>
                    <a:pt x="891" y="380"/>
                    <a:pt x="943" y="385"/>
                  </a:cubicBezTo>
                  <a:cubicBezTo>
                    <a:pt x="1048" y="397"/>
                    <a:pt x="1153" y="405"/>
                    <a:pt x="1257" y="419"/>
                  </a:cubicBezTo>
                  <a:cubicBezTo>
                    <a:pt x="1361" y="433"/>
                    <a:pt x="1466" y="441"/>
                    <a:pt x="1571" y="441"/>
                  </a:cubicBezTo>
                  <a:cubicBezTo>
                    <a:pt x="1584" y="441"/>
                    <a:pt x="1597" y="441"/>
                    <a:pt x="1610" y="441"/>
                  </a:cubicBezTo>
                  <a:cubicBezTo>
                    <a:pt x="1650" y="440"/>
                    <a:pt x="1650" y="440"/>
                    <a:pt x="1650" y="440"/>
                  </a:cubicBezTo>
                  <a:cubicBezTo>
                    <a:pt x="1669" y="439"/>
                    <a:pt x="1669" y="439"/>
                    <a:pt x="1669" y="439"/>
                  </a:cubicBezTo>
                  <a:cubicBezTo>
                    <a:pt x="1689" y="438"/>
                    <a:pt x="1689" y="438"/>
                    <a:pt x="1689" y="438"/>
                  </a:cubicBezTo>
                  <a:cubicBezTo>
                    <a:pt x="1728" y="436"/>
                    <a:pt x="1728" y="436"/>
                    <a:pt x="1728" y="436"/>
                  </a:cubicBezTo>
                  <a:cubicBezTo>
                    <a:pt x="1741" y="435"/>
                    <a:pt x="1754" y="434"/>
                    <a:pt x="1767" y="433"/>
                  </a:cubicBezTo>
                  <a:cubicBezTo>
                    <a:pt x="1807" y="429"/>
                    <a:pt x="1807" y="429"/>
                    <a:pt x="1807" y="429"/>
                  </a:cubicBezTo>
                  <a:cubicBezTo>
                    <a:pt x="1846" y="424"/>
                    <a:pt x="1846" y="424"/>
                    <a:pt x="1846" y="424"/>
                  </a:cubicBezTo>
                  <a:cubicBezTo>
                    <a:pt x="1865" y="422"/>
                    <a:pt x="1865" y="422"/>
                    <a:pt x="1865" y="422"/>
                  </a:cubicBezTo>
                  <a:cubicBezTo>
                    <a:pt x="1875" y="421"/>
                    <a:pt x="1875" y="421"/>
                    <a:pt x="1875" y="421"/>
                  </a:cubicBezTo>
                  <a:cubicBezTo>
                    <a:pt x="1885" y="419"/>
                    <a:pt x="1885" y="419"/>
                    <a:pt x="1885" y="419"/>
                  </a:cubicBezTo>
                  <a:cubicBezTo>
                    <a:pt x="1989" y="404"/>
                    <a:pt x="2091" y="381"/>
                    <a:pt x="2191" y="348"/>
                  </a:cubicBezTo>
                  <a:cubicBezTo>
                    <a:pt x="2291" y="316"/>
                    <a:pt x="2386" y="271"/>
                    <a:pt x="2482" y="226"/>
                  </a:cubicBezTo>
                  <a:cubicBezTo>
                    <a:pt x="2529" y="204"/>
                    <a:pt x="2577" y="182"/>
                    <a:pt x="2625" y="160"/>
                  </a:cubicBezTo>
                  <a:cubicBezTo>
                    <a:pt x="2637" y="155"/>
                    <a:pt x="2649" y="149"/>
                    <a:pt x="2661" y="144"/>
                  </a:cubicBezTo>
                  <a:cubicBezTo>
                    <a:pt x="2697" y="128"/>
                    <a:pt x="2697" y="128"/>
                    <a:pt x="2697" y="128"/>
                  </a:cubicBezTo>
                  <a:cubicBezTo>
                    <a:pt x="2721" y="118"/>
                    <a:pt x="2745" y="108"/>
                    <a:pt x="2770" y="99"/>
                  </a:cubicBezTo>
                  <a:cubicBezTo>
                    <a:pt x="2868" y="60"/>
                    <a:pt x="2969" y="30"/>
                    <a:pt x="3073" y="14"/>
                  </a:cubicBezTo>
                  <a:cubicBezTo>
                    <a:pt x="3100" y="11"/>
                    <a:pt x="3126" y="7"/>
                    <a:pt x="3152" y="5"/>
                  </a:cubicBezTo>
                  <a:cubicBezTo>
                    <a:pt x="3165" y="4"/>
                    <a:pt x="3178" y="3"/>
                    <a:pt x="3191" y="3"/>
                  </a:cubicBezTo>
                  <a:cubicBezTo>
                    <a:pt x="3204" y="2"/>
                    <a:pt x="3217" y="1"/>
                    <a:pt x="3231" y="1"/>
                  </a:cubicBezTo>
                  <a:cubicBezTo>
                    <a:pt x="3283" y="0"/>
                    <a:pt x="3336" y="0"/>
                    <a:pt x="3388" y="2"/>
                  </a:cubicBezTo>
                  <a:cubicBezTo>
                    <a:pt x="3441" y="5"/>
                    <a:pt x="3493" y="9"/>
                    <a:pt x="3545" y="17"/>
                  </a:cubicBezTo>
                  <a:cubicBezTo>
                    <a:pt x="3597" y="25"/>
                    <a:pt x="3649" y="36"/>
                    <a:pt x="3699" y="52"/>
                  </a:cubicBezTo>
                  <a:cubicBezTo>
                    <a:pt x="3712" y="55"/>
                    <a:pt x="3724" y="60"/>
                    <a:pt x="3737" y="64"/>
                  </a:cubicBezTo>
                  <a:cubicBezTo>
                    <a:pt x="3749" y="68"/>
                    <a:pt x="3761" y="74"/>
                    <a:pt x="3773" y="79"/>
                  </a:cubicBezTo>
                  <a:cubicBezTo>
                    <a:pt x="3786" y="84"/>
                    <a:pt x="3797" y="90"/>
                    <a:pt x="3809" y="96"/>
                  </a:cubicBezTo>
                  <a:cubicBezTo>
                    <a:pt x="3818" y="101"/>
                    <a:pt x="3818" y="101"/>
                    <a:pt x="3818" y="101"/>
                  </a:cubicBezTo>
                  <a:cubicBezTo>
                    <a:pt x="3821" y="102"/>
                    <a:pt x="3823" y="104"/>
                    <a:pt x="3826" y="105"/>
                  </a:cubicBezTo>
                  <a:cubicBezTo>
                    <a:pt x="3843" y="115"/>
                    <a:pt x="3843" y="115"/>
                    <a:pt x="3843" y="115"/>
                  </a:cubicBezTo>
                  <a:cubicBezTo>
                    <a:pt x="3889" y="142"/>
                    <a:pt x="3931" y="173"/>
                    <a:pt x="3973" y="205"/>
                  </a:cubicBezTo>
                  <a:cubicBezTo>
                    <a:pt x="4015" y="237"/>
                    <a:pt x="4056" y="269"/>
                    <a:pt x="4099" y="300"/>
                  </a:cubicBezTo>
                  <a:cubicBezTo>
                    <a:pt x="4142" y="330"/>
                    <a:pt x="4187" y="358"/>
                    <a:pt x="4234" y="380"/>
                  </a:cubicBezTo>
                  <a:cubicBezTo>
                    <a:pt x="4246" y="386"/>
                    <a:pt x="4258" y="391"/>
                    <a:pt x="4270" y="396"/>
                  </a:cubicBezTo>
                  <a:cubicBezTo>
                    <a:pt x="4288" y="403"/>
                    <a:pt x="4288" y="403"/>
                    <a:pt x="4288" y="403"/>
                  </a:cubicBezTo>
                  <a:cubicBezTo>
                    <a:pt x="4295" y="406"/>
                    <a:pt x="4301" y="408"/>
                    <a:pt x="4307" y="410"/>
                  </a:cubicBezTo>
                  <a:cubicBezTo>
                    <a:pt x="4319" y="415"/>
                    <a:pt x="4332" y="419"/>
                    <a:pt x="4344" y="423"/>
                  </a:cubicBezTo>
                  <a:cubicBezTo>
                    <a:pt x="4357" y="427"/>
                    <a:pt x="4369" y="431"/>
                    <a:pt x="4382" y="435"/>
                  </a:cubicBezTo>
                  <a:cubicBezTo>
                    <a:pt x="4432" y="450"/>
                    <a:pt x="4483" y="461"/>
                    <a:pt x="4535" y="469"/>
                  </a:cubicBezTo>
                  <a:cubicBezTo>
                    <a:pt x="4639" y="485"/>
                    <a:pt x="4745" y="488"/>
                    <a:pt x="4849" y="473"/>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4" name="Freeform 55">
              <a:extLst>
                <a:ext uri="{FF2B5EF4-FFF2-40B4-BE49-F238E27FC236}">
                  <a16:creationId xmlns:a16="http://schemas.microsoft.com/office/drawing/2014/main" id="{5002888C-5302-451D-91E8-875D836F3F60}"/>
                </a:ext>
              </a:extLst>
            </p:cNvPr>
            <p:cNvSpPr>
              <a:spLocks/>
            </p:cNvSpPr>
            <p:nvPr userDrawn="1"/>
          </p:nvSpPr>
          <p:spPr bwMode="auto">
            <a:xfrm>
              <a:off x="13463588" y="3182938"/>
              <a:ext cx="12112625" cy="1125538"/>
            </a:xfrm>
            <a:custGeom>
              <a:avLst/>
              <a:gdLst>
                <a:gd name="T0" fmla="*/ 4537 w 4849"/>
                <a:gd name="T1" fmla="*/ 435 h 450"/>
                <a:gd name="T2" fmla="*/ 4094 w 4849"/>
                <a:gd name="T3" fmla="*/ 293 h 450"/>
                <a:gd name="T4" fmla="*/ 3833 w 4849"/>
                <a:gd name="T5" fmla="*/ 121 h 450"/>
                <a:gd name="T6" fmla="*/ 3536 w 4849"/>
                <a:gd name="T7" fmla="*/ 29 h 450"/>
                <a:gd name="T8" fmla="*/ 3225 w 4849"/>
                <a:gd name="T9" fmla="*/ 4 h 450"/>
                <a:gd name="T10" fmla="*/ 3127 w 4849"/>
                <a:gd name="T11" fmla="*/ 3 h 450"/>
                <a:gd name="T12" fmla="*/ 3068 w 4849"/>
                <a:gd name="T13" fmla="*/ 5 h 450"/>
                <a:gd name="T14" fmla="*/ 3010 w 4849"/>
                <a:gd name="T15" fmla="*/ 9 h 450"/>
                <a:gd name="T16" fmla="*/ 2971 w 4849"/>
                <a:gd name="T17" fmla="*/ 14 h 450"/>
                <a:gd name="T18" fmla="*/ 2913 w 4849"/>
                <a:gd name="T19" fmla="*/ 23 h 450"/>
                <a:gd name="T20" fmla="*/ 2743 w 4849"/>
                <a:gd name="T21" fmla="*/ 66 h 450"/>
                <a:gd name="T22" fmla="*/ 2687 w 4849"/>
                <a:gd name="T23" fmla="*/ 84 h 450"/>
                <a:gd name="T24" fmla="*/ 2541 w 4849"/>
                <a:gd name="T25" fmla="*/ 138 h 450"/>
                <a:gd name="T26" fmla="*/ 2324 w 4849"/>
                <a:gd name="T27" fmla="*/ 228 h 450"/>
                <a:gd name="T28" fmla="*/ 2215 w 4849"/>
                <a:gd name="T29" fmla="*/ 270 h 450"/>
                <a:gd name="T30" fmla="*/ 2103 w 4849"/>
                <a:gd name="T31" fmla="*/ 305 h 450"/>
                <a:gd name="T32" fmla="*/ 2027 w 4849"/>
                <a:gd name="T33" fmla="*/ 324 h 450"/>
                <a:gd name="T34" fmla="*/ 1950 w 4849"/>
                <a:gd name="T35" fmla="*/ 340 h 450"/>
                <a:gd name="T36" fmla="*/ 1561 w 4849"/>
                <a:gd name="T37" fmla="*/ 380 h 450"/>
                <a:gd name="T38" fmla="*/ 936 w 4849"/>
                <a:gd name="T39" fmla="*/ 358 h 450"/>
                <a:gd name="T40" fmla="*/ 780 w 4849"/>
                <a:gd name="T41" fmla="*/ 346 h 450"/>
                <a:gd name="T42" fmla="*/ 0 w 4849"/>
                <a:gd name="T43" fmla="*/ 353 h 450"/>
                <a:gd name="T44" fmla="*/ 781 w 4849"/>
                <a:gd name="T45" fmla="*/ 343 h 450"/>
                <a:gd name="T46" fmla="*/ 936 w 4849"/>
                <a:gd name="T47" fmla="*/ 355 h 450"/>
                <a:gd name="T48" fmla="*/ 1561 w 4849"/>
                <a:gd name="T49" fmla="*/ 377 h 450"/>
                <a:gd name="T50" fmla="*/ 1949 w 4849"/>
                <a:gd name="T51" fmla="*/ 337 h 450"/>
                <a:gd name="T52" fmla="*/ 2026 w 4849"/>
                <a:gd name="T53" fmla="*/ 321 h 450"/>
                <a:gd name="T54" fmla="*/ 2102 w 4849"/>
                <a:gd name="T55" fmla="*/ 301 h 450"/>
                <a:gd name="T56" fmla="*/ 2213 w 4849"/>
                <a:gd name="T57" fmla="*/ 267 h 450"/>
                <a:gd name="T58" fmla="*/ 2323 w 4849"/>
                <a:gd name="T59" fmla="*/ 224 h 450"/>
                <a:gd name="T60" fmla="*/ 2540 w 4849"/>
                <a:gd name="T61" fmla="*/ 135 h 450"/>
                <a:gd name="T62" fmla="*/ 2686 w 4849"/>
                <a:gd name="T63" fmla="*/ 80 h 450"/>
                <a:gd name="T64" fmla="*/ 2742 w 4849"/>
                <a:gd name="T65" fmla="*/ 62 h 450"/>
                <a:gd name="T66" fmla="*/ 2913 w 4849"/>
                <a:gd name="T67" fmla="*/ 20 h 450"/>
                <a:gd name="T68" fmla="*/ 2971 w 4849"/>
                <a:gd name="T69" fmla="*/ 11 h 450"/>
                <a:gd name="T70" fmla="*/ 3010 w 4849"/>
                <a:gd name="T71" fmla="*/ 6 h 450"/>
                <a:gd name="T72" fmla="*/ 3068 w 4849"/>
                <a:gd name="T73" fmla="*/ 1 h 450"/>
                <a:gd name="T74" fmla="*/ 3127 w 4849"/>
                <a:gd name="T75" fmla="*/ 0 h 450"/>
                <a:gd name="T76" fmla="*/ 3225 w 4849"/>
                <a:gd name="T77" fmla="*/ 1 h 450"/>
                <a:gd name="T78" fmla="*/ 3536 w 4849"/>
                <a:gd name="T79" fmla="*/ 26 h 450"/>
                <a:gd name="T80" fmla="*/ 3834 w 4849"/>
                <a:gd name="T81" fmla="*/ 118 h 450"/>
                <a:gd name="T82" fmla="*/ 4095 w 4849"/>
                <a:gd name="T83" fmla="*/ 291 h 450"/>
                <a:gd name="T84" fmla="*/ 4537 w 4849"/>
                <a:gd name="T85" fmla="*/ 435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49" h="450">
                  <a:moveTo>
                    <a:pt x="4849" y="437"/>
                  </a:moveTo>
                  <a:cubicBezTo>
                    <a:pt x="4745" y="450"/>
                    <a:pt x="4640" y="448"/>
                    <a:pt x="4537" y="435"/>
                  </a:cubicBezTo>
                  <a:cubicBezTo>
                    <a:pt x="4433" y="423"/>
                    <a:pt x="4331" y="399"/>
                    <a:pt x="4233" y="364"/>
                  </a:cubicBezTo>
                  <a:cubicBezTo>
                    <a:pt x="4184" y="345"/>
                    <a:pt x="4138" y="321"/>
                    <a:pt x="4094" y="293"/>
                  </a:cubicBezTo>
                  <a:cubicBezTo>
                    <a:pt x="4049" y="265"/>
                    <a:pt x="4007" y="235"/>
                    <a:pt x="3965" y="205"/>
                  </a:cubicBezTo>
                  <a:cubicBezTo>
                    <a:pt x="3922" y="175"/>
                    <a:pt x="3879" y="145"/>
                    <a:pt x="3833" y="121"/>
                  </a:cubicBezTo>
                  <a:cubicBezTo>
                    <a:pt x="3787" y="95"/>
                    <a:pt x="3738" y="77"/>
                    <a:pt x="3688" y="62"/>
                  </a:cubicBezTo>
                  <a:cubicBezTo>
                    <a:pt x="3638" y="47"/>
                    <a:pt x="3587" y="37"/>
                    <a:pt x="3536" y="29"/>
                  </a:cubicBezTo>
                  <a:cubicBezTo>
                    <a:pt x="3485" y="21"/>
                    <a:pt x="3433" y="15"/>
                    <a:pt x="3381" y="11"/>
                  </a:cubicBezTo>
                  <a:cubicBezTo>
                    <a:pt x="3329" y="7"/>
                    <a:pt x="3277" y="5"/>
                    <a:pt x="3225" y="4"/>
                  </a:cubicBezTo>
                  <a:cubicBezTo>
                    <a:pt x="3199" y="4"/>
                    <a:pt x="3173" y="3"/>
                    <a:pt x="3146" y="3"/>
                  </a:cubicBezTo>
                  <a:cubicBezTo>
                    <a:pt x="3140" y="3"/>
                    <a:pt x="3133" y="3"/>
                    <a:pt x="3127" y="3"/>
                  </a:cubicBezTo>
                  <a:cubicBezTo>
                    <a:pt x="3107" y="4"/>
                    <a:pt x="3107" y="4"/>
                    <a:pt x="3107" y="4"/>
                  </a:cubicBezTo>
                  <a:cubicBezTo>
                    <a:pt x="3094" y="4"/>
                    <a:pt x="3081" y="4"/>
                    <a:pt x="3068" y="5"/>
                  </a:cubicBezTo>
                  <a:cubicBezTo>
                    <a:pt x="3029" y="8"/>
                    <a:pt x="3029" y="8"/>
                    <a:pt x="3029" y="8"/>
                  </a:cubicBezTo>
                  <a:cubicBezTo>
                    <a:pt x="3023" y="8"/>
                    <a:pt x="3016" y="8"/>
                    <a:pt x="3010" y="9"/>
                  </a:cubicBezTo>
                  <a:cubicBezTo>
                    <a:pt x="2991" y="12"/>
                    <a:pt x="2991" y="12"/>
                    <a:pt x="2991" y="12"/>
                  </a:cubicBezTo>
                  <a:cubicBezTo>
                    <a:pt x="2971" y="14"/>
                    <a:pt x="2971" y="14"/>
                    <a:pt x="2971" y="14"/>
                  </a:cubicBezTo>
                  <a:cubicBezTo>
                    <a:pt x="2965" y="15"/>
                    <a:pt x="2958" y="16"/>
                    <a:pt x="2952" y="17"/>
                  </a:cubicBezTo>
                  <a:cubicBezTo>
                    <a:pt x="2913" y="23"/>
                    <a:pt x="2913" y="23"/>
                    <a:pt x="2913" y="23"/>
                  </a:cubicBezTo>
                  <a:cubicBezTo>
                    <a:pt x="2862" y="33"/>
                    <a:pt x="2812" y="45"/>
                    <a:pt x="2762" y="60"/>
                  </a:cubicBezTo>
                  <a:cubicBezTo>
                    <a:pt x="2756" y="62"/>
                    <a:pt x="2749" y="64"/>
                    <a:pt x="2743" y="66"/>
                  </a:cubicBezTo>
                  <a:cubicBezTo>
                    <a:pt x="2724" y="72"/>
                    <a:pt x="2724" y="72"/>
                    <a:pt x="2724" y="72"/>
                  </a:cubicBezTo>
                  <a:cubicBezTo>
                    <a:pt x="2712" y="76"/>
                    <a:pt x="2700" y="79"/>
                    <a:pt x="2687" y="84"/>
                  </a:cubicBezTo>
                  <a:cubicBezTo>
                    <a:pt x="2663" y="92"/>
                    <a:pt x="2638" y="101"/>
                    <a:pt x="2614" y="110"/>
                  </a:cubicBezTo>
                  <a:cubicBezTo>
                    <a:pt x="2589" y="119"/>
                    <a:pt x="2565" y="129"/>
                    <a:pt x="2541" y="138"/>
                  </a:cubicBezTo>
                  <a:cubicBezTo>
                    <a:pt x="2517" y="148"/>
                    <a:pt x="2493" y="158"/>
                    <a:pt x="2469" y="168"/>
                  </a:cubicBezTo>
                  <a:cubicBezTo>
                    <a:pt x="2324" y="228"/>
                    <a:pt x="2324" y="228"/>
                    <a:pt x="2324" y="228"/>
                  </a:cubicBezTo>
                  <a:cubicBezTo>
                    <a:pt x="2300" y="237"/>
                    <a:pt x="2276" y="248"/>
                    <a:pt x="2251" y="256"/>
                  </a:cubicBezTo>
                  <a:cubicBezTo>
                    <a:pt x="2215" y="270"/>
                    <a:pt x="2215" y="270"/>
                    <a:pt x="2215" y="270"/>
                  </a:cubicBezTo>
                  <a:cubicBezTo>
                    <a:pt x="2177" y="282"/>
                    <a:pt x="2177" y="282"/>
                    <a:pt x="2177" y="282"/>
                  </a:cubicBezTo>
                  <a:cubicBezTo>
                    <a:pt x="2153" y="291"/>
                    <a:pt x="2128" y="298"/>
                    <a:pt x="2103" y="305"/>
                  </a:cubicBezTo>
                  <a:cubicBezTo>
                    <a:pt x="2090" y="309"/>
                    <a:pt x="2077" y="312"/>
                    <a:pt x="2065" y="315"/>
                  </a:cubicBezTo>
                  <a:cubicBezTo>
                    <a:pt x="2027" y="324"/>
                    <a:pt x="2027" y="324"/>
                    <a:pt x="2027" y="324"/>
                  </a:cubicBezTo>
                  <a:cubicBezTo>
                    <a:pt x="1988" y="333"/>
                    <a:pt x="1988" y="333"/>
                    <a:pt x="1988" y="333"/>
                  </a:cubicBezTo>
                  <a:cubicBezTo>
                    <a:pt x="1976" y="335"/>
                    <a:pt x="1963" y="338"/>
                    <a:pt x="1950" y="340"/>
                  </a:cubicBezTo>
                  <a:cubicBezTo>
                    <a:pt x="1924" y="345"/>
                    <a:pt x="1899" y="350"/>
                    <a:pt x="1873" y="353"/>
                  </a:cubicBezTo>
                  <a:cubicBezTo>
                    <a:pt x="1770" y="369"/>
                    <a:pt x="1666" y="378"/>
                    <a:pt x="1561" y="380"/>
                  </a:cubicBezTo>
                  <a:cubicBezTo>
                    <a:pt x="1457" y="382"/>
                    <a:pt x="1353" y="378"/>
                    <a:pt x="1249" y="369"/>
                  </a:cubicBezTo>
                  <a:cubicBezTo>
                    <a:pt x="1145" y="359"/>
                    <a:pt x="1041" y="362"/>
                    <a:pt x="936" y="358"/>
                  </a:cubicBezTo>
                  <a:cubicBezTo>
                    <a:pt x="910" y="357"/>
                    <a:pt x="884" y="355"/>
                    <a:pt x="858" y="353"/>
                  </a:cubicBezTo>
                  <a:cubicBezTo>
                    <a:pt x="780" y="346"/>
                    <a:pt x="780" y="346"/>
                    <a:pt x="780" y="346"/>
                  </a:cubicBezTo>
                  <a:cubicBezTo>
                    <a:pt x="729" y="341"/>
                    <a:pt x="677" y="338"/>
                    <a:pt x="624" y="335"/>
                  </a:cubicBezTo>
                  <a:cubicBezTo>
                    <a:pt x="416" y="326"/>
                    <a:pt x="207" y="333"/>
                    <a:pt x="0" y="353"/>
                  </a:cubicBezTo>
                  <a:cubicBezTo>
                    <a:pt x="207" y="332"/>
                    <a:pt x="416" y="325"/>
                    <a:pt x="625" y="333"/>
                  </a:cubicBezTo>
                  <a:cubicBezTo>
                    <a:pt x="677" y="336"/>
                    <a:pt x="729" y="339"/>
                    <a:pt x="781" y="343"/>
                  </a:cubicBezTo>
                  <a:cubicBezTo>
                    <a:pt x="859" y="351"/>
                    <a:pt x="859" y="351"/>
                    <a:pt x="859" y="351"/>
                  </a:cubicBezTo>
                  <a:cubicBezTo>
                    <a:pt x="884" y="353"/>
                    <a:pt x="910" y="354"/>
                    <a:pt x="936" y="355"/>
                  </a:cubicBezTo>
                  <a:cubicBezTo>
                    <a:pt x="1041" y="360"/>
                    <a:pt x="1145" y="357"/>
                    <a:pt x="1249" y="366"/>
                  </a:cubicBezTo>
                  <a:cubicBezTo>
                    <a:pt x="1353" y="375"/>
                    <a:pt x="1457" y="379"/>
                    <a:pt x="1561" y="377"/>
                  </a:cubicBezTo>
                  <a:cubicBezTo>
                    <a:pt x="1665" y="375"/>
                    <a:pt x="1770" y="366"/>
                    <a:pt x="1872" y="350"/>
                  </a:cubicBezTo>
                  <a:cubicBezTo>
                    <a:pt x="1898" y="347"/>
                    <a:pt x="1924" y="341"/>
                    <a:pt x="1949" y="337"/>
                  </a:cubicBezTo>
                  <a:cubicBezTo>
                    <a:pt x="1962" y="335"/>
                    <a:pt x="1975" y="332"/>
                    <a:pt x="1988" y="329"/>
                  </a:cubicBezTo>
                  <a:cubicBezTo>
                    <a:pt x="2026" y="321"/>
                    <a:pt x="2026" y="321"/>
                    <a:pt x="2026" y="321"/>
                  </a:cubicBezTo>
                  <a:cubicBezTo>
                    <a:pt x="2064" y="311"/>
                    <a:pt x="2064" y="311"/>
                    <a:pt x="2064" y="311"/>
                  </a:cubicBezTo>
                  <a:cubicBezTo>
                    <a:pt x="2076" y="308"/>
                    <a:pt x="2089" y="305"/>
                    <a:pt x="2102" y="301"/>
                  </a:cubicBezTo>
                  <a:cubicBezTo>
                    <a:pt x="2127" y="294"/>
                    <a:pt x="2152" y="287"/>
                    <a:pt x="2176" y="279"/>
                  </a:cubicBezTo>
                  <a:cubicBezTo>
                    <a:pt x="2213" y="267"/>
                    <a:pt x="2213" y="267"/>
                    <a:pt x="2213" y="267"/>
                  </a:cubicBezTo>
                  <a:cubicBezTo>
                    <a:pt x="2250" y="253"/>
                    <a:pt x="2250" y="253"/>
                    <a:pt x="2250" y="253"/>
                  </a:cubicBezTo>
                  <a:cubicBezTo>
                    <a:pt x="2274" y="244"/>
                    <a:pt x="2298" y="234"/>
                    <a:pt x="2323" y="224"/>
                  </a:cubicBezTo>
                  <a:cubicBezTo>
                    <a:pt x="2467" y="164"/>
                    <a:pt x="2467" y="164"/>
                    <a:pt x="2467" y="164"/>
                  </a:cubicBezTo>
                  <a:cubicBezTo>
                    <a:pt x="2491" y="154"/>
                    <a:pt x="2515" y="145"/>
                    <a:pt x="2540" y="135"/>
                  </a:cubicBezTo>
                  <a:cubicBezTo>
                    <a:pt x="2564" y="125"/>
                    <a:pt x="2588" y="116"/>
                    <a:pt x="2612" y="107"/>
                  </a:cubicBezTo>
                  <a:cubicBezTo>
                    <a:pt x="2637" y="97"/>
                    <a:pt x="2661" y="89"/>
                    <a:pt x="2686" y="80"/>
                  </a:cubicBezTo>
                  <a:cubicBezTo>
                    <a:pt x="2698" y="76"/>
                    <a:pt x="2711" y="72"/>
                    <a:pt x="2723" y="68"/>
                  </a:cubicBezTo>
                  <a:cubicBezTo>
                    <a:pt x="2742" y="62"/>
                    <a:pt x="2742" y="62"/>
                    <a:pt x="2742" y="62"/>
                  </a:cubicBezTo>
                  <a:cubicBezTo>
                    <a:pt x="2748" y="60"/>
                    <a:pt x="2754" y="58"/>
                    <a:pt x="2761" y="56"/>
                  </a:cubicBezTo>
                  <a:cubicBezTo>
                    <a:pt x="2811" y="41"/>
                    <a:pt x="2862" y="30"/>
                    <a:pt x="2913" y="20"/>
                  </a:cubicBezTo>
                  <a:cubicBezTo>
                    <a:pt x="2951" y="13"/>
                    <a:pt x="2951" y="13"/>
                    <a:pt x="2951" y="13"/>
                  </a:cubicBezTo>
                  <a:cubicBezTo>
                    <a:pt x="2958" y="12"/>
                    <a:pt x="2964" y="11"/>
                    <a:pt x="2971" y="11"/>
                  </a:cubicBezTo>
                  <a:cubicBezTo>
                    <a:pt x="2990" y="8"/>
                    <a:pt x="2990" y="8"/>
                    <a:pt x="2990" y="8"/>
                  </a:cubicBezTo>
                  <a:cubicBezTo>
                    <a:pt x="3010" y="6"/>
                    <a:pt x="3010" y="6"/>
                    <a:pt x="3010" y="6"/>
                  </a:cubicBezTo>
                  <a:cubicBezTo>
                    <a:pt x="3016" y="5"/>
                    <a:pt x="3023" y="5"/>
                    <a:pt x="3029" y="4"/>
                  </a:cubicBezTo>
                  <a:cubicBezTo>
                    <a:pt x="3068" y="1"/>
                    <a:pt x="3068" y="1"/>
                    <a:pt x="3068" y="1"/>
                  </a:cubicBezTo>
                  <a:cubicBezTo>
                    <a:pt x="3081" y="1"/>
                    <a:pt x="3094" y="1"/>
                    <a:pt x="3107" y="0"/>
                  </a:cubicBezTo>
                  <a:cubicBezTo>
                    <a:pt x="3127" y="0"/>
                    <a:pt x="3127" y="0"/>
                    <a:pt x="3127" y="0"/>
                  </a:cubicBezTo>
                  <a:cubicBezTo>
                    <a:pt x="3133" y="0"/>
                    <a:pt x="3140" y="0"/>
                    <a:pt x="3146" y="0"/>
                  </a:cubicBezTo>
                  <a:cubicBezTo>
                    <a:pt x="3173" y="0"/>
                    <a:pt x="3199" y="0"/>
                    <a:pt x="3225" y="1"/>
                  </a:cubicBezTo>
                  <a:cubicBezTo>
                    <a:pt x="3277" y="2"/>
                    <a:pt x="3329" y="4"/>
                    <a:pt x="3381" y="8"/>
                  </a:cubicBezTo>
                  <a:cubicBezTo>
                    <a:pt x="3433" y="12"/>
                    <a:pt x="3485" y="18"/>
                    <a:pt x="3536" y="26"/>
                  </a:cubicBezTo>
                  <a:cubicBezTo>
                    <a:pt x="3588" y="34"/>
                    <a:pt x="3639" y="45"/>
                    <a:pt x="3689" y="59"/>
                  </a:cubicBezTo>
                  <a:cubicBezTo>
                    <a:pt x="3739" y="74"/>
                    <a:pt x="3788" y="93"/>
                    <a:pt x="3834" y="118"/>
                  </a:cubicBezTo>
                  <a:cubicBezTo>
                    <a:pt x="3880" y="143"/>
                    <a:pt x="3923" y="173"/>
                    <a:pt x="3966" y="203"/>
                  </a:cubicBezTo>
                  <a:cubicBezTo>
                    <a:pt x="4008" y="233"/>
                    <a:pt x="4051" y="263"/>
                    <a:pt x="4095" y="291"/>
                  </a:cubicBezTo>
                  <a:cubicBezTo>
                    <a:pt x="4139" y="319"/>
                    <a:pt x="4185" y="344"/>
                    <a:pt x="4234" y="362"/>
                  </a:cubicBezTo>
                  <a:cubicBezTo>
                    <a:pt x="4331" y="398"/>
                    <a:pt x="4434" y="421"/>
                    <a:pt x="4537" y="435"/>
                  </a:cubicBezTo>
                  <a:cubicBezTo>
                    <a:pt x="4640" y="447"/>
                    <a:pt x="4745" y="449"/>
                    <a:pt x="4849" y="437"/>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5" name="Freeform 56">
              <a:extLst>
                <a:ext uri="{FF2B5EF4-FFF2-40B4-BE49-F238E27FC236}">
                  <a16:creationId xmlns:a16="http://schemas.microsoft.com/office/drawing/2014/main" id="{038B49E2-6125-4EF8-B424-FA178325DBD8}"/>
                </a:ext>
              </a:extLst>
            </p:cNvPr>
            <p:cNvSpPr>
              <a:spLocks/>
            </p:cNvSpPr>
            <p:nvPr userDrawn="1"/>
          </p:nvSpPr>
          <p:spPr bwMode="auto">
            <a:xfrm>
              <a:off x="13466763" y="3349625"/>
              <a:ext cx="12112625" cy="1041400"/>
            </a:xfrm>
            <a:custGeom>
              <a:avLst/>
              <a:gdLst>
                <a:gd name="T0" fmla="*/ 4539 w 4849"/>
                <a:gd name="T1" fmla="*/ 405 h 416"/>
                <a:gd name="T2" fmla="*/ 4161 w 4849"/>
                <a:gd name="T3" fmla="*/ 322 h 416"/>
                <a:gd name="T4" fmla="*/ 4125 w 4849"/>
                <a:gd name="T5" fmla="*/ 305 h 416"/>
                <a:gd name="T6" fmla="*/ 3959 w 4849"/>
                <a:gd name="T7" fmla="*/ 206 h 416"/>
                <a:gd name="T8" fmla="*/ 3807 w 4849"/>
                <a:gd name="T9" fmla="*/ 119 h 416"/>
                <a:gd name="T10" fmla="*/ 3753 w 4849"/>
                <a:gd name="T11" fmla="*/ 98 h 416"/>
                <a:gd name="T12" fmla="*/ 3698 w 4849"/>
                <a:gd name="T13" fmla="*/ 80 h 416"/>
                <a:gd name="T14" fmla="*/ 3528 w 4849"/>
                <a:gd name="T15" fmla="*/ 43 h 416"/>
                <a:gd name="T16" fmla="*/ 3219 w 4849"/>
                <a:gd name="T17" fmla="*/ 12 h 416"/>
                <a:gd name="T18" fmla="*/ 3102 w 4849"/>
                <a:gd name="T19" fmla="*/ 7 h 416"/>
                <a:gd name="T20" fmla="*/ 3025 w 4849"/>
                <a:gd name="T21" fmla="*/ 4 h 416"/>
                <a:gd name="T22" fmla="*/ 3005 w 4849"/>
                <a:gd name="T23" fmla="*/ 4 h 416"/>
                <a:gd name="T24" fmla="*/ 2909 w 4849"/>
                <a:gd name="T25" fmla="*/ 8 h 416"/>
                <a:gd name="T26" fmla="*/ 2851 w 4849"/>
                <a:gd name="T27" fmla="*/ 15 h 416"/>
                <a:gd name="T28" fmla="*/ 2793 w 4849"/>
                <a:gd name="T29" fmla="*/ 23 h 416"/>
                <a:gd name="T30" fmla="*/ 2605 w 4849"/>
                <a:gd name="T31" fmla="*/ 68 h 416"/>
                <a:gd name="T32" fmla="*/ 2567 w 4849"/>
                <a:gd name="T33" fmla="*/ 79 h 416"/>
                <a:gd name="T34" fmla="*/ 2457 w 4849"/>
                <a:gd name="T35" fmla="*/ 115 h 416"/>
                <a:gd name="T36" fmla="*/ 2238 w 4849"/>
                <a:gd name="T37" fmla="*/ 194 h 416"/>
                <a:gd name="T38" fmla="*/ 2201 w 4849"/>
                <a:gd name="T39" fmla="*/ 207 h 416"/>
                <a:gd name="T40" fmla="*/ 1862 w 4849"/>
                <a:gd name="T41" fmla="*/ 290 h 416"/>
                <a:gd name="T42" fmla="*/ 1087 w 4849"/>
                <a:gd name="T43" fmla="*/ 322 h 416"/>
                <a:gd name="T44" fmla="*/ 854 w 4849"/>
                <a:gd name="T45" fmla="*/ 331 h 416"/>
                <a:gd name="T46" fmla="*/ 621 w 4849"/>
                <a:gd name="T47" fmla="*/ 322 h 416"/>
                <a:gd name="T48" fmla="*/ 621 w 4849"/>
                <a:gd name="T49" fmla="*/ 320 h 416"/>
                <a:gd name="T50" fmla="*/ 854 w 4849"/>
                <a:gd name="T51" fmla="*/ 329 h 416"/>
                <a:gd name="T52" fmla="*/ 1087 w 4849"/>
                <a:gd name="T53" fmla="*/ 319 h 416"/>
                <a:gd name="T54" fmla="*/ 1861 w 4849"/>
                <a:gd name="T55" fmla="*/ 287 h 416"/>
                <a:gd name="T56" fmla="*/ 2200 w 4849"/>
                <a:gd name="T57" fmla="*/ 204 h 416"/>
                <a:gd name="T58" fmla="*/ 2236 w 4849"/>
                <a:gd name="T59" fmla="*/ 191 h 416"/>
                <a:gd name="T60" fmla="*/ 2456 w 4849"/>
                <a:gd name="T61" fmla="*/ 111 h 416"/>
                <a:gd name="T62" fmla="*/ 2566 w 4849"/>
                <a:gd name="T63" fmla="*/ 75 h 416"/>
                <a:gd name="T64" fmla="*/ 2604 w 4849"/>
                <a:gd name="T65" fmla="*/ 64 h 416"/>
                <a:gd name="T66" fmla="*/ 2793 w 4849"/>
                <a:gd name="T67" fmla="*/ 20 h 416"/>
                <a:gd name="T68" fmla="*/ 2850 w 4849"/>
                <a:gd name="T69" fmla="*/ 11 h 416"/>
                <a:gd name="T70" fmla="*/ 2908 w 4849"/>
                <a:gd name="T71" fmla="*/ 5 h 416"/>
                <a:gd name="T72" fmla="*/ 3005 w 4849"/>
                <a:gd name="T73" fmla="*/ 1 h 416"/>
                <a:gd name="T74" fmla="*/ 3025 w 4849"/>
                <a:gd name="T75" fmla="*/ 1 h 416"/>
                <a:gd name="T76" fmla="*/ 3103 w 4849"/>
                <a:gd name="T77" fmla="*/ 3 h 416"/>
                <a:gd name="T78" fmla="*/ 3219 w 4849"/>
                <a:gd name="T79" fmla="*/ 9 h 416"/>
                <a:gd name="T80" fmla="*/ 3528 w 4849"/>
                <a:gd name="T81" fmla="*/ 40 h 416"/>
                <a:gd name="T82" fmla="*/ 3699 w 4849"/>
                <a:gd name="T83" fmla="*/ 77 h 416"/>
                <a:gd name="T84" fmla="*/ 3754 w 4849"/>
                <a:gd name="T85" fmla="*/ 95 h 416"/>
                <a:gd name="T86" fmla="*/ 3808 w 4849"/>
                <a:gd name="T87" fmla="*/ 117 h 416"/>
                <a:gd name="T88" fmla="*/ 3960 w 4849"/>
                <a:gd name="T89" fmla="*/ 204 h 416"/>
                <a:gd name="T90" fmla="*/ 4126 w 4849"/>
                <a:gd name="T91" fmla="*/ 304 h 416"/>
                <a:gd name="T92" fmla="*/ 4162 w 4849"/>
                <a:gd name="T93" fmla="*/ 320 h 416"/>
                <a:gd name="T94" fmla="*/ 4539 w 4849"/>
                <a:gd name="T95" fmla="*/ 404 h 4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849" h="416">
                  <a:moveTo>
                    <a:pt x="4849" y="406"/>
                  </a:moveTo>
                  <a:cubicBezTo>
                    <a:pt x="4746" y="416"/>
                    <a:pt x="4642" y="415"/>
                    <a:pt x="4539" y="405"/>
                  </a:cubicBezTo>
                  <a:cubicBezTo>
                    <a:pt x="4436" y="395"/>
                    <a:pt x="4334" y="376"/>
                    <a:pt x="4234" y="347"/>
                  </a:cubicBezTo>
                  <a:cubicBezTo>
                    <a:pt x="4209" y="340"/>
                    <a:pt x="4185" y="331"/>
                    <a:pt x="4161" y="322"/>
                  </a:cubicBezTo>
                  <a:cubicBezTo>
                    <a:pt x="4155" y="319"/>
                    <a:pt x="4149" y="316"/>
                    <a:pt x="4143" y="314"/>
                  </a:cubicBezTo>
                  <a:cubicBezTo>
                    <a:pt x="4137" y="311"/>
                    <a:pt x="4131" y="309"/>
                    <a:pt x="4125" y="305"/>
                  </a:cubicBezTo>
                  <a:cubicBezTo>
                    <a:pt x="4114" y="300"/>
                    <a:pt x="4102" y="294"/>
                    <a:pt x="4091" y="288"/>
                  </a:cubicBezTo>
                  <a:cubicBezTo>
                    <a:pt x="4045" y="263"/>
                    <a:pt x="4002" y="234"/>
                    <a:pt x="3959" y="206"/>
                  </a:cubicBezTo>
                  <a:cubicBezTo>
                    <a:pt x="3915" y="178"/>
                    <a:pt x="3871" y="150"/>
                    <a:pt x="3825" y="128"/>
                  </a:cubicBezTo>
                  <a:cubicBezTo>
                    <a:pt x="3807" y="119"/>
                    <a:pt x="3807" y="119"/>
                    <a:pt x="3807" y="119"/>
                  </a:cubicBezTo>
                  <a:cubicBezTo>
                    <a:pt x="3790" y="112"/>
                    <a:pt x="3790" y="112"/>
                    <a:pt x="3790" y="112"/>
                  </a:cubicBezTo>
                  <a:cubicBezTo>
                    <a:pt x="3778" y="106"/>
                    <a:pt x="3765" y="102"/>
                    <a:pt x="3753" y="98"/>
                  </a:cubicBezTo>
                  <a:cubicBezTo>
                    <a:pt x="3741" y="93"/>
                    <a:pt x="3729" y="89"/>
                    <a:pt x="3717" y="85"/>
                  </a:cubicBezTo>
                  <a:cubicBezTo>
                    <a:pt x="3711" y="83"/>
                    <a:pt x="3704" y="81"/>
                    <a:pt x="3698" y="80"/>
                  </a:cubicBezTo>
                  <a:cubicBezTo>
                    <a:pt x="3679" y="74"/>
                    <a:pt x="3679" y="74"/>
                    <a:pt x="3679" y="74"/>
                  </a:cubicBezTo>
                  <a:cubicBezTo>
                    <a:pt x="3630" y="61"/>
                    <a:pt x="3579" y="51"/>
                    <a:pt x="3528" y="43"/>
                  </a:cubicBezTo>
                  <a:cubicBezTo>
                    <a:pt x="3477" y="35"/>
                    <a:pt x="3425" y="29"/>
                    <a:pt x="3374" y="24"/>
                  </a:cubicBezTo>
                  <a:cubicBezTo>
                    <a:pt x="3322" y="19"/>
                    <a:pt x="3270" y="15"/>
                    <a:pt x="3219" y="12"/>
                  </a:cubicBezTo>
                  <a:cubicBezTo>
                    <a:pt x="3193" y="11"/>
                    <a:pt x="3167" y="10"/>
                    <a:pt x="3141" y="8"/>
                  </a:cubicBezTo>
                  <a:cubicBezTo>
                    <a:pt x="3102" y="7"/>
                    <a:pt x="3102" y="7"/>
                    <a:pt x="3102" y="7"/>
                  </a:cubicBezTo>
                  <a:cubicBezTo>
                    <a:pt x="3090" y="6"/>
                    <a:pt x="3077" y="5"/>
                    <a:pt x="3064" y="5"/>
                  </a:cubicBezTo>
                  <a:cubicBezTo>
                    <a:pt x="3025" y="4"/>
                    <a:pt x="3025" y="4"/>
                    <a:pt x="3025" y="4"/>
                  </a:cubicBezTo>
                  <a:cubicBezTo>
                    <a:pt x="3022" y="4"/>
                    <a:pt x="3018" y="4"/>
                    <a:pt x="3015" y="4"/>
                  </a:cubicBezTo>
                  <a:cubicBezTo>
                    <a:pt x="3005" y="4"/>
                    <a:pt x="3005" y="4"/>
                    <a:pt x="3005" y="4"/>
                  </a:cubicBezTo>
                  <a:cubicBezTo>
                    <a:pt x="2986" y="4"/>
                    <a:pt x="2986" y="4"/>
                    <a:pt x="2986" y="4"/>
                  </a:cubicBezTo>
                  <a:cubicBezTo>
                    <a:pt x="2960" y="4"/>
                    <a:pt x="2934" y="7"/>
                    <a:pt x="2909" y="8"/>
                  </a:cubicBezTo>
                  <a:cubicBezTo>
                    <a:pt x="2896" y="9"/>
                    <a:pt x="2883" y="11"/>
                    <a:pt x="2870" y="12"/>
                  </a:cubicBezTo>
                  <a:cubicBezTo>
                    <a:pt x="2851" y="15"/>
                    <a:pt x="2851" y="15"/>
                    <a:pt x="2851" y="15"/>
                  </a:cubicBezTo>
                  <a:cubicBezTo>
                    <a:pt x="2832" y="17"/>
                    <a:pt x="2832" y="17"/>
                    <a:pt x="2832" y="17"/>
                  </a:cubicBezTo>
                  <a:cubicBezTo>
                    <a:pt x="2819" y="19"/>
                    <a:pt x="2806" y="21"/>
                    <a:pt x="2793" y="23"/>
                  </a:cubicBezTo>
                  <a:cubicBezTo>
                    <a:pt x="2755" y="30"/>
                    <a:pt x="2755" y="30"/>
                    <a:pt x="2755" y="30"/>
                  </a:cubicBezTo>
                  <a:cubicBezTo>
                    <a:pt x="2705" y="41"/>
                    <a:pt x="2654" y="53"/>
                    <a:pt x="2605" y="68"/>
                  </a:cubicBezTo>
                  <a:cubicBezTo>
                    <a:pt x="2586" y="73"/>
                    <a:pt x="2586" y="73"/>
                    <a:pt x="2586" y="73"/>
                  </a:cubicBezTo>
                  <a:cubicBezTo>
                    <a:pt x="2567" y="79"/>
                    <a:pt x="2567" y="79"/>
                    <a:pt x="2567" y="79"/>
                  </a:cubicBezTo>
                  <a:cubicBezTo>
                    <a:pt x="2555" y="83"/>
                    <a:pt x="2543" y="86"/>
                    <a:pt x="2530" y="90"/>
                  </a:cubicBezTo>
                  <a:cubicBezTo>
                    <a:pt x="2506" y="98"/>
                    <a:pt x="2481" y="106"/>
                    <a:pt x="2457" y="115"/>
                  </a:cubicBezTo>
                  <a:cubicBezTo>
                    <a:pt x="2408" y="132"/>
                    <a:pt x="2359" y="150"/>
                    <a:pt x="2311" y="168"/>
                  </a:cubicBezTo>
                  <a:cubicBezTo>
                    <a:pt x="2238" y="194"/>
                    <a:pt x="2238" y="194"/>
                    <a:pt x="2238" y="194"/>
                  </a:cubicBezTo>
                  <a:cubicBezTo>
                    <a:pt x="2220" y="201"/>
                    <a:pt x="2220" y="201"/>
                    <a:pt x="2220" y="201"/>
                  </a:cubicBezTo>
                  <a:cubicBezTo>
                    <a:pt x="2201" y="207"/>
                    <a:pt x="2201" y="207"/>
                    <a:pt x="2201" y="207"/>
                  </a:cubicBezTo>
                  <a:cubicBezTo>
                    <a:pt x="2164" y="220"/>
                    <a:pt x="2164" y="220"/>
                    <a:pt x="2164" y="220"/>
                  </a:cubicBezTo>
                  <a:cubicBezTo>
                    <a:pt x="2066" y="251"/>
                    <a:pt x="1964" y="274"/>
                    <a:pt x="1862" y="290"/>
                  </a:cubicBezTo>
                  <a:cubicBezTo>
                    <a:pt x="1657" y="322"/>
                    <a:pt x="1449" y="328"/>
                    <a:pt x="1242" y="320"/>
                  </a:cubicBezTo>
                  <a:cubicBezTo>
                    <a:pt x="1190" y="318"/>
                    <a:pt x="1138" y="319"/>
                    <a:pt x="1087" y="322"/>
                  </a:cubicBezTo>
                  <a:cubicBezTo>
                    <a:pt x="1035" y="325"/>
                    <a:pt x="983" y="329"/>
                    <a:pt x="932" y="331"/>
                  </a:cubicBezTo>
                  <a:cubicBezTo>
                    <a:pt x="906" y="332"/>
                    <a:pt x="880" y="332"/>
                    <a:pt x="854" y="331"/>
                  </a:cubicBezTo>
                  <a:cubicBezTo>
                    <a:pt x="828" y="331"/>
                    <a:pt x="802" y="329"/>
                    <a:pt x="776" y="328"/>
                  </a:cubicBezTo>
                  <a:cubicBezTo>
                    <a:pt x="725" y="325"/>
                    <a:pt x="673" y="323"/>
                    <a:pt x="621" y="322"/>
                  </a:cubicBezTo>
                  <a:cubicBezTo>
                    <a:pt x="414" y="317"/>
                    <a:pt x="207" y="323"/>
                    <a:pt x="0" y="339"/>
                  </a:cubicBezTo>
                  <a:cubicBezTo>
                    <a:pt x="207" y="322"/>
                    <a:pt x="414" y="315"/>
                    <a:pt x="621" y="320"/>
                  </a:cubicBezTo>
                  <a:cubicBezTo>
                    <a:pt x="673" y="321"/>
                    <a:pt x="725" y="323"/>
                    <a:pt x="776" y="326"/>
                  </a:cubicBezTo>
                  <a:cubicBezTo>
                    <a:pt x="802" y="327"/>
                    <a:pt x="828" y="329"/>
                    <a:pt x="854" y="329"/>
                  </a:cubicBezTo>
                  <a:cubicBezTo>
                    <a:pt x="880" y="330"/>
                    <a:pt x="906" y="329"/>
                    <a:pt x="932" y="328"/>
                  </a:cubicBezTo>
                  <a:cubicBezTo>
                    <a:pt x="983" y="326"/>
                    <a:pt x="1035" y="322"/>
                    <a:pt x="1087" y="319"/>
                  </a:cubicBezTo>
                  <a:cubicBezTo>
                    <a:pt x="1138" y="316"/>
                    <a:pt x="1190" y="315"/>
                    <a:pt x="1242" y="318"/>
                  </a:cubicBezTo>
                  <a:cubicBezTo>
                    <a:pt x="1449" y="325"/>
                    <a:pt x="1657" y="319"/>
                    <a:pt x="1861" y="287"/>
                  </a:cubicBezTo>
                  <a:cubicBezTo>
                    <a:pt x="1963" y="270"/>
                    <a:pt x="2065" y="248"/>
                    <a:pt x="2163" y="216"/>
                  </a:cubicBezTo>
                  <a:cubicBezTo>
                    <a:pt x="2200" y="204"/>
                    <a:pt x="2200" y="204"/>
                    <a:pt x="2200" y="204"/>
                  </a:cubicBezTo>
                  <a:cubicBezTo>
                    <a:pt x="2218" y="197"/>
                    <a:pt x="2218" y="197"/>
                    <a:pt x="2218" y="197"/>
                  </a:cubicBezTo>
                  <a:cubicBezTo>
                    <a:pt x="2236" y="191"/>
                    <a:pt x="2236" y="191"/>
                    <a:pt x="2236" y="191"/>
                  </a:cubicBezTo>
                  <a:cubicBezTo>
                    <a:pt x="2309" y="164"/>
                    <a:pt x="2309" y="164"/>
                    <a:pt x="2309" y="164"/>
                  </a:cubicBezTo>
                  <a:cubicBezTo>
                    <a:pt x="2358" y="146"/>
                    <a:pt x="2407" y="128"/>
                    <a:pt x="2456" y="111"/>
                  </a:cubicBezTo>
                  <a:cubicBezTo>
                    <a:pt x="2480" y="103"/>
                    <a:pt x="2505" y="95"/>
                    <a:pt x="2529" y="87"/>
                  </a:cubicBezTo>
                  <a:cubicBezTo>
                    <a:pt x="2541" y="83"/>
                    <a:pt x="2554" y="79"/>
                    <a:pt x="2566" y="75"/>
                  </a:cubicBezTo>
                  <a:cubicBezTo>
                    <a:pt x="2585" y="69"/>
                    <a:pt x="2585" y="69"/>
                    <a:pt x="2585" y="69"/>
                  </a:cubicBezTo>
                  <a:cubicBezTo>
                    <a:pt x="2604" y="64"/>
                    <a:pt x="2604" y="64"/>
                    <a:pt x="2604" y="64"/>
                  </a:cubicBezTo>
                  <a:cubicBezTo>
                    <a:pt x="2653" y="49"/>
                    <a:pt x="2704" y="37"/>
                    <a:pt x="2754" y="27"/>
                  </a:cubicBezTo>
                  <a:cubicBezTo>
                    <a:pt x="2793" y="20"/>
                    <a:pt x="2793" y="20"/>
                    <a:pt x="2793" y="20"/>
                  </a:cubicBezTo>
                  <a:cubicBezTo>
                    <a:pt x="2805" y="17"/>
                    <a:pt x="2818" y="16"/>
                    <a:pt x="2831" y="14"/>
                  </a:cubicBezTo>
                  <a:cubicBezTo>
                    <a:pt x="2850" y="11"/>
                    <a:pt x="2850" y="11"/>
                    <a:pt x="2850" y="11"/>
                  </a:cubicBezTo>
                  <a:cubicBezTo>
                    <a:pt x="2870" y="9"/>
                    <a:pt x="2870" y="9"/>
                    <a:pt x="2870" y="9"/>
                  </a:cubicBezTo>
                  <a:cubicBezTo>
                    <a:pt x="2883" y="8"/>
                    <a:pt x="2895" y="6"/>
                    <a:pt x="2908" y="5"/>
                  </a:cubicBezTo>
                  <a:cubicBezTo>
                    <a:pt x="2934" y="3"/>
                    <a:pt x="2960" y="1"/>
                    <a:pt x="2986" y="1"/>
                  </a:cubicBezTo>
                  <a:cubicBezTo>
                    <a:pt x="3005" y="1"/>
                    <a:pt x="3005" y="1"/>
                    <a:pt x="3005" y="1"/>
                  </a:cubicBezTo>
                  <a:cubicBezTo>
                    <a:pt x="3015" y="0"/>
                    <a:pt x="3015" y="0"/>
                    <a:pt x="3015" y="0"/>
                  </a:cubicBezTo>
                  <a:cubicBezTo>
                    <a:pt x="3018" y="0"/>
                    <a:pt x="3022" y="1"/>
                    <a:pt x="3025" y="1"/>
                  </a:cubicBezTo>
                  <a:cubicBezTo>
                    <a:pt x="3064" y="2"/>
                    <a:pt x="3064" y="2"/>
                    <a:pt x="3064" y="2"/>
                  </a:cubicBezTo>
                  <a:cubicBezTo>
                    <a:pt x="3077" y="2"/>
                    <a:pt x="3090" y="3"/>
                    <a:pt x="3103" y="3"/>
                  </a:cubicBezTo>
                  <a:cubicBezTo>
                    <a:pt x="3141" y="5"/>
                    <a:pt x="3141" y="5"/>
                    <a:pt x="3141" y="5"/>
                  </a:cubicBezTo>
                  <a:cubicBezTo>
                    <a:pt x="3167" y="6"/>
                    <a:pt x="3193" y="8"/>
                    <a:pt x="3219" y="9"/>
                  </a:cubicBezTo>
                  <a:cubicBezTo>
                    <a:pt x="3271" y="12"/>
                    <a:pt x="3322" y="16"/>
                    <a:pt x="3374" y="21"/>
                  </a:cubicBezTo>
                  <a:cubicBezTo>
                    <a:pt x="3425" y="26"/>
                    <a:pt x="3477" y="32"/>
                    <a:pt x="3528" y="40"/>
                  </a:cubicBezTo>
                  <a:cubicBezTo>
                    <a:pt x="3579" y="48"/>
                    <a:pt x="3630" y="58"/>
                    <a:pt x="3680" y="72"/>
                  </a:cubicBezTo>
                  <a:cubicBezTo>
                    <a:pt x="3699" y="77"/>
                    <a:pt x="3699" y="77"/>
                    <a:pt x="3699" y="77"/>
                  </a:cubicBezTo>
                  <a:cubicBezTo>
                    <a:pt x="3705" y="79"/>
                    <a:pt x="3711" y="81"/>
                    <a:pt x="3717" y="83"/>
                  </a:cubicBezTo>
                  <a:cubicBezTo>
                    <a:pt x="3730" y="87"/>
                    <a:pt x="3742" y="90"/>
                    <a:pt x="3754" y="95"/>
                  </a:cubicBezTo>
                  <a:cubicBezTo>
                    <a:pt x="3766" y="100"/>
                    <a:pt x="3779" y="104"/>
                    <a:pt x="3791" y="109"/>
                  </a:cubicBezTo>
                  <a:cubicBezTo>
                    <a:pt x="3808" y="117"/>
                    <a:pt x="3808" y="117"/>
                    <a:pt x="3808" y="117"/>
                  </a:cubicBezTo>
                  <a:cubicBezTo>
                    <a:pt x="3826" y="126"/>
                    <a:pt x="3826" y="126"/>
                    <a:pt x="3826" y="126"/>
                  </a:cubicBezTo>
                  <a:cubicBezTo>
                    <a:pt x="3873" y="148"/>
                    <a:pt x="3916" y="176"/>
                    <a:pt x="3960" y="204"/>
                  </a:cubicBezTo>
                  <a:cubicBezTo>
                    <a:pt x="4003" y="232"/>
                    <a:pt x="4047" y="261"/>
                    <a:pt x="4092" y="286"/>
                  </a:cubicBezTo>
                  <a:cubicBezTo>
                    <a:pt x="4103" y="292"/>
                    <a:pt x="4115" y="298"/>
                    <a:pt x="4126" y="304"/>
                  </a:cubicBezTo>
                  <a:cubicBezTo>
                    <a:pt x="4132" y="307"/>
                    <a:pt x="4138" y="309"/>
                    <a:pt x="4144" y="312"/>
                  </a:cubicBezTo>
                  <a:cubicBezTo>
                    <a:pt x="4150" y="314"/>
                    <a:pt x="4156" y="317"/>
                    <a:pt x="4162" y="320"/>
                  </a:cubicBezTo>
                  <a:cubicBezTo>
                    <a:pt x="4186" y="330"/>
                    <a:pt x="4210" y="338"/>
                    <a:pt x="4235" y="345"/>
                  </a:cubicBezTo>
                  <a:cubicBezTo>
                    <a:pt x="4334" y="374"/>
                    <a:pt x="4436" y="393"/>
                    <a:pt x="4539" y="404"/>
                  </a:cubicBezTo>
                  <a:cubicBezTo>
                    <a:pt x="4642" y="414"/>
                    <a:pt x="4746" y="416"/>
                    <a:pt x="4849" y="406"/>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6" name="Freeform 57">
              <a:extLst>
                <a:ext uri="{FF2B5EF4-FFF2-40B4-BE49-F238E27FC236}">
                  <a16:creationId xmlns:a16="http://schemas.microsoft.com/office/drawing/2014/main" id="{858EC41D-E247-4000-BBAC-8653AAA1C9F3}"/>
                </a:ext>
              </a:extLst>
            </p:cNvPr>
            <p:cNvSpPr>
              <a:spLocks/>
            </p:cNvSpPr>
            <p:nvPr userDrawn="1"/>
          </p:nvSpPr>
          <p:spPr bwMode="auto">
            <a:xfrm>
              <a:off x="13471525" y="3513138"/>
              <a:ext cx="12112625" cy="960438"/>
            </a:xfrm>
            <a:custGeom>
              <a:avLst/>
              <a:gdLst>
                <a:gd name="T0" fmla="*/ 4540 w 4849"/>
                <a:gd name="T1" fmla="*/ 376 h 384"/>
                <a:gd name="T2" fmla="*/ 4197 w 4849"/>
                <a:gd name="T3" fmla="*/ 321 h 384"/>
                <a:gd name="T4" fmla="*/ 4160 w 4849"/>
                <a:gd name="T5" fmla="*/ 310 h 384"/>
                <a:gd name="T6" fmla="*/ 4106 w 4849"/>
                <a:gd name="T7" fmla="*/ 290 h 384"/>
                <a:gd name="T8" fmla="*/ 4071 w 4849"/>
                <a:gd name="T9" fmla="*/ 273 h 384"/>
                <a:gd name="T10" fmla="*/ 4019 w 4849"/>
                <a:gd name="T11" fmla="*/ 247 h 384"/>
                <a:gd name="T12" fmla="*/ 3816 w 4849"/>
                <a:gd name="T13" fmla="*/ 136 h 384"/>
                <a:gd name="T14" fmla="*/ 3670 w 4849"/>
                <a:gd name="T15" fmla="*/ 88 h 384"/>
                <a:gd name="T16" fmla="*/ 3365 w 4849"/>
                <a:gd name="T17" fmla="*/ 39 h 384"/>
                <a:gd name="T18" fmla="*/ 2903 w 4849"/>
                <a:gd name="T19" fmla="*/ 4 h 384"/>
                <a:gd name="T20" fmla="*/ 2807 w 4849"/>
                <a:gd name="T21" fmla="*/ 6 h 384"/>
                <a:gd name="T22" fmla="*/ 2749 w 4849"/>
                <a:gd name="T23" fmla="*/ 11 h 384"/>
                <a:gd name="T24" fmla="*/ 2691 w 4849"/>
                <a:gd name="T25" fmla="*/ 18 h 384"/>
                <a:gd name="T26" fmla="*/ 2634 w 4849"/>
                <a:gd name="T27" fmla="*/ 27 h 384"/>
                <a:gd name="T28" fmla="*/ 2446 w 4849"/>
                <a:gd name="T29" fmla="*/ 69 h 384"/>
                <a:gd name="T30" fmla="*/ 1850 w 4849"/>
                <a:gd name="T31" fmla="*/ 229 h 384"/>
                <a:gd name="T32" fmla="*/ 1504 w 4849"/>
                <a:gd name="T33" fmla="*/ 265 h 384"/>
                <a:gd name="T34" fmla="*/ 1388 w 4849"/>
                <a:gd name="T35" fmla="*/ 270 h 384"/>
                <a:gd name="T36" fmla="*/ 1156 w 4849"/>
                <a:gd name="T37" fmla="*/ 275 h 384"/>
                <a:gd name="T38" fmla="*/ 926 w 4849"/>
                <a:gd name="T39" fmla="*/ 303 h 384"/>
                <a:gd name="T40" fmla="*/ 618 w 4849"/>
                <a:gd name="T41" fmla="*/ 310 h 384"/>
                <a:gd name="T42" fmla="*/ 618 w 4849"/>
                <a:gd name="T43" fmla="*/ 308 h 384"/>
                <a:gd name="T44" fmla="*/ 926 w 4849"/>
                <a:gd name="T45" fmla="*/ 301 h 384"/>
                <a:gd name="T46" fmla="*/ 1156 w 4849"/>
                <a:gd name="T47" fmla="*/ 272 h 384"/>
                <a:gd name="T48" fmla="*/ 1388 w 4849"/>
                <a:gd name="T49" fmla="*/ 267 h 384"/>
                <a:gd name="T50" fmla="*/ 1504 w 4849"/>
                <a:gd name="T51" fmla="*/ 262 h 384"/>
                <a:gd name="T52" fmla="*/ 1849 w 4849"/>
                <a:gd name="T53" fmla="*/ 226 h 384"/>
                <a:gd name="T54" fmla="*/ 2445 w 4849"/>
                <a:gd name="T55" fmla="*/ 66 h 384"/>
                <a:gd name="T56" fmla="*/ 2634 w 4849"/>
                <a:gd name="T57" fmla="*/ 23 h 384"/>
                <a:gd name="T58" fmla="*/ 2691 w 4849"/>
                <a:gd name="T59" fmla="*/ 14 h 384"/>
                <a:gd name="T60" fmla="*/ 2748 w 4849"/>
                <a:gd name="T61" fmla="*/ 7 h 384"/>
                <a:gd name="T62" fmla="*/ 2806 w 4849"/>
                <a:gd name="T63" fmla="*/ 3 h 384"/>
                <a:gd name="T64" fmla="*/ 2903 w 4849"/>
                <a:gd name="T65" fmla="*/ 0 h 384"/>
                <a:gd name="T66" fmla="*/ 3365 w 4849"/>
                <a:gd name="T67" fmla="*/ 36 h 384"/>
                <a:gd name="T68" fmla="*/ 3670 w 4849"/>
                <a:gd name="T69" fmla="*/ 85 h 384"/>
                <a:gd name="T70" fmla="*/ 3817 w 4849"/>
                <a:gd name="T71" fmla="*/ 133 h 384"/>
                <a:gd name="T72" fmla="*/ 4020 w 4849"/>
                <a:gd name="T73" fmla="*/ 245 h 384"/>
                <a:gd name="T74" fmla="*/ 4072 w 4849"/>
                <a:gd name="T75" fmla="*/ 271 h 384"/>
                <a:gd name="T76" fmla="*/ 4107 w 4849"/>
                <a:gd name="T77" fmla="*/ 288 h 384"/>
                <a:gd name="T78" fmla="*/ 4161 w 4849"/>
                <a:gd name="T79" fmla="*/ 308 h 384"/>
                <a:gd name="T80" fmla="*/ 4198 w 4849"/>
                <a:gd name="T81" fmla="*/ 319 h 384"/>
                <a:gd name="T82" fmla="*/ 4540 w 4849"/>
                <a:gd name="T83" fmla="*/ 375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849" h="384">
                  <a:moveTo>
                    <a:pt x="4849" y="377"/>
                  </a:moveTo>
                  <a:cubicBezTo>
                    <a:pt x="4746" y="384"/>
                    <a:pt x="4643" y="383"/>
                    <a:pt x="4540" y="376"/>
                  </a:cubicBezTo>
                  <a:cubicBezTo>
                    <a:pt x="4438" y="368"/>
                    <a:pt x="4335" y="353"/>
                    <a:pt x="4235" y="330"/>
                  </a:cubicBezTo>
                  <a:cubicBezTo>
                    <a:pt x="4197" y="321"/>
                    <a:pt x="4197" y="321"/>
                    <a:pt x="4197" y="321"/>
                  </a:cubicBezTo>
                  <a:cubicBezTo>
                    <a:pt x="4179" y="316"/>
                    <a:pt x="4179" y="316"/>
                    <a:pt x="4179" y="316"/>
                  </a:cubicBezTo>
                  <a:cubicBezTo>
                    <a:pt x="4172" y="314"/>
                    <a:pt x="4166" y="312"/>
                    <a:pt x="4160" y="310"/>
                  </a:cubicBezTo>
                  <a:cubicBezTo>
                    <a:pt x="4148" y="306"/>
                    <a:pt x="4136" y="302"/>
                    <a:pt x="4124" y="297"/>
                  </a:cubicBezTo>
                  <a:cubicBezTo>
                    <a:pt x="4118" y="295"/>
                    <a:pt x="4112" y="292"/>
                    <a:pt x="4106" y="290"/>
                  </a:cubicBezTo>
                  <a:cubicBezTo>
                    <a:pt x="4088" y="282"/>
                    <a:pt x="4088" y="282"/>
                    <a:pt x="4088" y="282"/>
                  </a:cubicBezTo>
                  <a:cubicBezTo>
                    <a:pt x="4082" y="279"/>
                    <a:pt x="4076" y="276"/>
                    <a:pt x="4071" y="273"/>
                  </a:cubicBezTo>
                  <a:cubicBezTo>
                    <a:pt x="4053" y="265"/>
                    <a:pt x="4053" y="265"/>
                    <a:pt x="4053" y="265"/>
                  </a:cubicBezTo>
                  <a:cubicBezTo>
                    <a:pt x="4042" y="259"/>
                    <a:pt x="4030" y="253"/>
                    <a:pt x="4019" y="247"/>
                  </a:cubicBezTo>
                  <a:cubicBezTo>
                    <a:pt x="3997" y="234"/>
                    <a:pt x="3974" y="221"/>
                    <a:pt x="3952" y="208"/>
                  </a:cubicBezTo>
                  <a:cubicBezTo>
                    <a:pt x="3908" y="182"/>
                    <a:pt x="3863" y="157"/>
                    <a:pt x="3816" y="136"/>
                  </a:cubicBezTo>
                  <a:cubicBezTo>
                    <a:pt x="3792" y="126"/>
                    <a:pt x="3768" y="116"/>
                    <a:pt x="3744" y="109"/>
                  </a:cubicBezTo>
                  <a:cubicBezTo>
                    <a:pt x="3719" y="101"/>
                    <a:pt x="3694" y="94"/>
                    <a:pt x="3670" y="88"/>
                  </a:cubicBezTo>
                  <a:cubicBezTo>
                    <a:pt x="3620" y="75"/>
                    <a:pt x="3569" y="66"/>
                    <a:pt x="3518" y="58"/>
                  </a:cubicBezTo>
                  <a:cubicBezTo>
                    <a:pt x="3467" y="51"/>
                    <a:pt x="3416" y="44"/>
                    <a:pt x="3365" y="39"/>
                  </a:cubicBezTo>
                  <a:cubicBezTo>
                    <a:pt x="3262" y="28"/>
                    <a:pt x="3160" y="21"/>
                    <a:pt x="3057" y="13"/>
                  </a:cubicBezTo>
                  <a:cubicBezTo>
                    <a:pt x="3006" y="8"/>
                    <a:pt x="2954" y="4"/>
                    <a:pt x="2903" y="4"/>
                  </a:cubicBezTo>
                  <a:cubicBezTo>
                    <a:pt x="2877" y="4"/>
                    <a:pt x="2851" y="4"/>
                    <a:pt x="2826" y="5"/>
                  </a:cubicBezTo>
                  <a:cubicBezTo>
                    <a:pt x="2807" y="6"/>
                    <a:pt x="2807" y="6"/>
                    <a:pt x="2807" y="6"/>
                  </a:cubicBezTo>
                  <a:cubicBezTo>
                    <a:pt x="2800" y="6"/>
                    <a:pt x="2794" y="7"/>
                    <a:pt x="2787" y="7"/>
                  </a:cubicBezTo>
                  <a:cubicBezTo>
                    <a:pt x="2749" y="11"/>
                    <a:pt x="2749" y="11"/>
                    <a:pt x="2749" y="11"/>
                  </a:cubicBezTo>
                  <a:cubicBezTo>
                    <a:pt x="2736" y="12"/>
                    <a:pt x="2723" y="14"/>
                    <a:pt x="2711" y="15"/>
                  </a:cubicBezTo>
                  <a:cubicBezTo>
                    <a:pt x="2691" y="18"/>
                    <a:pt x="2691" y="18"/>
                    <a:pt x="2691" y="18"/>
                  </a:cubicBezTo>
                  <a:cubicBezTo>
                    <a:pt x="2685" y="19"/>
                    <a:pt x="2679" y="20"/>
                    <a:pt x="2672" y="21"/>
                  </a:cubicBezTo>
                  <a:cubicBezTo>
                    <a:pt x="2660" y="23"/>
                    <a:pt x="2647" y="25"/>
                    <a:pt x="2634" y="27"/>
                  </a:cubicBezTo>
                  <a:cubicBezTo>
                    <a:pt x="2596" y="34"/>
                    <a:pt x="2596" y="34"/>
                    <a:pt x="2596" y="34"/>
                  </a:cubicBezTo>
                  <a:cubicBezTo>
                    <a:pt x="2546" y="44"/>
                    <a:pt x="2496" y="56"/>
                    <a:pt x="2446" y="69"/>
                  </a:cubicBezTo>
                  <a:cubicBezTo>
                    <a:pt x="2347" y="96"/>
                    <a:pt x="2249" y="129"/>
                    <a:pt x="2151" y="160"/>
                  </a:cubicBezTo>
                  <a:cubicBezTo>
                    <a:pt x="2052" y="191"/>
                    <a:pt x="1951" y="213"/>
                    <a:pt x="1850" y="229"/>
                  </a:cubicBezTo>
                  <a:cubicBezTo>
                    <a:pt x="1748" y="245"/>
                    <a:pt x="1645" y="256"/>
                    <a:pt x="1542" y="262"/>
                  </a:cubicBezTo>
                  <a:cubicBezTo>
                    <a:pt x="1504" y="265"/>
                    <a:pt x="1504" y="265"/>
                    <a:pt x="1504" y="265"/>
                  </a:cubicBezTo>
                  <a:cubicBezTo>
                    <a:pt x="1465" y="266"/>
                    <a:pt x="1465" y="266"/>
                    <a:pt x="1465" y="266"/>
                  </a:cubicBezTo>
                  <a:cubicBezTo>
                    <a:pt x="1439" y="268"/>
                    <a:pt x="1414" y="269"/>
                    <a:pt x="1388" y="270"/>
                  </a:cubicBezTo>
                  <a:cubicBezTo>
                    <a:pt x="1336" y="271"/>
                    <a:pt x="1285" y="272"/>
                    <a:pt x="1233" y="273"/>
                  </a:cubicBezTo>
                  <a:cubicBezTo>
                    <a:pt x="1208" y="273"/>
                    <a:pt x="1182" y="273"/>
                    <a:pt x="1156" y="275"/>
                  </a:cubicBezTo>
                  <a:cubicBezTo>
                    <a:pt x="1131" y="277"/>
                    <a:pt x="1105" y="279"/>
                    <a:pt x="1080" y="282"/>
                  </a:cubicBezTo>
                  <a:cubicBezTo>
                    <a:pt x="1028" y="289"/>
                    <a:pt x="978" y="297"/>
                    <a:pt x="926" y="303"/>
                  </a:cubicBezTo>
                  <a:cubicBezTo>
                    <a:pt x="875" y="309"/>
                    <a:pt x="824" y="312"/>
                    <a:pt x="772" y="311"/>
                  </a:cubicBezTo>
                  <a:cubicBezTo>
                    <a:pt x="721" y="310"/>
                    <a:pt x="669" y="310"/>
                    <a:pt x="618" y="310"/>
                  </a:cubicBezTo>
                  <a:cubicBezTo>
                    <a:pt x="412" y="309"/>
                    <a:pt x="206" y="314"/>
                    <a:pt x="0" y="327"/>
                  </a:cubicBezTo>
                  <a:cubicBezTo>
                    <a:pt x="206" y="314"/>
                    <a:pt x="412" y="308"/>
                    <a:pt x="618" y="308"/>
                  </a:cubicBezTo>
                  <a:cubicBezTo>
                    <a:pt x="669" y="308"/>
                    <a:pt x="721" y="308"/>
                    <a:pt x="772" y="309"/>
                  </a:cubicBezTo>
                  <a:cubicBezTo>
                    <a:pt x="824" y="310"/>
                    <a:pt x="875" y="307"/>
                    <a:pt x="926" y="301"/>
                  </a:cubicBezTo>
                  <a:cubicBezTo>
                    <a:pt x="977" y="295"/>
                    <a:pt x="1028" y="286"/>
                    <a:pt x="1079" y="280"/>
                  </a:cubicBezTo>
                  <a:cubicBezTo>
                    <a:pt x="1105" y="277"/>
                    <a:pt x="1130" y="274"/>
                    <a:pt x="1156" y="272"/>
                  </a:cubicBezTo>
                  <a:cubicBezTo>
                    <a:pt x="1182" y="270"/>
                    <a:pt x="1208" y="270"/>
                    <a:pt x="1233" y="270"/>
                  </a:cubicBezTo>
                  <a:cubicBezTo>
                    <a:pt x="1285" y="269"/>
                    <a:pt x="1336" y="268"/>
                    <a:pt x="1388" y="267"/>
                  </a:cubicBezTo>
                  <a:cubicBezTo>
                    <a:pt x="1414" y="266"/>
                    <a:pt x="1439" y="265"/>
                    <a:pt x="1465" y="264"/>
                  </a:cubicBezTo>
                  <a:cubicBezTo>
                    <a:pt x="1504" y="262"/>
                    <a:pt x="1504" y="262"/>
                    <a:pt x="1504" y="262"/>
                  </a:cubicBezTo>
                  <a:cubicBezTo>
                    <a:pt x="1542" y="259"/>
                    <a:pt x="1542" y="259"/>
                    <a:pt x="1542" y="259"/>
                  </a:cubicBezTo>
                  <a:cubicBezTo>
                    <a:pt x="1645" y="253"/>
                    <a:pt x="1747" y="242"/>
                    <a:pt x="1849" y="226"/>
                  </a:cubicBezTo>
                  <a:cubicBezTo>
                    <a:pt x="1951" y="210"/>
                    <a:pt x="2052" y="187"/>
                    <a:pt x="2150" y="156"/>
                  </a:cubicBezTo>
                  <a:cubicBezTo>
                    <a:pt x="2248" y="125"/>
                    <a:pt x="2345" y="92"/>
                    <a:pt x="2445" y="66"/>
                  </a:cubicBezTo>
                  <a:cubicBezTo>
                    <a:pt x="2495" y="52"/>
                    <a:pt x="2545" y="40"/>
                    <a:pt x="2596" y="30"/>
                  </a:cubicBezTo>
                  <a:cubicBezTo>
                    <a:pt x="2634" y="23"/>
                    <a:pt x="2634" y="23"/>
                    <a:pt x="2634" y="23"/>
                  </a:cubicBezTo>
                  <a:cubicBezTo>
                    <a:pt x="2646" y="21"/>
                    <a:pt x="2659" y="19"/>
                    <a:pt x="2672" y="17"/>
                  </a:cubicBezTo>
                  <a:cubicBezTo>
                    <a:pt x="2678" y="16"/>
                    <a:pt x="2684" y="15"/>
                    <a:pt x="2691" y="14"/>
                  </a:cubicBezTo>
                  <a:cubicBezTo>
                    <a:pt x="2710" y="12"/>
                    <a:pt x="2710" y="12"/>
                    <a:pt x="2710" y="12"/>
                  </a:cubicBezTo>
                  <a:cubicBezTo>
                    <a:pt x="2723" y="10"/>
                    <a:pt x="2736" y="8"/>
                    <a:pt x="2748" y="7"/>
                  </a:cubicBezTo>
                  <a:cubicBezTo>
                    <a:pt x="2787" y="4"/>
                    <a:pt x="2787" y="4"/>
                    <a:pt x="2787" y="4"/>
                  </a:cubicBezTo>
                  <a:cubicBezTo>
                    <a:pt x="2793" y="3"/>
                    <a:pt x="2800" y="3"/>
                    <a:pt x="2806" y="3"/>
                  </a:cubicBezTo>
                  <a:cubicBezTo>
                    <a:pt x="2826" y="2"/>
                    <a:pt x="2826" y="2"/>
                    <a:pt x="2826" y="2"/>
                  </a:cubicBezTo>
                  <a:cubicBezTo>
                    <a:pt x="2851" y="0"/>
                    <a:pt x="2877" y="0"/>
                    <a:pt x="2903" y="0"/>
                  </a:cubicBezTo>
                  <a:cubicBezTo>
                    <a:pt x="2954" y="1"/>
                    <a:pt x="3006" y="4"/>
                    <a:pt x="3057" y="9"/>
                  </a:cubicBezTo>
                  <a:cubicBezTo>
                    <a:pt x="3160" y="18"/>
                    <a:pt x="3263" y="25"/>
                    <a:pt x="3365" y="36"/>
                  </a:cubicBezTo>
                  <a:cubicBezTo>
                    <a:pt x="3416" y="41"/>
                    <a:pt x="3468" y="48"/>
                    <a:pt x="3518" y="56"/>
                  </a:cubicBezTo>
                  <a:cubicBezTo>
                    <a:pt x="3569" y="64"/>
                    <a:pt x="3620" y="73"/>
                    <a:pt x="3670" y="85"/>
                  </a:cubicBezTo>
                  <a:cubicBezTo>
                    <a:pt x="3695" y="92"/>
                    <a:pt x="3720" y="98"/>
                    <a:pt x="3745" y="106"/>
                  </a:cubicBezTo>
                  <a:cubicBezTo>
                    <a:pt x="3769" y="114"/>
                    <a:pt x="3793" y="123"/>
                    <a:pt x="3817" y="133"/>
                  </a:cubicBezTo>
                  <a:cubicBezTo>
                    <a:pt x="3864" y="155"/>
                    <a:pt x="3909" y="180"/>
                    <a:pt x="3953" y="206"/>
                  </a:cubicBezTo>
                  <a:cubicBezTo>
                    <a:pt x="3976" y="219"/>
                    <a:pt x="3998" y="232"/>
                    <a:pt x="4020" y="245"/>
                  </a:cubicBezTo>
                  <a:cubicBezTo>
                    <a:pt x="4032" y="251"/>
                    <a:pt x="4043" y="257"/>
                    <a:pt x="4054" y="263"/>
                  </a:cubicBezTo>
                  <a:cubicBezTo>
                    <a:pt x="4072" y="271"/>
                    <a:pt x="4072" y="271"/>
                    <a:pt x="4072" y="271"/>
                  </a:cubicBezTo>
                  <a:cubicBezTo>
                    <a:pt x="4077" y="274"/>
                    <a:pt x="4083" y="277"/>
                    <a:pt x="4089" y="280"/>
                  </a:cubicBezTo>
                  <a:cubicBezTo>
                    <a:pt x="4107" y="288"/>
                    <a:pt x="4107" y="288"/>
                    <a:pt x="4107" y="288"/>
                  </a:cubicBezTo>
                  <a:cubicBezTo>
                    <a:pt x="4112" y="290"/>
                    <a:pt x="4119" y="293"/>
                    <a:pt x="4124" y="295"/>
                  </a:cubicBezTo>
                  <a:cubicBezTo>
                    <a:pt x="4136" y="300"/>
                    <a:pt x="4149" y="304"/>
                    <a:pt x="4161" y="308"/>
                  </a:cubicBezTo>
                  <a:cubicBezTo>
                    <a:pt x="4167" y="310"/>
                    <a:pt x="4173" y="312"/>
                    <a:pt x="4179" y="314"/>
                  </a:cubicBezTo>
                  <a:cubicBezTo>
                    <a:pt x="4198" y="319"/>
                    <a:pt x="4198" y="319"/>
                    <a:pt x="4198" y="319"/>
                  </a:cubicBezTo>
                  <a:cubicBezTo>
                    <a:pt x="4235" y="328"/>
                    <a:pt x="4235" y="328"/>
                    <a:pt x="4235" y="328"/>
                  </a:cubicBezTo>
                  <a:cubicBezTo>
                    <a:pt x="4335" y="351"/>
                    <a:pt x="4438" y="366"/>
                    <a:pt x="4540" y="375"/>
                  </a:cubicBezTo>
                  <a:cubicBezTo>
                    <a:pt x="4643" y="383"/>
                    <a:pt x="4746" y="384"/>
                    <a:pt x="4849" y="377"/>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7" name="Freeform 58">
              <a:extLst>
                <a:ext uri="{FF2B5EF4-FFF2-40B4-BE49-F238E27FC236}">
                  <a16:creationId xmlns:a16="http://schemas.microsoft.com/office/drawing/2014/main" id="{C8D2336B-95C5-4076-8B9A-CAF0A47BC9CF}"/>
                </a:ext>
              </a:extLst>
            </p:cNvPr>
            <p:cNvSpPr>
              <a:spLocks/>
            </p:cNvSpPr>
            <p:nvPr userDrawn="1"/>
          </p:nvSpPr>
          <p:spPr bwMode="auto">
            <a:xfrm>
              <a:off x="13476288" y="3665538"/>
              <a:ext cx="12112625" cy="892175"/>
            </a:xfrm>
            <a:custGeom>
              <a:avLst/>
              <a:gdLst>
                <a:gd name="T0" fmla="*/ 4541 w 4849"/>
                <a:gd name="T1" fmla="*/ 350 h 357"/>
                <a:gd name="T2" fmla="*/ 4197 w 4849"/>
                <a:gd name="T3" fmla="*/ 308 h 357"/>
                <a:gd name="T4" fmla="*/ 4086 w 4849"/>
                <a:gd name="T5" fmla="*/ 277 h 357"/>
                <a:gd name="T6" fmla="*/ 3807 w 4849"/>
                <a:gd name="T7" fmla="*/ 147 h 357"/>
                <a:gd name="T8" fmla="*/ 3508 w 4849"/>
                <a:gd name="T9" fmla="*/ 78 h 357"/>
                <a:gd name="T10" fmla="*/ 3049 w 4849"/>
                <a:gd name="T11" fmla="*/ 28 h 357"/>
                <a:gd name="T12" fmla="*/ 2973 w 4849"/>
                <a:gd name="T13" fmla="*/ 19 h 357"/>
                <a:gd name="T14" fmla="*/ 2915 w 4849"/>
                <a:gd name="T15" fmla="*/ 12 h 357"/>
                <a:gd name="T16" fmla="*/ 2896 w 4849"/>
                <a:gd name="T17" fmla="*/ 10 h 357"/>
                <a:gd name="T18" fmla="*/ 2839 w 4849"/>
                <a:gd name="T19" fmla="*/ 6 h 357"/>
                <a:gd name="T20" fmla="*/ 2743 w 4849"/>
                <a:gd name="T21" fmla="*/ 3 h 357"/>
                <a:gd name="T22" fmla="*/ 2437 w 4849"/>
                <a:gd name="T23" fmla="*/ 34 h 357"/>
                <a:gd name="T24" fmla="*/ 2064 w 4849"/>
                <a:gd name="T25" fmla="*/ 127 h 357"/>
                <a:gd name="T26" fmla="*/ 2008 w 4849"/>
                <a:gd name="T27" fmla="*/ 141 h 357"/>
                <a:gd name="T28" fmla="*/ 1914 w 4849"/>
                <a:gd name="T29" fmla="*/ 160 h 357"/>
                <a:gd name="T30" fmla="*/ 1838 w 4849"/>
                <a:gd name="T31" fmla="*/ 173 h 357"/>
                <a:gd name="T32" fmla="*/ 1762 w 4849"/>
                <a:gd name="T33" fmla="*/ 184 h 357"/>
                <a:gd name="T34" fmla="*/ 1647 w 4849"/>
                <a:gd name="T35" fmla="*/ 198 h 357"/>
                <a:gd name="T36" fmla="*/ 1532 w 4849"/>
                <a:gd name="T37" fmla="*/ 208 h 357"/>
                <a:gd name="T38" fmla="*/ 1186 w 4849"/>
                <a:gd name="T39" fmla="*/ 230 h 357"/>
                <a:gd name="T40" fmla="*/ 1072 w 4849"/>
                <a:gd name="T41" fmla="*/ 245 h 357"/>
                <a:gd name="T42" fmla="*/ 846 w 4849"/>
                <a:gd name="T43" fmla="*/ 290 h 357"/>
                <a:gd name="T44" fmla="*/ 615 w 4849"/>
                <a:gd name="T45" fmla="*/ 300 h 357"/>
                <a:gd name="T46" fmla="*/ 615 w 4849"/>
                <a:gd name="T47" fmla="*/ 298 h 357"/>
                <a:gd name="T48" fmla="*/ 845 w 4849"/>
                <a:gd name="T49" fmla="*/ 288 h 357"/>
                <a:gd name="T50" fmla="*/ 1072 w 4849"/>
                <a:gd name="T51" fmla="*/ 243 h 357"/>
                <a:gd name="T52" fmla="*/ 1186 w 4849"/>
                <a:gd name="T53" fmla="*/ 227 h 357"/>
                <a:gd name="T54" fmla="*/ 1532 w 4849"/>
                <a:gd name="T55" fmla="*/ 205 h 357"/>
                <a:gd name="T56" fmla="*/ 1647 w 4849"/>
                <a:gd name="T57" fmla="*/ 195 h 357"/>
                <a:gd name="T58" fmla="*/ 1761 w 4849"/>
                <a:gd name="T59" fmla="*/ 181 h 357"/>
                <a:gd name="T60" fmla="*/ 1837 w 4849"/>
                <a:gd name="T61" fmla="*/ 170 h 357"/>
                <a:gd name="T62" fmla="*/ 1913 w 4849"/>
                <a:gd name="T63" fmla="*/ 157 h 357"/>
                <a:gd name="T64" fmla="*/ 2007 w 4849"/>
                <a:gd name="T65" fmla="*/ 137 h 357"/>
                <a:gd name="T66" fmla="*/ 2063 w 4849"/>
                <a:gd name="T67" fmla="*/ 124 h 357"/>
                <a:gd name="T68" fmla="*/ 2436 w 4849"/>
                <a:gd name="T69" fmla="*/ 30 h 357"/>
                <a:gd name="T70" fmla="*/ 2743 w 4849"/>
                <a:gd name="T71" fmla="*/ 0 h 357"/>
                <a:gd name="T72" fmla="*/ 2839 w 4849"/>
                <a:gd name="T73" fmla="*/ 2 h 357"/>
                <a:gd name="T74" fmla="*/ 2897 w 4849"/>
                <a:gd name="T75" fmla="*/ 6 h 357"/>
                <a:gd name="T76" fmla="*/ 2916 w 4849"/>
                <a:gd name="T77" fmla="*/ 8 h 357"/>
                <a:gd name="T78" fmla="*/ 2973 w 4849"/>
                <a:gd name="T79" fmla="*/ 15 h 357"/>
                <a:gd name="T80" fmla="*/ 3050 w 4849"/>
                <a:gd name="T81" fmla="*/ 25 h 357"/>
                <a:gd name="T82" fmla="*/ 3509 w 4849"/>
                <a:gd name="T83" fmla="*/ 75 h 357"/>
                <a:gd name="T84" fmla="*/ 3808 w 4849"/>
                <a:gd name="T85" fmla="*/ 145 h 357"/>
                <a:gd name="T86" fmla="*/ 4087 w 4849"/>
                <a:gd name="T87" fmla="*/ 275 h 357"/>
                <a:gd name="T88" fmla="*/ 4198 w 4849"/>
                <a:gd name="T89" fmla="*/ 306 h 357"/>
                <a:gd name="T90" fmla="*/ 4541 w 4849"/>
                <a:gd name="T91" fmla="*/ 349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49" h="357">
                  <a:moveTo>
                    <a:pt x="4849" y="353"/>
                  </a:moveTo>
                  <a:cubicBezTo>
                    <a:pt x="4746" y="357"/>
                    <a:pt x="4643" y="356"/>
                    <a:pt x="4541" y="350"/>
                  </a:cubicBezTo>
                  <a:cubicBezTo>
                    <a:pt x="4438" y="344"/>
                    <a:pt x="4336" y="332"/>
                    <a:pt x="4235" y="315"/>
                  </a:cubicBezTo>
                  <a:cubicBezTo>
                    <a:pt x="4222" y="312"/>
                    <a:pt x="4210" y="310"/>
                    <a:pt x="4197" y="308"/>
                  </a:cubicBezTo>
                  <a:cubicBezTo>
                    <a:pt x="4185" y="305"/>
                    <a:pt x="4172" y="303"/>
                    <a:pt x="4160" y="300"/>
                  </a:cubicBezTo>
                  <a:cubicBezTo>
                    <a:pt x="4134" y="294"/>
                    <a:pt x="4110" y="286"/>
                    <a:pt x="4086" y="277"/>
                  </a:cubicBezTo>
                  <a:cubicBezTo>
                    <a:pt x="4038" y="259"/>
                    <a:pt x="3992" y="237"/>
                    <a:pt x="3946" y="213"/>
                  </a:cubicBezTo>
                  <a:cubicBezTo>
                    <a:pt x="3900" y="190"/>
                    <a:pt x="3855" y="166"/>
                    <a:pt x="3807" y="147"/>
                  </a:cubicBezTo>
                  <a:cubicBezTo>
                    <a:pt x="3760" y="127"/>
                    <a:pt x="3710" y="115"/>
                    <a:pt x="3660" y="105"/>
                  </a:cubicBezTo>
                  <a:cubicBezTo>
                    <a:pt x="3609" y="94"/>
                    <a:pt x="3559" y="85"/>
                    <a:pt x="3508" y="78"/>
                  </a:cubicBezTo>
                  <a:cubicBezTo>
                    <a:pt x="3457" y="71"/>
                    <a:pt x="3406" y="65"/>
                    <a:pt x="3355" y="59"/>
                  </a:cubicBezTo>
                  <a:cubicBezTo>
                    <a:pt x="3253" y="48"/>
                    <a:pt x="3151" y="39"/>
                    <a:pt x="3049" y="28"/>
                  </a:cubicBezTo>
                  <a:cubicBezTo>
                    <a:pt x="3011" y="23"/>
                    <a:pt x="3011" y="23"/>
                    <a:pt x="3011" y="23"/>
                  </a:cubicBezTo>
                  <a:cubicBezTo>
                    <a:pt x="2973" y="19"/>
                    <a:pt x="2973" y="19"/>
                    <a:pt x="2973" y="19"/>
                  </a:cubicBezTo>
                  <a:cubicBezTo>
                    <a:pt x="2960" y="17"/>
                    <a:pt x="2947" y="16"/>
                    <a:pt x="2935" y="14"/>
                  </a:cubicBezTo>
                  <a:cubicBezTo>
                    <a:pt x="2915" y="12"/>
                    <a:pt x="2915" y="12"/>
                    <a:pt x="2915" y="12"/>
                  </a:cubicBezTo>
                  <a:cubicBezTo>
                    <a:pt x="2906" y="11"/>
                    <a:pt x="2906" y="11"/>
                    <a:pt x="2906" y="11"/>
                  </a:cubicBezTo>
                  <a:cubicBezTo>
                    <a:pt x="2896" y="10"/>
                    <a:pt x="2896" y="10"/>
                    <a:pt x="2896" y="10"/>
                  </a:cubicBezTo>
                  <a:cubicBezTo>
                    <a:pt x="2858" y="7"/>
                    <a:pt x="2858" y="7"/>
                    <a:pt x="2858" y="7"/>
                  </a:cubicBezTo>
                  <a:cubicBezTo>
                    <a:pt x="2852" y="6"/>
                    <a:pt x="2845" y="6"/>
                    <a:pt x="2839" y="6"/>
                  </a:cubicBezTo>
                  <a:cubicBezTo>
                    <a:pt x="2820" y="5"/>
                    <a:pt x="2820" y="5"/>
                    <a:pt x="2820" y="5"/>
                  </a:cubicBezTo>
                  <a:cubicBezTo>
                    <a:pt x="2794" y="3"/>
                    <a:pt x="2768" y="4"/>
                    <a:pt x="2743" y="3"/>
                  </a:cubicBezTo>
                  <a:cubicBezTo>
                    <a:pt x="2692" y="4"/>
                    <a:pt x="2640" y="7"/>
                    <a:pt x="2589" y="12"/>
                  </a:cubicBezTo>
                  <a:cubicBezTo>
                    <a:pt x="2538" y="17"/>
                    <a:pt x="2488" y="25"/>
                    <a:pt x="2437" y="34"/>
                  </a:cubicBezTo>
                  <a:cubicBezTo>
                    <a:pt x="2336" y="53"/>
                    <a:pt x="2237" y="78"/>
                    <a:pt x="2138" y="106"/>
                  </a:cubicBezTo>
                  <a:cubicBezTo>
                    <a:pt x="2114" y="114"/>
                    <a:pt x="2089" y="120"/>
                    <a:pt x="2064" y="127"/>
                  </a:cubicBezTo>
                  <a:cubicBezTo>
                    <a:pt x="2052" y="131"/>
                    <a:pt x="2039" y="133"/>
                    <a:pt x="2027" y="136"/>
                  </a:cubicBezTo>
                  <a:cubicBezTo>
                    <a:pt x="2008" y="141"/>
                    <a:pt x="2008" y="141"/>
                    <a:pt x="2008" y="141"/>
                  </a:cubicBezTo>
                  <a:cubicBezTo>
                    <a:pt x="2002" y="142"/>
                    <a:pt x="1996" y="144"/>
                    <a:pt x="1989" y="145"/>
                  </a:cubicBezTo>
                  <a:cubicBezTo>
                    <a:pt x="1964" y="150"/>
                    <a:pt x="1939" y="156"/>
                    <a:pt x="1914" y="160"/>
                  </a:cubicBezTo>
                  <a:cubicBezTo>
                    <a:pt x="1901" y="163"/>
                    <a:pt x="1889" y="165"/>
                    <a:pt x="1876" y="167"/>
                  </a:cubicBezTo>
                  <a:cubicBezTo>
                    <a:pt x="1838" y="173"/>
                    <a:pt x="1838" y="173"/>
                    <a:pt x="1838" y="173"/>
                  </a:cubicBezTo>
                  <a:cubicBezTo>
                    <a:pt x="1825" y="176"/>
                    <a:pt x="1813" y="177"/>
                    <a:pt x="1800" y="179"/>
                  </a:cubicBezTo>
                  <a:cubicBezTo>
                    <a:pt x="1787" y="181"/>
                    <a:pt x="1774" y="183"/>
                    <a:pt x="1762" y="184"/>
                  </a:cubicBezTo>
                  <a:cubicBezTo>
                    <a:pt x="1736" y="188"/>
                    <a:pt x="1711" y="191"/>
                    <a:pt x="1685" y="194"/>
                  </a:cubicBezTo>
                  <a:cubicBezTo>
                    <a:pt x="1647" y="198"/>
                    <a:pt x="1647" y="198"/>
                    <a:pt x="1647" y="198"/>
                  </a:cubicBezTo>
                  <a:cubicBezTo>
                    <a:pt x="1609" y="202"/>
                    <a:pt x="1609" y="202"/>
                    <a:pt x="1609" y="202"/>
                  </a:cubicBezTo>
                  <a:cubicBezTo>
                    <a:pt x="1583" y="204"/>
                    <a:pt x="1558" y="206"/>
                    <a:pt x="1532" y="208"/>
                  </a:cubicBezTo>
                  <a:cubicBezTo>
                    <a:pt x="1430" y="216"/>
                    <a:pt x="1327" y="222"/>
                    <a:pt x="1225" y="228"/>
                  </a:cubicBezTo>
                  <a:cubicBezTo>
                    <a:pt x="1186" y="230"/>
                    <a:pt x="1186" y="230"/>
                    <a:pt x="1186" y="230"/>
                  </a:cubicBezTo>
                  <a:cubicBezTo>
                    <a:pt x="1174" y="231"/>
                    <a:pt x="1161" y="232"/>
                    <a:pt x="1148" y="233"/>
                  </a:cubicBezTo>
                  <a:cubicBezTo>
                    <a:pt x="1123" y="236"/>
                    <a:pt x="1097" y="240"/>
                    <a:pt x="1072" y="245"/>
                  </a:cubicBezTo>
                  <a:cubicBezTo>
                    <a:pt x="1022" y="255"/>
                    <a:pt x="972" y="267"/>
                    <a:pt x="921" y="277"/>
                  </a:cubicBezTo>
                  <a:cubicBezTo>
                    <a:pt x="896" y="282"/>
                    <a:pt x="871" y="286"/>
                    <a:pt x="846" y="290"/>
                  </a:cubicBezTo>
                  <a:cubicBezTo>
                    <a:pt x="820" y="293"/>
                    <a:pt x="794" y="295"/>
                    <a:pt x="769" y="296"/>
                  </a:cubicBezTo>
                  <a:cubicBezTo>
                    <a:pt x="615" y="300"/>
                    <a:pt x="615" y="300"/>
                    <a:pt x="615" y="300"/>
                  </a:cubicBezTo>
                  <a:cubicBezTo>
                    <a:pt x="410" y="305"/>
                    <a:pt x="205" y="310"/>
                    <a:pt x="0" y="319"/>
                  </a:cubicBezTo>
                  <a:cubicBezTo>
                    <a:pt x="205" y="310"/>
                    <a:pt x="410" y="304"/>
                    <a:pt x="615" y="298"/>
                  </a:cubicBezTo>
                  <a:cubicBezTo>
                    <a:pt x="769" y="294"/>
                    <a:pt x="769" y="294"/>
                    <a:pt x="769" y="294"/>
                  </a:cubicBezTo>
                  <a:cubicBezTo>
                    <a:pt x="794" y="293"/>
                    <a:pt x="820" y="291"/>
                    <a:pt x="845" y="288"/>
                  </a:cubicBezTo>
                  <a:cubicBezTo>
                    <a:pt x="871" y="284"/>
                    <a:pt x="896" y="280"/>
                    <a:pt x="921" y="275"/>
                  </a:cubicBezTo>
                  <a:cubicBezTo>
                    <a:pt x="971" y="265"/>
                    <a:pt x="1021" y="252"/>
                    <a:pt x="1072" y="243"/>
                  </a:cubicBezTo>
                  <a:cubicBezTo>
                    <a:pt x="1097" y="238"/>
                    <a:pt x="1122" y="234"/>
                    <a:pt x="1148" y="231"/>
                  </a:cubicBezTo>
                  <a:cubicBezTo>
                    <a:pt x="1160" y="229"/>
                    <a:pt x="1173" y="228"/>
                    <a:pt x="1186" y="227"/>
                  </a:cubicBezTo>
                  <a:cubicBezTo>
                    <a:pt x="1225" y="225"/>
                    <a:pt x="1225" y="225"/>
                    <a:pt x="1225" y="225"/>
                  </a:cubicBezTo>
                  <a:cubicBezTo>
                    <a:pt x="1327" y="219"/>
                    <a:pt x="1429" y="214"/>
                    <a:pt x="1532" y="205"/>
                  </a:cubicBezTo>
                  <a:cubicBezTo>
                    <a:pt x="1557" y="203"/>
                    <a:pt x="1583" y="201"/>
                    <a:pt x="1608" y="198"/>
                  </a:cubicBezTo>
                  <a:cubicBezTo>
                    <a:pt x="1647" y="195"/>
                    <a:pt x="1647" y="195"/>
                    <a:pt x="1647" y="195"/>
                  </a:cubicBezTo>
                  <a:cubicBezTo>
                    <a:pt x="1685" y="191"/>
                    <a:pt x="1685" y="191"/>
                    <a:pt x="1685" y="191"/>
                  </a:cubicBezTo>
                  <a:cubicBezTo>
                    <a:pt x="1710" y="188"/>
                    <a:pt x="1736" y="184"/>
                    <a:pt x="1761" y="181"/>
                  </a:cubicBezTo>
                  <a:cubicBezTo>
                    <a:pt x="1774" y="180"/>
                    <a:pt x="1787" y="178"/>
                    <a:pt x="1799" y="176"/>
                  </a:cubicBezTo>
                  <a:cubicBezTo>
                    <a:pt x="1812" y="174"/>
                    <a:pt x="1825" y="172"/>
                    <a:pt x="1837" y="170"/>
                  </a:cubicBezTo>
                  <a:cubicBezTo>
                    <a:pt x="1875" y="164"/>
                    <a:pt x="1875" y="164"/>
                    <a:pt x="1875" y="164"/>
                  </a:cubicBezTo>
                  <a:cubicBezTo>
                    <a:pt x="1888" y="162"/>
                    <a:pt x="1901" y="159"/>
                    <a:pt x="1913" y="157"/>
                  </a:cubicBezTo>
                  <a:cubicBezTo>
                    <a:pt x="1938" y="152"/>
                    <a:pt x="1963" y="147"/>
                    <a:pt x="1988" y="142"/>
                  </a:cubicBezTo>
                  <a:cubicBezTo>
                    <a:pt x="1995" y="140"/>
                    <a:pt x="2001" y="139"/>
                    <a:pt x="2007" y="137"/>
                  </a:cubicBezTo>
                  <a:cubicBezTo>
                    <a:pt x="2026" y="133"/>
                    <a:pt x="2026" y="133"/>
                    <a:pt x="2026" y="133"/>
                  </a:cubicBezTo>
                  <a:cubicBezTo>
                    <a:pt x="2038" y="130"/>
                    <a:pt x="2051" y="127"/>
                    <a:pt x="2063" y="124"/>
                  </a:cubicBezTo>
                  <a:cubicBezTo>
                    <a:pt x="2088" y="117"/>
                    <a:pt x="2113" y="110"/>
                    <a:pt x="2137" y="103"/>
                  </a:cubicBezTo>
                  <a:cubicBezTo>
                    <a:pt x="2236" y="75"/>
                    <a:pt x="2336" y="49"/>
                    <a:pt x="2436" y="30"/>
                  </a:cubicBezTo>
                  <a:cubicBezTo>
                    <a:pt x="2487" y="21"/>
                    <a:pt x="2538" y="14"/>
                    <a:pt x="2589" y="8"/>
                  </a:cubicBezTo>
                  <a:cubicBezTo>
                    <a:pt x="2640" y="3"/>
                    <a:pt x="2691" y="0"/>
                    <a:pt x="2743" y="0"/>
                  </a:cubicBezTo>
                  <a:cubicBezTo>
                    <a:pt x="2768" y="0"/>
                    <a:pt x="2794" y="0"/>
                    <a:pt x="2820" y="1"/>
                  </a:cubicBezTo>
                  <a:cubicBezTo>
                    <a:pt x="2839" y="2"/>
                    <a:pt x="2839" y="2"/>
                    <a:pt x="2839" y="2"/>
                  </a:cubicBezTo>
                  <a:cubicBezTo>
                    <a:pt x="2845" y="2"/>
                    <a:pt x="2852" y="3"/>
                    <a:pt x="2858" y="3"/>
                  </a:cubicBezTo>
                  <a:cubicBezTo>
                    <a:pt x="2897" y="6"/>
                    <a:pt x="2897" y="6"/>
                    <a:pt x="2897" y="6"/>
                  </a:cubicBezTo>
                  <a:cubicBezTo>
                    <a:pt x="2906" y="7"/>
                    <a:pt x="2906" y="7"/>
                    <a:pt x="2906" y="7"/>
                  </a:cubicBezTo>
                  <a:cubicBezTo>
                    <a:pt x="2916" y="8"/>
                    <a:pt x="2916" y="8"/>
                    <a:pt x="2916" y="8"/>
                  </a:cubicBezTo>
                  <a:cubicBezTo>
                    <a:pt x="2935" y="11"/>
                    <a:pt x="2935" y="11"/>
                    <a:pt x="2935" y="11"/>
                  </a:cubicBezTo>
                  <a:cubicBezTo>
                    <a:pt x="2948" y="12"/>
                    <a:pt x="2960" y="14"/>
                    <a:pt x="2973" y="15"/>
                  </a:cubicBezTo>
                  <a:cubicBezTo>
                    <a:pt x="3011" y="20"/>
                    <a:pt x="3011" y="20"/>
                    <a:pt x="3011" y="20"/>
                  </a:cubicBezTo>
                  <a:cubicBezTo>
                    <a:pt x="3050" y="25"/>
                    <a:pt x="3050" y="25"/>
                    <a:pt x="3050" y="25"/>
                  </a:cubicBezTo>
                  <a:cubicBezTo>
                    <a:pt x="3151" y="36"/>
                    <a:pt x="3254" y="45"/>
                    <a:pt x="3356" y="56"/>
                  </a:cubicBezTo>
                  <a:cubicBezTo>
                    <a:pt x="3407" y="62"/>
                    <a:pt x="3458" y="68"/>
                    <a:pt x="3509" y="75"/>
                  </a:cubicBezTo>
                  <a:cubicBezTo>
                    <a:pt x="3559" y="83"/>
                    <a:pt x="3610" y="91"/>
                    <a:pt x="3660" y="102"/>
                  </a:cubicBezTo>
                  <a:cubicBezTo>
                    <a:pt x="3710" y="113"/>
                    <a:pt x="3761" y="125"/>
                    <a:pt x="3808" y="145"/>
                  </a:cubicBezTo>
                  <a:cubicBezTo>
                    <a:pt x="3856" y="164"/>
                    <a:pt x="3901" y="188"/>
                    <a:pt x="3947" y="211"/>
                  </a:cubicBezTo>
                  <a:cubicBezTo>
                    <a:pt x="3993" y="234"/>
                    <a:pt x="4039" y="257"/>
                    <a:pt x="4087" y="275"/>
                  </a:cubicBezTo>
                  <a:cubicBezTo>
                    <a:pt x="4111" y="284"/>
                    <a:pt x="4135" y="292"/>
                    <a:pt x="4160" y="298"/>
                  </a:cubicBezTo>
                  <a:cubicBezTo>
                    <a:pt x="4172" y="301"/>
                    <a:pt x="4185" y="303"/>
                    <a:pt x="4198" y="306"/>
                  </a:cubicBezTo>
                  <a:cubicBezTo>
                    <a:pt x="4210" y="308"/>
                    <a:pt x="4223" y="310"/>
                    <a:pt x="4235" y="313"/>
                  </a:cubicBezTo>
                  <a:cubicBezTo>
                    <a:pt x="4336" y="331"/>
                    <a:pt x="4439" y="342"/>
                    <a:pt x="4541" y="349"/>
                  </a:cubicBezTo>
                  <a:cubicBezTo>
                    <a:pt x="4643" y="355"/>
                    <a:pt x="4746" y="357"/>
                    <a:pt x="4849" y="353"/>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8" name="Freeform 59">
              <a:extLst>
                <a:ext uri="{FF2B5EF4-FFF2-40B4-BE49-F238E27FC236}">
                  <a16:creationId xmlns:a16="http://schemas.microsoft.com/office/drawing/2014/main" id="{DD813BB9-3AC2-4290-BDC8-FCE288476E69}"/>
                </a:ext>
              </a:extLst>
            </p:cNvPr>
            <p:cNvSpPr>
              <a:spLocks/>
            </p:cNvSpPr>
            <p:nvPr userDrawn="1"/>
          </p:nvSpPr>
          <p:spPr bwMode="auto">
            <a:xfrm>
              <a:off x="13479463" y="3802063"/>
              <a:ext cx="12111038" cy="846138"/>
            </a:xfrm>
            <a:custGeom>
              <a:avLst/>
              <a:gdLst>
                <a:gd name="T0" fmla="*/ 4236 w 4849"/>
                <a:gd name="T1" fmla="*/ 303 h 338"/>
                <a:gd name="T2" fmla="*/ 4160 w 4849"/>
                <a:gd name="T3" fmla="*/ 292 h 338"/>
                <a:gd name="T4" fmla="*/ 4122 w 4849"/>
                <a:gd name="T5" fmla="*/ 286 h 338"/>
                <a:gd name="T6" fmla="*/ 4094 w 4849"/>
                <a:gd name="T7" fmla="*/ 279 h 338"/>
                <a:gd name="T8" fmla="*/ 4066 w 4849"/>
                <a:gd name="T9" fmla="*/ 271 h 338"/>
                <a:gd name="T10" fmla="*/ 4012 w 4849"/>
                <a:gd name="T11" fmla="*/ 252 h 338"/>
                <a:gd name="T12" fmla="*/ 3800 w 4849"/>
                <a:gd name="T13" fmla="*/ 163 h 338"/>
                <a:gd name="T14" fmla="*/ 3745 w 4849"/>
                <a:gd name="T15" fmla="*/ 146 h 338"/>
                <a:gd name="T16" fmla="*/ 3689 w 4849"/>
                <a:gd name="T17" fmla="*/ 134 h 338"/>
                <a:gd name="T18" fmla="*/ 3575 w 4849"/>
                <a:gd name="T19" fmla="*/ 114 h 338"/>
                <a:gd name="T20" fmla="*/ 3347 w 4849"/>
                <a:gd name="T21" fmla="*/ 86 h 338"/>
                <a:gd name="T22" fmla="*/ 3003 w 4849"/>
                <a:gd name="T23" fmla="*/ 46 h 338"/>
                <a:gd name="T24" fmla="*/ 2889 w 4849"/>
                <a:gd name="T25" fmla="*/ 29 h 338"/>
                <a:gd name="T26" fmla="*/ 2813 w 4849"/>
                <a:gd name="T27" fmla="*/ 18 h 338"/>
                <a:gd name="T28" fmla="*/ 2775 w 4849"/>
                <a:gd name="T29" fmla="*/ 13 h 338"/>
                <a:gd name="T30" fmla="*/ 2584 w 4849"/>
                <a:gd name="T31" fmla="*/ 4 h 338"/>
                <a:gd name="T32" fmla="*/ 2279 w 4849"/>
                <a:gd name="T33" fmla="*/ 32 h 338"/>
                <a:gd name="T34" fmla="*/ 2110 w 4849"/>
                <a:gd name="T35" fmla="*/ 67 h 338"/>
                <a:gd name="T36" fmla="*/ 2054 w 4849"/>
                <a:gd name="T37" fmla="*/ 80 h 338"/>
                <a:gd name="T38" fmla="*/ 1828 w 4849"/>
                <a:gd name="T39" fmla="*/ 125 h 338"/>
                <a:gd name="T40" fmla="*/ 1140 w 4849"/>
                <a:gd name="T41" fmla="*/ 197 h 338"/>
                <a:gd name="T42" fmla="*/ 918 w 4849"/>
                <a:gd name="T43" fmla="*/ 254 h 338"/>
                <a:gd name="T44" fmla="*/ 843 w 4849"/>
                <a:gd name="T45" fmla="*/ 273 h 338"/>
                <a:gd name="T46" fmla="*/ 691 w 4849"/>
                <a:gd name="T47" fmla="*/ 291 h 338"/>
                <a:gd name="T48" fmla="*/ 0 w 4849"/>
                <a:gd name="T49" fmla="*/ 317 h 338"/>
                <a:gd name="T50" fmla="*/ 691 w 4849"/>
                <a:gd name="T51" fmla="*/ 289 h 338"/>
                <a:gd name="T52" fmla="*/ 843 w 4849"/>
                <a:gd name="T53" fmla="*/ 271 h 338"/>
                <a:gd name="T54" fmla="*/ 917 w 4849"/>
                <a:gd name="T55" fmla="*/ 252 h 338"/>
                <a:gd name="T56" fmla="*/ 1140 w 4849"/>
                <a:gd name="T57" fmla="*/ 194 h 338"/>
                <a:gd name="T58" fmla="*/ 1827 w 4849"/>
                <a:gd name="T59" fmla="*/ 121 h 338"/>
                <a:gd name="T60" fmla="*/ 2053 w 4849"/>
                <a:gd name="T61" fmla="*/ 77 h 338"/>
                <a:gd name="T62" fmla="*/ 2109 w 4849"/>
                <a:gd name="T63" fmla="*/ 63 h 338"/>
                <a:gd name="T64" fmla="*/ 2278 w 4849"/>
                <a:gd name="T65" fmla="*/ 28 h 338"/>
                <a:gd name="T66" fmla="*/ 2584 w 4849"/>
                <a:gd name="T67" fmla="*/ 0 h 338"/>
                <a:gd name="T68" fmla="*/ 2776 w 4849"/>
                <a:gd name="T69" fmla="*/ 10 h 338"/>
                <a:gd name="T70" fmla="*/ 2814 w 4849"/>
                <a:gd name="T71" fmla="*/ 14 h 338"/>
                <a:gd name="T72" fmla="*/ 2890 w 4849"/>
                <a:gd name="T73" fmla="*/ 25 h 338"/>
                <a:gd name="T74" fmla="*/ 3004 w 4849"/>
                <a:gd name="T75" fmla="*/ 43 h 338"/>
                <a:gd name="T76" fmla="*/ 3347 w 4849"/>
                <a:gd name="T77" fmla="*/ 83 h 338"/>
                <a:gd name="T78" fmla="*/ 3576 w 4849"/>
                <a:gd name="T79" fmla="*/ 111 h 338"/>
                <a:gd name="T80" fmla="*/ 3689 w 4849"/>
                <a:gd name="T81" fmla="*/ 131 h 338"/>
                <a:gd name="T82" fmla="*/ 3745 w 4849"/>
                <a:gd name="T83" fmla="*/ 143 h 338"/>
                <a:gd name="T84" fmla="*/ 3800 w 4849"/>
                <a:gd name="T85" fmla="*/ 161 h 338"/>
                <a:gd name="T86" fmla="*/ 4013 w 4849"/>
                <a:gd name="T87" fmla="*/ 250 h 338"/>
                <a:gd name="T88" fmla="*/ 4067 w 4849"/>
                <a:gd name="T89" fmla="*/ 269 h 338"/>
                <a:gd name="T90" fmla="*/ 4095 w 4849"/>
                <a:gd name="T91" fmla="*/ 277 h 338"/>
                <a:gd name="T92" fmla="*/ 4123 w 4849"/>
                <a:gd name="T93" fmla="*/ 283 h 338"/>
                <a:gd name="T94" fmla="*/ 4160 w 4849"/>
                <a:gd name="T95" fmla="*/ 290 h 338"/>
                <a:gd name="T96" fmla="*/ 4236 w 4849"/>
                <a:gd name="T97" fmla="*/ 301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849" h="338">
                  <a:moveTo>
                    <a:pt x="4849" y="334"/>
                  </a:moveTo>
                  <a:cubicBezTo>
                    <a:pt x="4644" y="338"/>
                    <a:pt x="4439" y="329"/>
                    <a:pt x="4236" y="303"/>
                  </a:cubicBezTo>
                  <a:cubicBezTo>
                    <a:pt x="4198" y="298"/>
                    <a:pt x="4198" y="298"/>
                    <a:pt x="4198" y="298"/>
                  </a:cubicBezTo>
                  <a:cubicBezTo>
                    <a:pt x="4160" y="292"/>
                    <a:pt x="4160" y="292"/>
                    <a:pt x="4160" y="292"/>
                  </a:cubicBezTo>
                  <a:cubicBezTo>
                    <a:pt x="4154" y="291"/>
                    <a:pt x="4147" y="290"/>
                    <a:pt x="4141" y="289"/>
                  </a:cubicBezTo>
                  <a:cubicBezTo>
                    <a:pt x="4122" y="286"/>
                    <a:pt x="4122" y="286"/>
                    <a:pt x="4122" y="286"/>
                  </a:cubicBezTo>
                  <a:cubicBezTo>
                    <a:pt x="4104" y="281"/>
                    <a:pt x="4104" y="281"/>
                    <a:pt x="4104" y="281"/>
                  </a:cubicBezTo>
                  <a:cubicBezTo>
                    <a:pt x="4094" y="279"/>
                    <a:pt x="4094" y="279"/>
                    <a:pt x="4094" y="279"/>
                  </a:cubicBezTo>
                  <a:cubicBezTo>
                    <a:pt x="4085" y="276"/>
                    <a:pt x="4085" y="276"/>
                    <a:pt x="4085" y="276"/>
                  </a:cubicBezTo>
                  <a:cubicBezTo>
                    <a:pt x="4066" y="271"/>
                    <a:pt x="4066" y="271"/>
                    <a:pt x="4066" y="271"/>
                  </a:cubicBezTo>
                  <a:cubicBezTo>
                    <a:pt x="4048" y="265"/>
                    <a:pt x="4048" y="265"/>
                    <a:pt x="4048" y="265"/>
                  </a:cubicBezTo>
                  <a:cubicBezTo>
                    <a:pt x="4036" y="261"/>
                    <a:pt x="4024" y="256"/>
                    <a:pt x="4012" y="252"/>
                  </a:cubicBezTo>
                  <a:cubicBezTo>
                    <a:pt x="3988" y="242"/>
                    <a:pt x="3965" y="232"/>
                    <a:pt x="3941" y="222"/>
                  </a:cubicBezTo>
                  <a:cubicBezTo>
                    <a:pt x="3894" y="201"/>
                    <a:pt x="3848" y="180"/>
                    <a:pt x="3800" y="163"/>
                  </a:cubicBezTo>
                  <a:cubicBezTo>
                    <a:pt x="3787" y="159"/>
                    <a:pt x="3775" y="154"/>
                    <a:pt x="3763" y="151"/>
                  </a:cubicBezTo>
                  <a:cubicBezTo>
                    <a:pt x="3757" y="149"/>
                    <a:pt x="3751" y="147"/>
                    <a:pt x="3745" y="146"/>
                  </a:cubicBezTo>
                  <a:cubicBezTo>
                    <a:pt x="3726" y="141"/>
                    <a:pt x="3726" y="141"/>
                    <a:pt x="3726" y="141"/>
                  </a:cubicBezTo>
                  <a:cubicBezTo>
                    <a:pt x="3714" y="138"/>
                    <a:pt x="3701" y="136"/>
                    <a:pt x="3689" y="134"/>
                  </a:cubicBezTo>
                  <a:cubicBezTo>
                    <a:pt x="3676" y="131"/>
                    <a:pt x="3663" y="129"/>
                    <a:pt x="3651" y="126"/>
                  </a:cubicBezTo>
                  <a:cubicBezTo>
                    <a:pt x="3626" y="122"/>
                    <a:pt x="3600" y="118"/>
                    <a:pt x="3575" y="114"/>
                  </a:cubicBezTo>
                  <a:cubicBezTo>
                    <a:pt x="3550" y="110"/>
                    <a:pt x="3524" y="107"/>
                    <a:pt x="3499" y="103"/>
                  </a:cubicBezTo>
                  <a:cubicBezTo>
                    <a:pt x="3448" y="97"/>
                    <a:pt x="3397" y="91"/>
                    <a:pt x="3347" y="86"/>
                  </a:cubicBezTo>
                  <a:cubicBezTo>
                    <a:pt x="3245" y="75"/>
                    <a:pt x="3143" y="65"/>
                    <a:pt x="3041" y="51"/>
                  </a:cubicBezTo>
                  <a:cubicBezTo>
                    <a:pt x="3003" y="46"/>
                    <a:pt x="3003" y="46"/>
                    <a:pt x="3003" y="46"/>
                  </a:cubicBezTo>
                  <a:cubicBezTo>
                    <a:pt x="2965" y="41"/>
                    <a:pt x="2965" y="41"/>
                    <a:pt x="2965" y="41"/>
                  </a:cubicBezTo>
                  <a:cubicBezTo>
                    <a:pt x="2940" y="37"/>
                    <a:pt x="2915" y="32"/>
                    <a:pt x="2889" y="29"/>
                  </a:cubicBezTo>
                  <a:cubicBezTo>
                    <a:pt x="2852" y="23"/>
                    <a:pt x="2852" y="23"/>
                    <a:pt x="2852" y="23"/>
                  </a:cubicBezTo>
                  <a:cubicBezTo>
                    <a:pt x="2813" y="18"/>
                    <a:pt x="2813" y="18"/>
                    <a:pt x="2813" y="18"/>
                  </a:cubicBezTo>
                  <a:cubicBezTo>
                    <a:pt x="2794" y="15"/>
                    <a:pt x="2794" y="15"/>
                    <a:pt x="2794" y="15"/>
                  </a:cubicBezTo>
                  <a:cubicBezTo>
                    <a:pt x="2775" y="13"/>
                    <a:pt x="2775" y="13"/>
                    <a:pt x="2775" y="13"/>
                  </a:cubicBezTo>
                  <a:cubicBezTo>
                    <a:pt x="2763" y="12"/>
                    <a:pt x="2750" y="11"/>
                    <a:pt x="2737" y="10"/>
                  </a:cubicBezTo>
                  <a:cubicBezTo>
                    <a:pt x="2686" y="6"/>
                    <a:pt x="2635" y="4"/>
                    <a:pt x="2584" y="4"/>
                  </a:cubicBezTo>
                  <a:cubicBezTo>
                    <a:pt x="2533" y="5"/>
                    <a:pt x="2482" y="7"/>
                    <a:pt x="2431" y="12"/>
                  </a:cubicBezTo>
                  <a:cubicBezTo>
                    <a:pt x="2380" y="17"/>
                    <a:pt x="2329" y="23"/>
                    <a:pt x="2279" y="32"/>
                  </a:cubicBezTo>
                  <a:cubicBezTo>
                    <a:pt x="2228" y="41"/>
                    <a:pt x="2178" y="51"/>
                    <a:pt x="2128" y="62"/>
                  </a:cubicBezTo>
                  <a:cubicBezTo>
                    <a:pt x="2110" y="67"/>
                    <a:pt x="2110" y="67"/>
                    <a:pt x="2110" y="67"/>
                  </a:cubicBezTo>
                  <a:cubicBezTo>
                    <a:pt x="2091" y="71"/>
                    <a:pt x="2091" y="71"/>
                    <a:pt x="2091" y="71"/>
                  </a:cubicBezTo>
                  <a:cubicBezTo>
                    <a:pt x="2054" y="80"/>
                    <a:pt x="2054" y="80"/>
                    <a:pt x="2054" y="80"/>
                  </a:cubicBezTo>
                  <a:cubicBezTo>
                    <a:pt x="2029" y="86"/>
                    <a:pt x="2004" y="92"/>
                    <a:pt x="1979" y="97"/>
                  </a:cubicBezTo>
                  <a:cubicBezTo>
                    <a:pt x="1929" y="108"/>
                    <a:pt x="1878" y="117"/>
                    <a:pt x="1828" y="125"/>
                  </a:cubicBezTo>
                  <a:cubicBezTo>
                    <a:pt x="1625" y="155"/>
                    <a:pt x="1420" y="168"/>
                    <a:pt x="1217" y="188"/>
                  </a:cubicBezTo>
                  <a:cubicBezTo>
                    <a:pt x="1191" y="191"/>
                    <a:pt x="1166" y="193"/>
                    <a:pt x="1140" y="197"/>
                  </a:cubicBezTo>
                  <a:cubicBezTo>
                    <a:pt x="1115" y="201"/>
                    <a:pt x="1090" y="206"/>
                    <a:pt x="1065" y="212"/>
                  </a:cubicBezTo>
                  <a:cubicBezTo>
                    <a:pt x="1016" y="225"/>
                    <a:pt x="967" y="240"/>
                    <a:pt x="918" y="254"/>
                  </a:cubicBezTo>
                  <a:cubicBezTo>
                    <a:pt x="905" y="258"/>
                    <a:pt x="893" y="261"/>
                    <a:pt x="881" y="264"/>
                  </a:cubicBezTo>
                  <a:cubicBezTo>
                    <a:pt x="868" y="267"/>
                    <a:pt x="856" y="270"/>
                    <a:pt x="843" y="273"/>
                  </a:cubicBezTo>
                  <a:cubicBezTo>
                    <a:pt x="818" y="279"/>
                    <a:pt x="793" y="282"/>
                    <a:pt x="767" y="285"/>
                  </a:cubicBezTo>
                  <a:cubicBezTo>
                    <a:pt x="742" y="288"/>
                    <a:pt x="716" y="289"/>
                    <a:pt x="691" y="291"/>
                  </a:cubicBezTo>
                  <a:cubicBezTo>
                    <a:pt x="665" y="293"/>
                    <a:pt x="640" y="294"/>
                    <a:pt x="614" y="296"/>
                  </a:cubicBezTo>
                  <a:cubicBezTo>
                    <a:pt x="410" y="307"/>
                    <a:pt x="205" y="312"/>
                    <a:pt x="0" y="317"/>
                  </a:cubicBezTo>
                  <a:cubicBezTo>
                    <a:pt x="205" y="312"/>
                    <a:pt x="409" y="305"/>
                    <a:pt x="614" y="294"/>
                  </a:cubicBezTo>
                  <a:cubicBezTo>
                    <a:pt x="691" y="289"/>
                    <a:pt x="691" y="289"/>
                    <a:pt x="691" y="289"/>
                  </a:cubicBezTo>
                  <a:cubicBezTo>
                    <a:pt x="716" y="287"/>
                    <a:pt x="742" y="286"/>
                    <a:pt x="767" y="283"/>
                  </a:cubicBezTo>
                  <a:cubicBezTo>
                    <a:pt x="792" y="280"/>
                    <a:pt x="818" y="276"/>
                    <a:pt x="843" y="271"/>
                  </a:cubicBezTo>
                  <a:cubicBezTo>
                    <a:pt x="855" y="268"/>
                    <a:pt x="868" y="265"/>
                    <a:pt x="880" y="262"/>
                  </a:cubicBezTo>
                  <a:cubicBezTo>
                    <a:pt x="892" y="259"/>
                    <a:pt x="905" y="255"/>
                    <a:pt x="917" y="252"/>
                  </a:cubicBezTo>
                  <a:cubicBezTo>
                    <a:pt x="966" y="238"/>
                    <a:pt x="1015" y="222"/>
                    <a:pt x="1065" y="210"/>
                  </a:cubicBezTo>
                  <a:cubicBezTo>
                    <a:pt x="1090" y="203"/>
                    <a:pt x="1115" y="198"/>
                    <a:pt x="1140" y="194"/>
                  </a:cubicBezTo>
                  <a:cubicBezTo>
                    <a:pt x="1165" y="190"/>
                    <a:pt x="1191" y="188"/>
                    <a:pt x="1216" y="185"/>
                  </a:cubicBezTo>
                  <a:cubicBezTo>
                    <a:pt x="1420" y="165"/>
                    <a:pt x="1625" y="152"/>
                    <a:pt x="1827" y="121"/>
                  </a:cubicBezTo>
                  <a:cubicBezTo>
                    <a:pt x="1878" y="113"/>
                    <a:pt x="1928" y="105"/>
                    <a:pt x="1978" y="94"/>
                  </a:cubicBezTo>
                  <a:cubicBezTo>
                    <a:pt x="2003" y="89"/>
                    <a:pt x="2028" y="82"/>
                    <a:pt x="2053" y="77"/>
                  </a:cubicBezTo>
                  <a:cubicBezTo>
                    <a:pt x="2090" y="67"/>
                    <a:pt x="2090" y="67"/>
                    <a:pt x="2090" y="67"/>
                  </a:cubicBezTo>
                  <a:cubicBezTo>
                    <a:pt x="2109" y="63"/>
                    <a:pt x="2109" y="63"/>
                    <a:pt x="2109" y="63"/>
                  </a:cubicBezTo>
                  <a:cubicBezTo>
                    <a:pt x="2127" y="59"/>
                    <a:pt x="2127" y="59"/>
                    <a:pt x="2127" y="59"/>
                  </a:cubicBezTo>
                  <a:cubicBezTo>
                    <a:pt x="2177" y="47"/>
                    <a:pt x="2228" y="37"/>
                    <a:pt x="2278" y="28"/>
                  </a:cubicBezTo>
                  <a:cubicBezTo>
                    <a:pt x="2329" y="19"/>
                    <a:pt x="2379" y="13"/>
                    <a:pt x="2430" y="8"/>
                  </a:cubicBezTo>
                  <a:cubicBezTo>
                    <a:pt x="2481" y="3"/>
                    <a:pt x="2533" y="1"/>
                    <a:pt x="2584" y="0"/>
                  </a:cubicBezTo>
                  <a:cubicBezTo>
                    <a:pt x="2635" y="0"/>
                    <a:pt x="2686" y="2"/>
                    <a:pt x="2737" y="6"/>
                  </a:cubicBezTo>
                  <a:cubicBezTo>
                    <a:pt x="2750" y="7"/>
                    <a:pt x="2763" y="8"/>
                    <a:pt x="2776" y="10"/>
                  </a:cubicBezTo>
                  <a:cubicBezTo>
                    <a:pt x="2795" y="11"/>
                    <a:pt x="2795" y="11"/>
                    <a:pt x="2795" y="11"/>
                  </a:cubicBezTo>
                  <a:cubicBezTo>
                    <a:pt x="2814" y="14"/>
                    <a:pt x="2814" y="14"/>
                    <a:pt x="2814" y="14"/>
                  </a:cubicBezTo>
                  <a:cubicBezTo>
                    <a:pt x="2852" y="19"/>
                    <a:pt x="2852" y="19"/>
                    <a:pt x="2852" y="19"/>
                  </a:cubicBezTo>
                  <a:cubicBezTo>
                    <a:pt x="2890" y="25"/>
                    <a:pt x="2890" y="25"/>
                    <a:pt x="2890" y="25"/>
                  </a:cubicBezTo>
                  <a:cubicBezTo>
                    <a:pt x="2915" y="29"/>
                    <a:pt x="2940" y="34"/>
                    <a:pt x="2966" y="37"/>
                  </a:cubicBezTo>
                  <a:cubicBezTo>
                    <a:pt x="3004" y="43"/>
                    <a:pt x="3004" y="43"/>
                    <a:pt x="3004" y="43"/>
                  </a:cubicBezTo>
                  <a:cubicBezTo>
                    <a:pt x="3042" y="48"/>
                    <a:pt x="3042" y="48"/>
                    <a:pt x="3042" y="48"/>
                  </a:cubicBezTo>
                  <a:cubicBezTo>
                    <a:pt x="3143" y="62"/>
                    <a:pt x="3245" y="72"/>
                    <a:pt x="3347" y="83"/>
                  </a:cubicBezTo>
                  <a:cubicBezTo>
                    <a:pt x="3398" y="88"/>
                    <a:pt x="3449" y="94"/>
                    <a:pt x="3499" y="101"/>
                  </a:cubicBezTo>
                  <a:cubicBezTo>
                    <a:pt x="3525" y="104"/>
                    <a:pt x="3550" y="108"/>
                    <a:pt x="3576" y="111"/>
                  </a:cubicBezTo>
                  <a:cubicBezTo>
                    <a:pt x="3601" y="115"/>
                    <a:pt x="3626" y="119"/>
                    <a:pt x="3651" y="124"/>
                  </a:cubicBezTo>
                  <a:cubicBezTo>
                    <a:pt x="3664" y="126"/>
                    <a:pt x="3677" y="128"/>
                    <a:pt x="3689" y="131"/>
                  </a:cubicBezTo>
                  <a:cubicBezTo>
                    <a:pt x="3702" y="134"/>
                    <a:pt x="3714" y="136"/>
                    <a:pt x="3727" y="139"/>
                  </a:cubicBezTo>
                  <a:cubicBezTo>
                    <a:pt x="3745" y="143"/>
                    <a:pt x="3745" y="143"/>
                    <a:pt x="3745" y="143"/>
                  </a:cubicBezTo>
                  <a:cubicBezTo>
                    <a:pt x="3752" y="145"/>
                    <a:pt x="3758" y="147"/>
                    <a:pt x="3764" y="149"/>
                  </a:cubicBezTo>
                  <a:cubicBezTo>
                    <a:pt x="3776" y="152"/>
                    <a:pt x="3788" y="156"/>
                    <a:pt x="3800" y="161"/>
                  </a:cubicBezTo>
                  <a:cubicBezTo>
                    <a:pt x="3849" y="178"/>
                    <a:pt x="3895" y="199"/>
                    <a:pt x="3942" y="220"/>
                  </a:cubicBezTo>
                  <a:cubicBezTo>
                    <a:pt x="3965" y="230"/>
                    <a:pt x="3989" y="240"/>
                    <a:pt x="4013" y="250"/>
                  </a:cubicBezTo>
                  <a:cubicBezTo>
                    <a:pt x="4025" y="254"/>
                    <a:pt x="4037" y="259"/>
                    <a:pt x="4049" y="263"/>
                  </a:cubicBezTo>
                  <a:cubicBezTo>
                    <a:pt x="4067" y="269"/>
                    <a:pt x="4067" y="269"/>
                    <a:pt x="4067" y="269"/>
                  </a:cubicBezTo>
                  <a:cubicBezTo>
                    <a:pt x="4086" y="274"/>
                    <a:pt x="4086" y="274"/>
                    <a:pt x="4086" y="274"/>
                  </a:cubicBezTo>
                  <a:cubicBezTo>
                    <a:pt x="4095" y="277"/>
                    <a:pt x="4095" y="277"/>
                    <a:pt x="4095" y="277"/>
                  </a:cubicBezTo>
                  <a:cubicBezTo>
                    <a:pt x="4104" y="279"/>
                    <a:pt x="4104" y="279"/>
                    <a:pt x="4104" y="279"/>
                  </a:cubicBezTo>
                  <a:cubicBezTo>
                    <a:pt x="4123" y="283"/>
                    <a:pt x="4123" y="283"/>
                    <a:pt x="4123" y="283"/>
                  </a:cubicBezTo>
                  <a:cubicBezTo>
                    <a:pt x="4141" y="287"/>
                    <a:pt x="4141" y="287"/>
                    <a:pt x="4141" y="287"/>
                  </a:cubicBezTo>
                  <a:cubicBezTo>
                    <a:pt x="4148" y="288"/>
                    <a:pt x="4154" y="289"/>
                    <a:pt x="4160" y="290"/>
                  </a:cubicBezTo>
                  <a:cubicBezTo>
                    <a:pt x="4198" y="296"/>
                    <a:pt x="4198" y="296"/>
                    <a:pt x="4198" y="296"/>
                  </a:cubicBezTo>
                  <a:cubicBezTo>
                    <a:pt x="4236" y="301"/>
                    <a:pt x="4236" y="301"/>
                    <a:pt x="4236" y="301"/>
                  </a:cubicBezTo>
                  <a:cubicBezTo>
                    <a:pt x="4439" y="328"/>
                    <a:pt x="4644" y="337"/>
                    <a:pt x="4849" y="334"/>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49" name="Freeform 60">
              <a:extLst>
                <a:ext uri="{FF2B5EF4-FFF2-40B4-BE49-F238E27FC236}">
                  <a16:creationId xmlns:a16="http://schemas.microsoft.com/office/drawing/2014/main" id="{ED13A51B-FAF0-48FA-B435-191AF82FC1B4}"/>
                </a:ext>
              </a:extLst>
            </p:cNvPr>
            <p:cNvSpPr>
              <a:spLocks/>
            </p:cNvSpPr>
            <p:nvPr userDrawn="1"/>
          </p:nvSpPr>
          <p:spPr bwMode="auto">
            <a:xfrm>
              <a:off x="13484225" y="3922713"/>
              <a:ext cx="12112625" cy="804863"/>
            </a:xfrm>
            <a:custGeom>
              <a:avLst/>
              <a:gdLst>
                <a:gd name="T0" fmla="*/ 4542 w 4849"/>
                <a:gd name="T1" fmla="*/ 316 h 322"/>
                <a:gd name="T2" fmla="*/ 4197 w 4849"/>
                <a:gd name="T3" fmla="*/ 293 h 322"/>
                <a:gd name="T4" fmla="*/ 4140 w 4849"/>
                <a:gd name="T5" fmla="*/ 287 h 322"/>
                <a:gd name="T6" fmla="*/ 4102 w 4849"/>
                <a:gd name="T7" fmla="*/ 282 h 322"/>
                <a:gd name="T8" fmla="*/ 3936 w 4849"/>
                <a:gd name="T9" fmla="*/ 236 h 322"/>
                <a:gd name="T10" fmla="*/ 3754 w 4849"/>
                <a:gd name="T11" fmla="*/ 174 h 322"/>
                <a:gd name="T12" fmla="*/ 3726 w 4849"/>
                <a:gd name="T13" fmla="*/ 168 h 322"/>
                <a:gd name="T14" fmla="*/ 3698 w 4849"/>
                <a:gd name="T15" fmla="*/ 163 h 322"/>
                <a:gd name="T16" fmla="*/ 3641 w 4849"/>
                <a:gd name="T17" fmla="*/ 154 h 322"/>
                <a:gd name="T18" fmla="*/ 3031 w 4849"/>
                <a:gd name="T19" fmla="*/ 84 h 322"/>
                <a:gd name="T20" fmla="*/ 2918 w 4849"/>
                <a:gd name="T21" fmla="*/ 66 h 322"/>
                <a:gd name="T22" fmla="*/ 2805 w 4849"/>
                <a:gd name="T23" fmla="*/ 43 h 322"/>
                <a:gd name="T24" fmla="*/ 2729 w 4849"/>
                <a:gd name="T25" fmla="*/ 30 h 322"/>
                <a:gd name="T26" fmla="*/ 2654 w 4849"/>
                <a:gd name="T27" fmla="*/ 19 h 322"/>
                <a:gd name="T28" fmla="*/ 2615 w 4849"/>
                <a:gd name="T29" fmla="*/ 15 h 322"/>
                <a:gd name="T30" fmla="*/ 2424 w 4849"/>
                <a:gd name="T31" fmla="*/ 4 h 322"/>
                <a:gd name="T32" fmla="*/ 2233 w 4849"/>
                <a:gd name="T33" fmla="*/ 15 h 322"/>
                <a:gd name="T34" fmla="*/ 2195 w 4849"/>
                <a:gd name="T35" fmla="*/ 19 h 322"/>
                <a:gd name="T36" fmla="*/ 2119 w 4849"/>
                <a:gd name="T37" fmla="*/ 30 h 322"/>
                <a:gd name="T38" fmla="*/ 2043 w 4849"/>
                <a:gd name="T39" fmla="*/ 43 h 322"/>
                <a:gd name="T40" fmla="*/ 1931 w 4849"/>
                <a:gd name="T41" fmla="*/ 66 h 322"/>
                <a:gd name="T42" fmla="*/ 1817 w 4849"/>
                <a:gd name="T43" fmla="*/ 84 h 322"/>
                <a:gd name="T44" fmla="*/ 1207 w 4849"/>
                <a:gd name="T45" fmla="*/ 154 h 322"/>
                <a:gd name="T46" fmla="*/ 1150 w 4849"/>
                <a:gd name="T47" fmla="*/ 163 h 322"/>
                <a:gd name="T48" fmla="*/ 1122 w 4849"/>
                <a:gd name="T49" fmla="*/ 168 h 322"/>
                <a:gd name="T50" fmla="*/ 1094 w 4849"/>
                <a:gd name="T51" fmla="*/ 174 h 322"/>
                <a:gd name="T52" fmla="*/ 913 w 4849"/>
                <a:gd name="T53" fmla="*/ 236 h 322"/>
                <a:gd name="T54" fmla="*/ 746 w 4849"/>
                <a:gd name="T55" fmla="*/ 282 h 322"/>
                <a:gd name="T56" fmla="*/ 708 w 4849"/>
                <a:gd name="T57" fmla="*/ 287 h 322"/>
                <a:gd name="T58" fmla="*/ 651 w 4849"/>
                <a:gd name="T59" fmla="*/ 293 h 322"/>
                <a:gd name="T60" fmla="*/ 306 w 4849"/>
                <a:gd name="T61" fmla="*/ 316 h 322"/>
                <a:gd name="T62" fmla="*/ 306 w 4849"/>
                <a:gd name="T63" fmla="*/ 315 h 322"/>
                <a:gd name="T64" fmla="*/ 689 w 4849"/>
                <a:gd name="T65" fmla="*/ 287 h 322"/>
                <a:gd name="T66" fmla="*/ 727 w 4849"/>
                <a:gd name="T67" fmla="*/ 283 h 322"/>
                <a:gd name="T68" fmla="*/ 765 w 4849"/>
                <a:gd name="T69" fmla="*/ 277 h 322"/>
                <a:gd name="T70" fmla="*/ 1056 w 4849"/>
                <a:gd name="T71" fmla="*/ 182 h 322"/>
                <a:gd name="T72" fmla="*/ 1112 w 4849"/>
                <a:gd name="T73" fmla="*/ 168 h 322"/>
                <a:gd name="T74" fmla="*/ 1131 w 4849"/>
                <a:gd name="T75" fmla="*/ 164 h 322"/>
                <a:gd name="T76" fmla="*/ 1169 w 4849"/>
                <a:gd name="T77" fmla="*/ 157 h 322"/>
                <a:gd name="T78" fmla="*/ 1512 w 4849"/>
                <a:gd name="T79" fmla="*/ 117 h 322"/>
                <a:gd name="T80" fmla="*/ 1892 w 4849"/>
                <a:gd name="T81" fmla="*/ 69 h 322"/>
                <a:gd name="T82" fmla="*/ 1968 w 4849"/>
                <a:gd name="T83" fmla="*/ 55 h 322"/>
                <a:gd name="T84" fmla="*/ 2081 w 4849"/>
                <a:gd name="T85" fmla="*/ 33 h 322"/>
                <a:gd name="T86" fmla="*/ 2156 w 4849"/>
                <a:gd name="T87" fmla="*/ 20 h 322"/>
                <a:gd name="T88" fmla="*/ 2213 w 4849"/>
                <a:gd name="T89" fmla="*/ 13 h 322"/>
                <a:gd name="T90" fmla="*/ 2271 w 4849"/>
                <a:gd name="T91" fmla="*/ 7 h 322"/>
                <a:gd name="T92" fmla="*/ 2578 w 4849"/>
                <a:gd name="T93" fmla="*/ 7 h 322"/>
                <a:gd name="T94" fmla="*/ 2635 w 4849"/>
                <a:gd name="T95" fmla="*/ 13 h 322"/>
                <a:gd name="T96" fmla="*/ 2692 w 4849"/>
                <a:gd name="T97" fmla="*/ 20 h 322"/>
                <a:gd name="T98" fmla="*/ 2768 w 4849"/>
                <a:gd name="T99" fmla="*/ 33 h 322"/>
                <a:gd name="T100" fmla="*/ 2881 w 4849"/>
                <a:gd name="T101" fmla="*/ 55 h 322"/>
                <a:gd name="T102" fmla="*/ 2956 w 4849"/>
                <a:gd name="T103" fmla="*/ 69 h 322"/>
                <a:gd name="T104" fmla="*/ 3337 w 4849"/>
                <a:gd name="T105" fmla="*/ 117 h 322"/>
                <a:gd name="T106" fmla="*/ 3680 w 4849"/>
                <a:gd name="T107" fmla="*/ 157 h 322"/>
                <a:gd name="T108" fmla="*/ 3717 w 4849"/>
                <a:gd name="T109" fmla="*/ 164 h 322"/>
                <a:gd name="T110" fmla="*/ 3736 w 4849"/>
                <a:gd name="T111" fmla="*/ 168 h 322"/>
                <a:gd name="T112" fmla="*/ 3792 w 4849"/>
                <a:gd name="T113" fmla="*/ 182 h 322"/>
                <a:gd name="T114" fmla="*/ 4084 w 4849"/>
                <a:gd name="T115" fmla="*/ 277 h 322"/>
                <a:gd name="T116" fmla="*/ 4121 w 4849"/>
                <a:gd name="T117" fmla="*/ 283 h 322"/>
                <a:gd name="T118" fmla="*/ 4159 w 4849"/>
                <a:gd name="T119" fmla="*/ 287 h 322"/>
                <a:gd name="T120" fmla="*/ 4542 w 4849"/>
                <a:gd name="T121" fmla="*/ 315 h 3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849" h="322">
                  <a:moveTo>
                    <a:pt x="4849" y="322"/>
                  </a:moveTo>
                  <a:cubicBezTo>
                    <a:pt x="4746" y="322"/>
                    <a:pt x="4644" y="320"/>
                    <a:pt x="4542" y="316"/>
                  </a:cubicBezTo>
                  <a:cubicBezTo>
                    <a:pt x="4440" y="312"/>
                    <a:pt x="4337" y="306"/>
                    <a:pt x="4236" y="297"/>
                  </a:cubicBezTo>
                  <a:cubicBezTo>
                    <a:pt x="4223" y="296"/>
                    <a:pt x="4210" y="295"/>
                    <a:pt x="4197" y="293"/>
                  </a:cubicBezTo>
                  <a:cubicBezTo>
                    <a:pt x="4185" y="292"/>
                    <a:pt x="4172" y="291"/>
                    <a:pt x="4159" y="289"/>
                  </a:cubicBezTo>
                  <a:cubicBezTo>
                    <a:pt x="4140" y="287"/>
                    <a:pt x="4140" y="287"/>
                    <a:pt x="4140" y="287"/>
                  </a:cubicBezTo>
                  <a:cubicBezTo>
                    <a:pt x="4134" y="287"/>
                    <a:pt x="4127" y="286"/>
                    <a:pt x="4121" y="285"/>
                  </a:cubicBezTo>
                  <a:cubicBezTo>
                    <a:pt x="4102" y="282"/>
                    <a:pt x="4102" y="282"/>
                    <a:pt x="4102" y="282"/>
                  </a:cubicBezTo>
                  <a:cubicBezTo>
                    <a:pt x="4096" y="281"/>
                    <a:pt x="4089" y="280"/>
                    <a:pt x="4083" y="279"/>
                  </a:cubicBezTo>
                  <a:cubicBezTo>
                    <a:pt x="4033" y="269"/>
                    <a:pt x="3984" y="253"/>
                    <a:pt x="3936" y="236"/>
                  </a:cubicBezTo>
                  <a:cubicBezTo>
                    <a:pt x="3888" y="218"/>
                    <a:pt x="3840" y="200"/>
                    <a:pt x="3791" y="185"/>
                  </a:cubicBezTo>
                  <a:cubicBezTo>
                    <a:pt x="3779" y="181"/>
                    <a:pt x="3767" y="178"/>
                    <a:pt x="3754" y="174"/>
                  </a:cubicBezTo>
                  <a:cubicBezTo>
                    <a:pt x="3736" y="170"/>
                    <a:pt x="3736" y="170"/>
                    <a:pt x="3736" y="170"/>
                  </a:cubicBezTo>
                  <a:cubicBezTo>
                    <a:pt x="3733" y="169"/>
                    <a:pt x="3729" y="169"/>
                    <a:pt x="3726" y="168"/>
                  </a:cubicBezTo>
                  <a:cubicBezTo>
                    <a:pt x="3717" y="166"/>
                    <a:pt x="3717" y="166"/>
                    <a:pt x="3717" y="166"/>
                  </a:cubicBezTo>
                  <a:cubicBezTo>
                    <a:pt x="3711" y="165"/>
                    <a:pt x="3704" y="164"/>
                    <a:pt x="3698" y="163"/>
                  </a:cubicBezTo>
                  <a:cubicBezTo>
                    <a:pt x="3679" y="160"/>
                    <a:pt x="3679" y="160"/>
                    <a:pt x="3679" y="160"/>
                  </a:cubicBezTo>
                  <a:cubicBezTo>
                    <a:pt x="3666" y="158"/>
                    <a:pt x="3654" y="156"/>
                    <a:pt x="3641" y="154"/>
                  </a:cubicBezTo>
                  <a:cubicBezTo>
                    <a:pt x="3540" y="140"/>
                    <a:pt x="3438" y="130"/>
                    <a:pt x="3336" y="120"/>
                  </a:cubicBezTo>
                  <a:cubicBezTo>
                    <a:pt x="3235" y="109"/>
                    <a:pt x="3133" y="99"/>
                    <a:pt x="3031" y="84"/>
                  </a:cubicBezTo>
                  <a:cubicBezTo>
                    <a:pt x="3006" y="80"/>
                    <a:pt x="2981" y="76"/>
                    <a:pt x="2956" y="72"/>
                  </a:cubicBezTo>
                  <a:cubicBezTo>
                    <a:pt x="2918" y="66"/>
                    <a:pt x="2918" y="66"/>
                    <a:pt x="2918" y="66"/>
                  </a:cubicBezTo>
                  <a:cubicBezTo>
                    <a:pt x="2905" y="63"/>
                    <a:pt x="2893" y="61"/>
                    <a:pt x="2880" y="58"/>
                  </a:cubicBezTo>
                  <a:cubicBezTo>
                    <a:pt x="2805" y="43"/>
                    <a:pt x="2805" y="43"/>
                    <a:pt x="2805" y="43"/>
                  </a:cubicBezTo>
                  <a:cubicBezTo>
                    <a:pt x="2792" y="40"/>
                    <a:pt x="2780" y="39"/>
                    <a:pt x="2767" y="36"/>
                  </a:cubicBezTo>
                  <a:cubicBezTo>
                    <a:pt x="2755" y="34"/>
                    <a:pt x="2742" y="32"/>
                    <a:pt x="2729" y="30"/>
                  </a:cubicBezTo>
                  <a:cubicBezTo>
                    <a:pt x="2692" y="24"/>
                    <a:pt x="2692" y="24"/>
                    <a:pt x="2692" y="24"/>
                  </a:cubicBezTo>
                  <a:cubicBezTo>
                    <a:pt x="2679" y="22"/>
                    <a:pt x="2666" y="21"/>
                    <a:pt x="2654" y="19"/>
                  </a:cubicBezTo>
                  <a:cubicBezTo>
                    <a:pt x="2634" y="17"/>
                    <a:pt x="2634" y="17"/>
                    <a:pt x="2634" y="17"/>
                  </a:cubicBezTo>
                  <a:cubicBezTo>
                    <a:pt x="2615" y="15"/>
                    <a:pt x="2615" y="15"/>
                    <a:pt x="2615" y="15"/>
                  </a:cubicBezTo>
                  <a:cubicBezTo>
                    <a:pt x="2603" y="13"/>
                    <a:pt x="2590" y="12"/>
                    <a:pt x="2577" y="11"/>
                  </a:cubicBezTo>
                  <a:cubicBezTo>
                    <a:pt x="2526" y="7"/>
                    <a:pt x="2475" y="5"/>
                    <a:pt x="2424" y="4"/>
                  </a:cubicBezTo>
                  <a:cubicBezTo>
                    <a:pt x="2373" y="5"/>
                    <a:pt x="2322" y="7"/>
                    <a:pt x="2271" y="11"/>
                  </a:cubicBezTo>
                  <a:cubicBezTo>
                    <a:pt x="2258" y="12"/>
                    <a:pt x="2246" y="13"/>
                    <a:pt x="2233" y="15"/>
                  </a:cubicBezTo>
                  <a:cubicBezTo>
                    <a:pt x="2214" y="17"/>
                    <a:pt x="2214" y="17"/>
                    <a:pt x="2214" y="17"/>
                  </a:cubicBezTo>
                  <a:cubicBezTo>
                    <a:pt x="2195" y="19"/>
                    <a:pt x="2195" y="19"/>
                    <a:pt x="2195" y="19"/>
                  </a:cubicBezTo>
                  <a:cubicBezTo>
                    <a:pt x="2182" y="21"/>
                    <a:pt x="2169" y="22"/>
                    <a:pt x="2157" y="24"/>
                  </a:cubicBezTo>
                  <a:cubicBezTo>
                    <a:pt x="2119" y="30"/>
                    <a:pt x="2119" y="30"/>
                    <a:pt x="2119" y="30"/>
                  </a:cubicBezTo>
                  <a:cubicBezTo>
                    <a:pt x="2106" y="32"/>
                    <a:pt x="2094" y="34"/>
                    <a:pt x="2081" y="36"/>
                  </a:cubicBezTo>
                  <a:cubicBezTo>
                    <a:pt x="2069" y="39"/>
                    <a:pt x="2056" y="40"/>
                    <a:pt x="2043" y="43"/>
                  </a:cubicBezTo>
                  <a:cubicBezTo>
                    <a:pt x="1968" y="58"/>
                    <a:pt x="1968" y="58"/>
                    <a:pt x="1968" y="58"/>
                  </a:cubicBezTo>
                  <a:cubicBezTo>
                    <a:pt x="1956" y="61"/>
                    <a:pt x="1943" y="63"/>
                    <a:pt x="1931" y="66"/>
                  </a:cubicBezTo>
                  <a:cubicBezTo>
                    <a:pt x="1893" y="72"/>
                    <a:pt x="1893" y="72"/>
                    <a:pt x="1893" y="72"/>
                  </a:cubicBezTo>
                  <a:cubicBezTo>
                    <a:pt x="1868" y="76"/>
                    <a:pt x="1842" y="80"/>
                    <a:pt x="1817" y="84"/>
                  </a:cubicBezTo>
                  <a:cubicBezTo>
                    <a:pt x="1716" y="99"/>
                    <a:pt x="1614" y="109"/>
                    <a:pt x="1512" y="120"/>
                  </a:cubicBezTo>
                  <a:cubicBezTo>
                    <a:pt x="1410" y="130"/>
                    <a:pt x="1308" y="140"/>
                    <a:pt x="1207" y="154"/>
                  </a:cubicBezTo>
                  <a:cubicBezTo>
                    <a:pt x="1195" y="156"/>
                    <a:pt x="1182" y="158"/>
                    <a:pt x="1169" y="160"/>
                  </a:cubicBezTo>
                  <a:cubicBezTo>
                    <a:pt x="1150" y="163"/>
                    <a:pt x="1150" y="163"/>
                    <a:pt x="1150" y="163"/>
                  </a:cubicBezTo>
                  <a:cubicBezTo>
                    <a:pt x="1144" y="164"/>
                    <a:pt x="1138" y="165"/>
                    <a:pt x="1131" y="166"/>
                  </a:cubicBezTo>
                  <a:cubicBezTo>
                    <a:pt x="1122" y="168"/>
                    <a:pt x="1122" y="168"/>
                    <a:pt x="1122" y="168"/>
                  </a:cubicBezTo>
                  <a:cubicBezTo>
                    <a:pt x="1119" y="169"/>
                    <a:pt x="1116" y="169"/>
                    <a:pt x="1113" y="170"/>
                  </a:cubicBezTo>
                  <a:cubicBezTo>
                    <a:pt x="1094" y="174"/>
                    <a:pt x="1094" y="174"/>
                    <a:pt x="1094" y="174"/>
                  </a:cubicBezTo>
                  <a:cubicBezTo>
                    <a:pt x="1082" y="178"/>
                    <a:pt x="1069" y="181"/>
                    <a:pt x="1057" y="185"/>
                  </a:cubicBezTo>
                  <a:cubicBezTo>
                    <a:pt x="1008" y="200"/>
                    <a:pt x="961" y="218"/>
                    <a:pt x="913" y="236"/>
                  </a:cubicBezTo>
                  <a:cubicBezTo>
                    <a:pt x="864" y="253"/>
                    <a:pt x="816" y="269"/>
                    <a:pt x="765" y="279"/>
                  </a:cubicBezTo>
                  <a:cubicBezTo>
                    <a:pt x="759" y="280"/>
                    <a:pt x="753" y="281"/>
                    <a:pt x="746" y="282"/>
                  </a:cubicBezTo>
                  <a:cubicBezTo>
                    <a:pt x="727" y="285"/>
                    <a:pt x="727" y="285"/>
                    <a:pt x="727" y="285"/>
                  </a:cubicBezTo>
                  <a:cubicBezTo>
                    <a:pt x="721" y="286"/>
                    <a:pt x="715" y="287"/>
                    <a:pt x="708" y="287"/>
                  </a:cubicBezTo>
                  <a:cubicBezTo>
                    <a:pt x="689" y="289"/>
                    <a:pt x="689" y="289"/>
                    <a:pt x="689" y="289"/>
                  </a:cubicBezTo>
                  <a:cubicBezTo>
                    <a:pt x="676" y="291"/>
                    <a:pt x="664" y="292"/>
                    <a:pt x="651" y="293"/>
                  </a:cubicBezTo>
                  <a:cubicBezTo>
                    <a:pt x="638" y="295"/>
                    <a:pt x="626" y="296"/>
                    <a:pt x="613" y="297"/>
                  </a:cubicBezTo>
                  <a:cubicBezTo>
                    <a:pt x="511" y="306"/>
                    <a:pt x="409" y="312"/>
                    <a:pt x="306" y="316"/>
                  </a:cubicBezTo>
                  <a:cubicBezTo>
                    <a:pt x="204" y="320"/>
                    <a:pt x="102" y="322"/>
                    <a:pt x="0" y="322"/>
                  </a:cubicBezTo>
                  <a:cubicBezTo>
                    <a:pt x="102" y="322"/>
                    <a:pt x="204" y="319"/>
                    <a:pt x="306" y="315"/>
                  </a:cubicBezTo>
                  <a:cubicBezTo>
                    <a:pt x="409" y="311"/>
                    <a:pt x="511" y="304"/>
                    <a:pt x="613" y="295"/>
                  </a:cubicBezTo>
                  <a:cubicBezTo>
                    <a:pt x="638" y="293"/>
                    <a:pt x="664" y="290"/>
                    <a:pt x="689" y="287"/>
                  </a:cubicBezTo>
                  <a:cubicBezTo>
                    <a:pt x="708" y="285"/>
                    <a:pt x="708" y="285"/>
                    <a:pt x="708" y="285"/>
                  </a:cubicBezTo>
                  <a:cubicBezTo>
                    <a:pt x="714" y="285"/>
                    <a:pt x="721" y="284"/>
                    <a:pt x="727" y="283"/>
                  </a:cubicBezTo>
                  <a:cubicBezTo>
                    <a:pt x="746" y="280"/>
                    <a:pt x="746" y="280"/>
                    <a:pt x="746" y="280"/>
                  </a:cubicBezTo>
                  <a:cubicBezTo>
                    <a:pt x="752" y="279"/>
                    <a:pt x="759" y="278"/>
                    <a:pt x="765" y="277"/>
                  </a:cubicBezTo>
                  <a:cubicBezTo>
                    <a:pt x="815" y="267"/>
                    <a:pt x="864" y="251"/>
                    <a:pt x="912" y="234"/>
                  </a:cubicBezTo>
                  <a:cubicBezTo>
                    <a:pt x="960" y="216"/>
                    <a:pt x="1007" y="197"/>
                    <a:pt x="1056" y="182"/>
                  </a:cubicBezTo>
                  <a:cubicBezTo>
                    <a:pt x="1069" y="179"/>
                    <a:pt x="1081" y="175"/>
                    <a:pt x="1093" y="172"/>
                  </a:cubicBezTo>
                  <a:cubicBezTo>
                    <a:pt x="1112" y="168"/>
                    <a:pt x="1112" y="168"/>
                    <a:pt x="1112" y="168"/>
                  </a:cubicBezTo>
                  <a:cubicBezTo>
                    <a:pt x="1115" y="167"/>
                    <a:pt x="1118" y="166"/>
                    <a:pt x="1122" y="165"/>
                  </a:cubicBezTo>
                  <a:cubicBezTo>
                    <a:pt x="1131" y="164"/>
                    <a:pt x="1131" y="164"/>
                    <a:pt x="1131" y="164"/>
                  </a:cubicBezTo>
                  <a:cubicBezTo>
                    <a:pt x="1137" y="163"/>
                    <a:pt x="1144" y="161"/>
                    <a:pt x="1150" y="160"/>
                  </a:cubicBezTo>
                  <a:cubicBezTo>
                    <a:pt x="1169" y="157"/>
                    <a:pt x="1169" y="157"/>
                    <a:pt x="1169" y="157"/>
                  </a:cubicBezTo>
                  <a:cubicBezTo>
                    <a:pt x="1181" y="155"/>
                    <a:pt x="1194" y="153"/>
                    <a:pt x="1207" y="152"/>
                  </a:cubicBezTo>
                  <a:cubicBezTo>
                    <a:pt x="1308" y="137"/>
                    <a:pt x="1410" y="127"/>
                    <a:pt x="1512" y="117"/>
                  </a:cubicBezTo>
                  <a:cubicBezTo>
                    <a:pt x="1613" y="106"/>
                    <a:pt x="1715" y="95"/>
                    <a:pt x="1816" y="81"/>
                  </a:cubicBezTo>
                  <a:cubicBezTo>
                    <a:pt x="1842" y="77"/>
                    <a:pt x="1867" y="73"/>
                    <a:pt x="1892" y="69"/>
                  </a:cubicBezTo>
                  <a:cubicBezTo>
                    <a:pt x="1930" y="62"/>
                    <a:pt x="1930" y="62"/>
                    <a:pt x="1930" y="62"/>
                  </a:cubicBezTo>
                  <a:cubicBezTo>
                    <a:pt x="1943" y="60"/>
                    <a:pt x="1955" y="57"/>
                    <a:pt x="1968" y="55"/>
                  </a:cubicBezTo>
                  <a:cubicBezTo>
                    <a:pt x="2043" y="40"/>
                    <a:pt x="2043" y="40"/>
                    <a:pt x="2043" y="40"/>
                  </a:cubicBezTo>
                  <a:cubicBezTo>
                    <a:pt x="2055" y="37"/>
                    <a:pt x="2068" y="35"/>
                    <a:pt x="2081" y="33"/>
                  </a:cubicBezTo>
                  <a:cubicBezTo>
                    <a:pt x="2093" y="30"/>
                    <a:pt x="2106" y="28"/>
                    <a:pt x="2118" y="26"/>
                  </a:cubicBezTo>
                  <a:cubicBezTo>
                    <a:pt x="2156" y="20"/>
                    <a:pt x="2156" y="20"/>
                    <a:pt x="2156" y="20"/>
                  </a:cubicBezTo>
                  <a:cubicBezTo>
                    <a:pt x="2169" y="18"/>
                    <a:pt x="2182" y="17"/>
                    <a:pt x="2194" y="15"/>
                  </a:cubicBezTo>
                  <a:cubicBezTo>
                    <a:pt x="2213" y="13"/>
                    <a:pt x="2213" y="13"/>
                    <a:pt x="2213" y="13"/>
                  </a:cubicBezTo>
                  <a:cubicBezTo>
                    <a:pt x="2233" y="11"/>
                    <a:pt x="2233" y="11"/>
                    <a:pt x="2233" y="11"/>
                  </a:cubicBezTo>
                  <a:cubicBezTo>
                    <a:pt x="2245" y="10"/>
                    <a:pt x="2258" y="8"/>
                    <a:pt x="2271" y="7"/>
                  </a:cubicBezTo>
                  <a:cubicBezTo>
                    <a:pt x="2322" y="3"/>
                    <a:pt x="2373" y="1"/>
                    <a:pt x="2424" y="0"/>
                  </a:cubicBezTo>
                  <a:cubicBezTo>
                    <a:pt x="2475" y="1"/>
                    <a:pt x="2527" y="3"/>
                    <a:pt x="2578" y="7"/>
                  </a:cubicBezTo>
                  <a:cubicBezTo>
                    <a:pt x="2590" y="8"/>
                    <a:pt x="2603" y="10"/>
                    <a:pt x="2616" y="11"/>
                  </a:cubicBezTo>
                  <a:cubicBezTo>
                    <a:pt x="2635" y="13"/>
                    <a:pt x="2635" y="13"/>
                    <a:pt x="2635" y="13"/>
                  </a:cubicBezTo>
                  <a:cubicBezTo>
                    <a:pt x="2654" y="15"/>
                    <a:pt x="2654" y="15"/>
                    <a:pt x="2654" y="15"/>
                  </a:cubicBezTo>
                  <a:cubicBezTo>
                    <a:pt x="2667" y="17"/>
                    <a:pt x="2679" y="18"/>
                    <a:pt x="2692" y="20"/>
                  </a:cubicBezTo>
                  <a:cubicBezTo>
                    <a:pt x="2730" y="26"/>
                    <a:pt x="2730" y="26"/>
                    <a:pt x="2730" y="26"/>
                  </a:cubicBezTo>
                  <a:cubicBezTo>
                    <a:pt x="2743" y="28"/>
                    <a:pt x="2755" y="30"/>
                    <a:pt x="2768" y="33"/>
                  </a:cubicBezTo>
                  <a:cubicBezTo>
                    <a:pt x="2780" y="35"/>
                    <a:pt x="2793" y="37"/>
                    <a:pt x="2806" y="40"/>
                  </a:cubicBezTo>
                  <a:cubicBezTo>
                    <a:pt x="2881" y="55"/>
                    <a:pt x="2881" y="55"/>
                    <a:pt x="2881" y="55"/>
                  </a:cubicBezTo>
                  <a:cubicBezTo>
                    <a:pt x="2893" y="57"/>
                    <a:pt x="2906" y="60"/>
                    <a:pt x="2918" y="62"/>
                  </a:cubicBezTo>
                  <a:cubicBezTo>
                    <a:pt x="2956" y="69"/>
                    <a:pt x="2956" y="69"/>
                    <a:pt x="2956" y="69"/>
                  </a:cubicBezTo>
                  <a:cubicBezTo>
                    <a:pt x="2981" y="73"/>
                    <a:pt x="3007" y="77"/>
                    <a:pt x="3032" y="81"/>
                  </a:cubicBezTo>
                  <a:cubicBezTo>
                    <a:pt x="3133" y="95"/>
                    <a:pt x="3235" y="106"/>
                    <a:pt x="3337" y="117"/>
                  </a:cubicBezTo>
                  <a:cubicBezTo>
                    <a:pt x="3438" y="127"/>
                    <a:pt x="3540" y="137"/>
                    <a:pt x="3642" y="152"/>
                  </a:cubicBezTo>
                  <a:cubicBezTo>
                    <a:pt x="3654" y="153"/>
                    <a:pt x="3667" y="155"/>
                    <a:pt x="3680" y="157"/>
                  </a:cubicBezTo>
                  <a:cubicBezTo>
                    <a:pt x="3698" y="160"/>
                    <a:pt x="3698" y="160"/>
                    <a:pt x="3698" y="160"/>
                  </a:cubicBezTo>
                  <a:cubicBezTo>
                    <a:pt x="3705" y="161"/>
                    <a:pt x="3711" y="163"/>
                    <a:pt x="3717" y="164"/>
                  </a:cubicBezTo>
                  <a:cubicBezTo>
                    <a:pt x="3727" y="165"/>
                    <a:pt x="3727" y="165"/>
                    <a:pt x="3727" y="165"/>
                  </a:cubicBezTo>
                  <a:cubicBezTo>
                    <a:pt x="3730" y="166"/>
                    <a:pt x="3733" y="167"/>
                    <a:pt x="3736" y="168"/>
                  </a:cubicBezTo>
                  <a:cubicBezTo>
                    <a:pt x="3755" y="172"/>
                    <a:pt x="3755" y="172"/>
                    <a:pt x="3755" y="172"/>
                  </a:cubicBezTo>
                  <a:cubicBezTo>
                    <a:pt x="3767" y="175"/>
                    <a:pt x="3780" y="179"/>
                    <a:pt x="3792" y="182"/>
                  </a:cubicBezTo>
                  <a:cubicBezTo>
                    <a:pt x="3841" y="197"/>
                    <a:pt x="3889" y="216"/>
                    <a:pt x="3937" y="234"/>
                  </a:cubicBezTo>
                  <a:cubicBezTo>
                    <a:pt x="3985" y="251"/>
                    <a:pt x="4033" y="267"/>
                    <a:pt x="4084" y="277"/>
                  </a:cubicBezTo>
                  <a:cubicBezTo>
                    <a:pt x="4090" y="278"/>
                    <a:pt x="4096" y="279"/>
                    <a:pt x="4102" y="280"/>
                  </a:cubicBezTo>
                  <a:cubicBezTo>
                    <a:pt x="4121" y="283"/>
                    <a:pt x="4121" y="283"/>
                    <a:pt x="4121" y="283"/>
                  </a:cubicBezTo>
                  <a:cubicBezTo>
                    <a:pt x="4128" y="284"/>
                    <a:pt x="4134" y="285"/>
                    <a:pt x="4140" y="285"/>
                  </a:cubicBezTo>
                  <a:cubicBezTo>
                    <a:pt x="4159" y="287"/>
                    <a:pt x="4159" y="287"/>
                    <a:pt x="4159" y="287"/>
                  </a:cubicBezTo>
                  <a:cubicBezTo>
                    <a:pt x="4185" y="290"/>
                    <a:pt x="4210" y="293"/>
                    <a:pt x="4236" y="295"/>
                  </a:cubicBezTo>
                  <a:cubicBezTo>
                    <a:pt x="4338" y="304"/>
                    <a:pt x="4440" y="311"/>
                    <a:pt x="4542" y="315"/>
                  </a:cubicBezTo>
                  <a:cubicBezTo>
                    <a:pt x="4644" y="319"/>
                    <a:pt x="4746" y="322"/>
                    <a:pt x="4849" y="322"/>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50" name="Freeform 61">
              <a:extLst>
                <a:ext uri="{FF2B5EF4-FFF2-40B4-BE49-F238E27FC236}">
                  <a16:creationId xmlns:a16="http://schemas.microsoft.com/office/drawing/2014/main" id="{869144DB-E6BE-4C5E-9997-BAA91917D886}"/>
                </a:ext>
              </a:extLst>
            </p:cNvPr>
            <p:cNvSpPr>
              <a:spLocks/>
            </p:cNvSpPr>
            <p:nvPr userDrawn="1"/>
          </p:nvSpPr>
          <p:spPr bwMode="auto">
            <a:xfrm>
              <a:off x="13487400" y="4025900"/>
              <a:ext cx="12111038" cy="844550"/>
            </a:xfrm>
            <a:custGeom>
              <a:avLst/>
              <a:gdLst>
                <a:gd name="T0" fmla="*/ 4235 w 4849"/>
                <a:gd name="T1" fmla="*/ 296 h 338"/>
                <a:gd name="T2" fmla="*/ 4082 w 4849"/>
                <a:gd name="T3" fmla="*/ 286 h 338"/>
                <a:gd name="T4" fmla="*/ 3969 w 4849"/>
                <a:gd name="T5" fmla="*/ 264 h 338"/>
                <a:gd name="T6" fmla="*/ 3784 w 4849"/>
                <a:gd name="T7" fmla="*/ 213 h 338"/>
                <a:gd name="T8" fmla="*/ 3633 w 4849"/>
                <a:gd name="T9" fmla="*/ 188 h 338"/>
                <a:gd name="T10" fmla="*/ 2871 w 4849"/>
                <a:gd name="T11" fmla="*/ 98 h 338"/>
                <a:gd name="T12" fmla="*/ 2758 w 4849"/>
                <a:gd name="T13" fmla="*/ 71 h 338"/>
                <a:gd name="T14" fmla="*/ 2721 w 4849"/>
                <a:gd name="T15" fmla="*/ 63 h 338"/>
                <a:gd name="T16" fmla="*/ 2419 w 4849"/>
                <a:gd name="T17" fmla="*/ 12 h 338"/>
                <a:gd name="T18" fmla="*/ 2112 w 4849"/>
                <a:gd name="T19" fmla="*/ 10 h 338"/>
                <a:gd name="T20" fmla="*/ 2055 w 4849"/>
                <a:gd name="T21" fmla="*/ 15 h 338"/>
                <a:gd name="T22" fmla="*/ 1998 w 4849"/>
                <a:gd name="T23" fmla="*/ 23 h 338"/>
                <a:gd name="T24" fmla="*/ 1884 w 4849"/>
                <a:gd name="T25" fmla="*/ 41 h 338"/>
                <a:gd name="T26" fmla="*/ 1808 w 4849"/>
                <a:gd name="T27" fmla="*/ 52 h 338"/>
                <a:gd name="T28" fmla="*/ 1350 w 4849"/>
                <a:gd name="T29" fmla="*/ 104 h 338"/>
                <a:gd name="T30" fmla="*/ 1199 w 4849"/>
                <a:gd name="T31" fmla="*/ 127 h 338"/>
                <a:gd name="T32" fmla="*/ 1123 w 4849"/>
                <a:gd name="T33" fmla="*/ 142 h 338"/>
                <a:gd name="T34" fmla="*/ 1086 w 4849"/>
                <a:gd name="T35" fmla="*/ 151 h 338"/>
                <a:gd name="T36" fmla="*/ 908 w 4849"/>
                <a:gd name="T37" fmla="*/ 222 h 338"/>
                <a:gd name="T38" fmla="*/ 801 w 4849"/>
                <a:gd name="T39" fmla="*/ 265 h 338"/>
                <a:gd name="T40" fmla="*/ 764 w 4849"/>
                <a:gd name="T41" fmla="*/ 276 h 338"/>
                <a:gd name="T42" fmla="*/ 746 w 4849"/>
                <a:gd name="T43" fmla="*/ 281 h 338"/>
                <a:gd name="T44" fmla="*/ 708 w 4849"/>
                <a:gd name="T45" fmla="*/ 289 h 338"/>
                <a:gd name="T46" fmla="*/ 651 w 4849"/>
                <a:gd name="T47" fmla="*/ 298 h 338"/>
                <a:gd name="T48" fmla="*/ 0 w 4849"/>
                <a:gd name="T49" fmla="*/ 334 h 338"/>
                <a:gd name="T50" fmla="*/ 651 w 4849"/>
                <a:gd name="T51" fmla="*/ 296 h 338"/>
                <a:gd name="T52" fmla="*/ 708 w 4849"/>
                <a:gd name="T53" fmla="*/ 287 h 338"/>
                <a:gd name="T54" fmla="*/ 745 w 4849"/>
                <a:gd name="T55" fmla="*/ 279 h 338"/>
                <a:gd name="T56" fmla="*/ 764 w 4849"/>
                <a:gd name="T57" fmla="*/ 274 h 338"/>
                <a:gd name="T58" fmla="*/ 800 w 4849"/>
                <a:gd name="T59" fmla="*/ 263 h 338"/>
                <a:gd name="T60" fmla="*/ 907 w 4849"/>
                <a:gd name="T61" fmla="*/ 220 h 338"/>
                <a:gd name="T62" fmla="*/ 1086 w 4849"/>
                <a:gd name="T63" fmla="*/ 149 h 338"/>
                <a:gd name="T64" fmla="*/ 1123 w 4849"/>
                <a:gd name="T65" fmla="*/ 139 h 338"/>
                <a:gd name="T66" fmla="*/ 1198 w 4849"/>
                <a:gd name="T67" fmla="*/ 124 h 338"/>
                <a:gd name="T68" fmla="*/ 1350 w 4849"/>
                <a:gd name="T69" fmla="*/ 101 h 338"/>
                <a:gd name="T70" fmla="*/ 1808 w 4849"/>
                <a:gd name="T71" fmla="*/ 48 h 338"/>
                <a:gd name="T72" fmla="*/ 1884 w 4849"/>
                <a:gd name="T73" fmla="*/ 38 h 338"/>
                <a:gd name="T74" fmla="*/ 1997 w 4849"/>
                <a:gd name="T75" fmla="*/ 19 h 338"/>
                <a:gd name="T76" fmla="*/ 2054 w 4849"/>
                <a:gd name="T77" fmla="*/ 12 h 338"/>
                <a:gd name="T78" fmla="*/ 2112 w 4849"/>
                <a:gd name="T79" fmla="*/ 6 h 338"/>
                <a:gd name="T80" fmla="*/ 2419 w 4849"/>
                <a:gd name="T81" fmla="*/ 8 h 338"/>
                <a:gd name="T82" fmla="*/ 2722 w 4849"/>
                <a:gd name="T83" fmla="*/ 59 h 338"/>
                <a:gd name="T84" fmla="*/ 2759 w 4849"/>
                <a:gd name="T85" fmla="*/ 68 h 338"/>
                <a:gd name="T86" fmla="*/ 2871 w 4849"/>
                <a:gd name="T87" fmla="*/ 94 h 338"/>
                <a:gd name="T88" fmla="*/ 3633 w 4849"/>
                <a:gd name="T89" fmla="*/ 186 h 338"/>
                <a:gd name="T90" fmla="*/ 3785 w 4849"/>
                <a:gd name="T91" fmla="*/ 210 h 338"/>
                <a:gd name="T92" fmla="*/ 3969 w 4849"/>
                <a:gd name="T93" fmla="*/ 262 h 338"/>
                <a:gd name="T94" fmla="*/ 4082 w 4849"/>
                <a:gd name="T95" fmla="*/ 284 h 338"/>
                <a:gd name="T96" fmla="*/ 4235 w 4849"/>
                <a:gd name="T97" fmla="*/ 294 h 3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849" h="338">
                  <a:moveTo>
                    <a:pt x="4849" y="318"/>
                  </a:moveTo>
                  <a:cubicBezTo>
                    <a:pt x="4645" y="313"/>
                    <a:pt x="4440" y="307"/>
                    <a:pt x="4235" y="296"/>
                  </a:cubicBezTo>
                  <a:cubicBezTo>
                    <a:pt x="4210" y="295"/>
                    <a:pt x="4184" y="293"/>
                    <a:pt x="4159" y="292"/>
                  </a:cubicBezTo>
                  <a:cubicBezTo>
                    <a:pt x="4133" y="290"/>
                    <a:pt x="4108" y="288"/>
                    <a:pt x="4082" y="286"/>
                  </a:cubicBezTo>
                  <a:cubicBezTo>
                    <a:pt x="4057" y="283"/>
                    <a:pt x="4031" y="279"/>
                    <a:pt x="4006" y="273"/>
                  </a:cubicBezTo>
                  <a:cubicBezTo>
                    <a:pt x="3994" y="271"/>
                    <a:pt x="3981" y="267"/>
                    <a:pt x="3969" y="264"/>
                  </a:cubicBezTo>
                  <a:cubicBezTo>
                    <a:pt x="3956" y="261"/>
                    <a:pt x="3944" y="258"/>
                    <a:pt x="3932" y="254"/>
                  </a:cubicBezTo>
                  <a:cubicBezTo>
                    <a:pt x="3882" y="241"/>
                    <a:pt x="3834" y="225"/>
                    <a:pt x="3784" y="213"/>
                  </a:cubicBezTo>
                  <a:cubicBezTo>
                    <a:pt x="3759" y="206"/>
                    <a:pt x="3734" y="201"/>
                    <a:pt x="3709" y="197"/>
                  </a:cubicBezTo>
                  <a:cubicBezTo>
                    <a:pt x="3684" y="193"/>
                    <a:pt x="3658" y="191"/>
                    <a:pt x="3633" y="188"/>
                  </a:cubicBezTo>
                  <a:cubicBezTo>
                    <a:pt x="3429" y="168"/>
                    <a:pt x="3224" y="156"/>
                    <a:pt x="3022" y="125"/>
                  </a:cubicBezTo>
                  <a:cubicBezTo>
                    <a:pt x="2971" y="117"/>
                    <a:pt x="2921" y="109"/>
                    <a:pt x="2871" y="98"/>
                  </a:cubicBezTo>
                  <a:cubicBezTo>
                    <a:pt x="2845" y="93"/>
                    <a:pt x="2821" y="86"/>
                    <a:pt x="2796" y="81"/>
                  </a:cubicBezTo>
                  <a:cubicBezTo>
                    <a:pt x="2758" y="71"/>
                    <a:pt x="2758" y="71"/>
                    <a:pt x="2758" y="71"/>
                  </a:cubicBezTo>
                  <a:cubicBezTo>
                    <a:pt x="2740" y="67"/>
                    <a:pt x="2740" y="67"/>
                    <a:pt x="2740" y="67"/>
                  </a:cubicBezTo>
                  <a:cubicBezTo>
                    <a:pt x="2721" y="63"/>
                    <a:pt x="2721" y="63"/>
                    <a:pt x="2721" y="63"/>
                  </a:cubicBezTo>
                  <a:cubicBezTo>
                    <a:pt x="2671" y="51"/>
                    <a:pt x="2621" y="41"/>
                    <a:pt x="2571" y="32"/>
                  </a:cubicBezTo>
                  <a:cubicBezTo>
                    <a:pt x="2520" y="24"/>
                    <a:pt x="2469" y="17"/>
                    <a:pt x="2419" y="12"/>
                  </a:cubicBezTo>
                  <a:cubicBezTo>
                    <a:pt x="2368" y="7"/>
                    <a:pt x="2317" y="5"/>
                    <a:pt x="2265" y="4"/>
                  </a:cubicBezTo>
                  <a:cubicBezTo>
                    <a:pt x="2214" y="4"/>
                    <a:pt x="2163" y="6"/>
                    <a:pt x="2112" y="10"/>
                  </a:cubicBezTo>
                  <a:cubicBezTo>
                    <a:pt x="2099" y="11"/>
                    <a:pt x="2087" y="12"/>
                    <a:pt x="2074" y="14"/>
                  </a:cubicBezTo>
                  <a:cubicBezTo>
                    <a:pt x="2055" y="15"/>
                    <a:pt x="2055" y="15"/>
                    <a:pt x="2055" y="15"/>
                  </a:cubicBezTo>
                  <a:cubicBezTo>
                    <a:pt x="2036" y="18"/>
                    <a:pt x="2036" y="18"/>
                    <a:pt x="2036" y="18"/>
                  </a:cubicBezTo>
                  <a:cubicBezTo>
                    <a:pt x="1998" y="23"/>
                    <a:pt x="1998" y="23"/>
                    <a:pt x="1998" y="23"/>
                  </a:cubicBezTo>
                  <a:cubicBezTo>
                    <a:pt x="1960" y="29"/>
                    <a:pt x="1960" y="29"/>
                    <a:pt x="1960" y="29"/>
                  </a:cubicBezTo>
                  <a:cubicBezTo>
                    <a:pt x="1935" y="33"/>
                    <a:pt x="1909" y="37"/>
                    <a:pt x="1884" y="41"/>
                  </a:cubicBezTo>
                  <a:cubicBezTo>
                    <a:pt x="1846" y="47"/>
                    <a:pt x="1846" y="47"/>
                    <a:pt x="1846" y="47"/>
                  </a:cubicBezTo>
                  <a:cubicBezTo>
                    <a:pt x="1808" y="52"/>
                    <a:pt x="1808" y="52"/>
                    <a:pt x="1808" y="52"/>
                  </a:cubicBezTo>
                  <a:cubicBezTo>
                    <a:pt x="1707" y="65"/>
                    <a:pt x="1605" y="75"/>
                    <a:pt x="1503" y="86"/>
                  </a:cubicBezTo>
                  <a:cubicBezTo>
                    <a:pt x="1452" y="92"/>
                    <a:pt x="1401" y="97"/>
                    <a:pt x="1350" y="104"/>
                  </a:cubicBezTo>
                  <a:cubicBezTo>
                    <a:pt x="1325" y="107"/>
                    <a:pt x="1300" y="111"/>
                    <a:pt x="1274" y="114"/>
                  </a:cubicBezTo>
                  <a:cubicBezTo>
                    <a:pt x="1249" y="118"/>
                    <a:pt x="1224" y="122"/>
                    <a:pt x="1199" y="127"/>
                  </a:cubicBezTo>
                  <a:cubicBezTo>
                    <a:pt x="1186" y="129"/>
                    <a:pt x="1173" y="131"/>
                    <a:pt x="1161" y="134"/>
                  </a:cubicBezTo>
                  <a:cubicBezTo>
                    <a:pt x="1148" y="137"/>
                    <a:pt x="1136" y="139"/>
                    <a:pt x="1123" y="142"/>
                  </a:cubicBezTo>
                  <a:cubicBezTo>
                    <a:pt x="1105" y="146"/>
                    <a:pt x="1105" y="146"/>
                    <a:pt x="1105" y="146"/>
                  </a:cubicBezTo>
                  <a:cubicBezTo>
                    <a:pt x="1098" y="148"/>
                    <a:pt x="1092" y="150"/>
                    <a:pt x="1086" y="151"/>
                  </a:cubicBezTo>
                  <a:cubicBezTo>
                    <a:pt x="1074" y="155"/>
                    <a:pt x="1062" y="159"/>
                    <a:pt x="1050" y="163"/>
                  </a:cubicBezTo>
                  <a:cubicBezTo>
                    <a:pt x="1002" y="180"/>
                    <a:pt x="955" y="202"/>
                    <a:pt x="908" y="222"/>
                  </a:cubicBezTo>
                  <a:cubicBezTo>
                    <a:pt x="885" y="233"/>
                    <a:pt x="861" y="243"/>
                    <a:pt x="837" y="252"/>
                  </a:cubicBezTo>
                  <a:cubicBezTo>
                    <a:pt x="825" y="256"/>
                    <a:pt x="813" y="261"/>
                    <a:pt x="801" y="265"/>
                  </a:cubicBezTo>
                  <a:cubicBezTo>
                    <a:pt x="783" y="271"/>
                    <a:pt x="783" y="271"/>
                    <a:pt x="783" y="271"/>
                  </a:cubicBezTo>
                  <a:cubicBezTo>
                    <a:pt x="764" y="276"/>
                    <a:pt x="764" y="276"/>
                    <a:pt x="764" y="276"/>
                  </a:cubicBezTo>
                  <a:cubicBezTo>
                    <a:pt x="755" y="279"/>
                    <a:pt x="755" y="279"/>
                    <a:pt x="755" y="279"/>
                  </a:cubicBezTo>
                  <a:cubicBezTo>
                    <a:pt x="746" y="281"/>
                    <a:pt x="746" y="281"/>
                    <a:pt x="746" y="281"/>
                  </a:cubicBezTo>
                  <a:cubicBezTo>
                    <a:pt x="727" y="286"/>
                    <a:pt x="727" y="286"/>
                    <a:pt x="727" y="286"/>
                  </a:cubicBezTo>
                  <a:cubicBezTo>
                    <a:pt x="708" y="289"/>
                    <a:pt x="708" y="289"/>
                    <a:pt x="708" y="289"/>
                  </a:cubicBezTo>
                  <a:cubicBezTo>
                    <a:pt x="702" y="291"/>
                    <a:pt x="696" y="292"/>
                    <a:pt x="689" y="293"/>
                  </a:cubicBezTo>
                  <a:cubicBezTo>
                    <a:pt x="651" y="298"/>
                    <a:pt x="651" y="298"/>
                    <a:pt x="651" y="298"/>
                  </a:cubicBezTo>
                  <a:cubicBezTo>
                    <a:pt x="613" y="303"/>
                    <a:pt x="613" y="303"/>
                    <a:pt x="613" y="303"/>
                  </a:cubicBezTo>
                  <a:cubicBezTo>
                    <a:pt x="410" y="329"/>
                    <a:pt x="205" y="338"/>
                    <a:pt x="0" y="334"/>
                  </a:cubicBezTo>
                  <a:cubicBezTo>
                    <a:pt x="205" y="337"/>
                    <a:pt x="410" y="328"/>
                    <a:pt x="613" y="302"/>
                  </a:cubicBezTo>
                  <a:cubicBezTo>
                    <a:pt x="651" y="296"/>
                    <a:pt x="651" y="296"/>
                    <a:pt x="651" y="296"/>
                  </a:cubicBezTo>
                  <a:cubicBezTo>
                    <a:pt x="689" y="291"/>
                    <a:pt x="689" y="291"/>
                    <a:pt x="689" y="291"/>
                  </a:cubicBezTo>
                  <a:cubicBezTo>
                    <a:pt x="695" y="290"/>
                    <a:pt x="702" y="288"/>
                    <a:pt x="708" y="287"/>
                  </a:cubicBezTo>
                  <a:cubicBezTo>
                    <a:pt x="727" y="284"/>
                    <a:pt x="727" y="284"/>
                    <a:pt x="727" y="284"/>
                  </a:cubicBezTo>
                  <a:cubicBezTo>
                    <a:pt x="745" y="279"/>
                    <a:pt x="745" y="279"/>
                    <a:pt x="745" y="279"/>
                  </a:cubicBezTo>
                  <a:cubicBezTo>
                    <a:pt x="755" y="277"/>
                    <a:pt x="755" y="277"/>
                    <a:pt x="755" y="277"/>
                  </a:cubicBezTo>
                  <a:cubicBezTo>
                    <a:pt x="764" y="274"/>
                    <a:pt x="764" y="274"/>
                    <a:pt x="764" y="274"/>
                  </a:cubicBezTo>
                  <a:cubicBezTo>
                    <a:pt x="782" y="269"/>
                    <a:pt x="782" y="269"/>
                    <a:pt x="782" y="269"/>
                  </a:cubicBezTo>
                  <a:cubicBezTo>
                    <a:pt x="800" y="263"/>
                    <a:pt x="800" y="263"/>
                    <a:pt x="800" y="263"/>
                  </a:cubicBezTo>
                  <a:cubicBezTo>
                    <a:pt x="813" y="259"/>
                    <a:pt x="824" y="254"/>
                    <a:pt x="836" y="250"/>
                  </a:cubicBezTo>
                  <a:cubicBezTo>
                    <a:pt x="860" y="240"/>
                    <a:pt x="884" y="231"/>
                    <a:pt x="907" y="220"/>
                  </a:cubicBezTo>
                  <a:cubicBezTo>
                    <a:pt x="954" y="200"/>
                    <a:pt x="1001" y="178"/>
                    <a:pt x="1049" y="161"/>
                  </a:cubicBezTo>
                  <a:cubicBezTo>
                    <a:pt x="1061" y="157"/>
                    <a:pt x="1073" y="152"/>
                    <a:pt x="1086" y="149"/>
                  </a:cubicBezTo>
                  <a:cubicBezTo>
                    <a:pt x="1092" y="147"/>
                    <a:pt x="1098" y="145"/>
                    <a:pt x="1104" y="144"/>
                  </a:cubicBezTo>
                  <a:cubicBezTo>
                    <a:pt x="1123" y="139"/>
                    <a:pt x="1123" y="139"/>
                    <a:pt x="1123" y="139"/>
                  </a:cubicBezTo>
                  <a:cubicBezTo>
                    <a:pt x="1135" y="136"/>
                    <a:pt x="1148" y="134"/>
                    <a:pt x="1160" y="131"/>
                  </a:cubicBezTo>
                  <a:cubicBezTo>
                    <a:pt x="1173" y="129"/>
                    <a:pt x="1185" y="126"/>
                    <a:pt x="1198" y="124"/>
                  </a:cubicBezTo>
                  <a:cubicBezTo>
                    <a:pt x="1223" y="119"/>
                    <a:pt x="1249" y="116"/>
                    <a:pt x="1274" y="112"/>
                  </a:cubicBezTo>
                  <a:cubicBezTo>
                    <a:pt x="1299" y="108"/>
                    <a:pt x="1325" y="104"/>
                    <a:pt x="1350" y="101"/>
                  </a:cubicBezTo>
                  <a:cubicBezTo>
                    <a:pt x="1401" y="94"/>
                    <a:pt x="1452" y="89"/>
                    <a:pt x="1502" y="83"/>
                  </a:cubicBezTo>
                  <a:cubicBezTo>
                    <a:pt x="1604" y="72"/>
                    <a:pt x="1706" y="62"/>
                    <a:pt x="1808" y="48"/>
                  </a:cubicBezTo>
                  <a:cubicBezTo>
                    <a:pt x="1846" y="43"/>
                    <a:pt x="1846" y="43"/>
                    <a:pt x="1846" y="43"/>
                  </a:cubicBezTo>
                  <a:cubicBezTo>
                    <a:pt x="1884" y="38"/>
                    <a:pt x="1884" y="38"/>
                    <a:pt x="1884" y="38"/>
                  </a:cubicBezTo>
                  <a:cubicBezTo>
                    <a:pt x="1909" y="34"/>
                    <a:pt x="1934" y="29"/>
                    <a:pt x="1959" y="25"/>
                  </a:cubicBezTo>
                  <a:cubicBezTo>
                    <a:pt x="1997" y="19"/>
                    <a:pt x="1997" y="19"/>
                    <a:pt x="1997" y="19"/>
                  </a:cubicBezTo>
                  <a:cubicBezTo>
                    <a:pt x="2035" y="14"/>
                    <a:pt x="2035" y="14"/>
                    <a:pt x="2035" y="14"/>
                  </a:cubicBezTo>
                  <a:cubicBezTo>
                    <a:pt x="2054" y="12"/>
                    <a:pt x="2054" y="12"/>
                    <a:pt x="2054" y="12"/>
                  </a:cubicBezTo>
                  <a:cubicBezTo>
                    <a:pt x="2074" y="10"/>
                    <a:pt x="2074" y="10"/>
                    <a:pt x="2074" y="10"/>
                  </a:cubicBezTo>
                  <a:cubicBezTo>
                    <a:pt x="2086" y="9"/>
                    <a:pt x="2099" y="7"/>
                    <a:pt x="2112" y="6"/>
                  </a:cubicBezTo>
                  <a:cubicBezTo>
                    <a:pt x="2163" y="2"/>
                    <a:pt x="2214" y="0"/>
                    <a:pt x="2265" y="0"/>
                  </a:cubicBezTo>
                  <a:cubicBezTo>
                    <a:pt x="2317" y="1"/>
                    <a:pt x="2368" y="3"/>
                    <a:pt x="2419" y="8"/>
                  </a:cubicBezTo>
                  <a:cubicBezTo>
                    <a:pt x="2470" y="13"/>
                    <a:pt x="2521" y="20"/>
                    <a:pt x="2571" y="29"/>
                  </a:cubicBezTo>
                  <a:cubicBezTo>
                    <a:pt x="2622" y="37"/>
                    <a:pt x="2672" y="47"/>
                    <a:pt x="2722" y="59"/>
                  </a:cubicBezTo>
                  <a:cubicBezTo>
                    <a:pt x="2741" y="63"/>
                    <a:pt x="2741" y="63"/>
                    <a:pt x="2741" y="63"/>
                  </a:cubicBezTo>
                  <a:cubicBezTo>
                    <a:pt x="2759" y="68"/>
                    <a:pt x="2759" y="68"/>
                    <a:pt x="2759" y="68"/>
                  </a:cubicBezTo>
                  <a:cubicBezTo>
                    <a:pt x="2797" y="77"/>
                    <a:pt x="2797" y="77"/>
                    <a:pt x="2797" y="77"/>
                  </a:cubicBezTo>
                  <a:cubicBezTo>
                    <a:pt x="2821" y="83"/>
                    <a:pt x="2846" y="89"/>
                    <a:pt x="2871" y="94"/>
                  </a:cubicBezTo>
                  <a:cubicBezTo>
                    <a:pt x="2921" y="105"/>
                    <a:pt x="2972" y="114"/>
                    <a:pt x="3022" y="122"/>
                  </a:cubicBezTo>
                  <a:cubicBezTo>
                    <a:pt x="3225" y="153"/>
                    <a:pt x="3429" y="165"/>
                    <a:pt x="3633" y="186"/>
                  </a:cubicBezTo>
                  <a:cubicBezTo>
                    <a:pt x="3659" y="188"/>
                    <a:pt x="3684" y="191"/>
                    <a:pt x="3709" y="195"/>
                  </a:cubicBezTo>
                  <a:cubicBezTo>
                    <a:pt x="3735" y="199"/>
                    <a:pt x="3760" y="204"/>
                    <a:pt x="3785" y="210"/>
                  </a:cubicBezTo>
                  <a:cubicBezTo>
                    <a:pt x="3834" y="223"/>
                    <a:pt x="3883" y="238"/>
                    <a:pt x="3932" y="252"/>
                  </a:cubicBezTo>
                  <a:cubicBezTo>
                    <a:pt x="3945" y="256"/>
                    <a:pt x="3957" y="259"/>
                    <a:pt x="3969" y="262"/>
                  </a:cubicBezTo>
                  <a:cubicBezTo>
                    <a:pt x="3982" y="265"/>
                    <a:pt x="3994" y="268"/>
                    <a:pt x="4007" y="271"/>
                  </a:cubicBezTo>
                  <a:cubicBezTo>
                    <a:pt x="4032" y="277"/>
                    <a:pt x="4057" y="281"/>
                    <a:pt x="4082" y="284"/>
                  </a:cubicBezTo>
                  <a:cubicBezTo>
                    <a:pt x="4108" y="286"/>
                    <a:pt x="4133" y="288"/>
                    <a:pt x="4159" y="289"/>
                  </a:cubicBezTo>
                  <a:cubicBezTo>
                    <a:pt x="4235" y="294"/>
                    <a:pt x="4235" y="294"/>
                    <a:pt x="4235" y="294"/>
                  </a:cubicBezTo>
                  <a:cubicBezTo>
                    <a:pt x="4440" y="306"/>
                    <a:pt x="4645" y="312"/>
                    <a:pt x="4849" y="318"/>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51" name="Freeform 62">
              <a:extLst>
                <a:ext uri="{FF2B5EF4-FFF2-40B4-BE49-F238E27FC236}">
                  <a16:creationId xmlns:a16="http://schemas.microsoft.com/office/drawing/2014/main" id="{161249EE-3E8B-4D7F-8633-4DBCA3418087}"/>
                </a:ext>
              </a:extLst>
            </p:cNvPr>
            <p:cNvSpPr>
              <a:spLocks/>
            </p:cNvSpPr>
            <p:nvPr userDrawn="1"/>
          </p:nvSpPr>
          <p:spPr bwMode="auto">
            <a:xfrm>
              <a:off x="13492163" y="4110038"/>
              <a:ext cx="12111038" cy="895350"/>
            </a:xfrm>
            <a:custGeom>
              <a:avLst/>
              <a:gdLst>
                <a:gd name="T0" fmla="*/ 4233 w 4849"/>
                <a:gd name="T1" fmla="*/ 301 h 358"/>
                <a:gd name="T2" fmla="*/ 4003 w 4849"/>
                <a:gd name="T3" fmla="*/ 290 h 358"/>
                <a:gd name="T4" fmla="*/ 3776 w 4849"/>
                <a:gd name="T5" fmla="*/ 246 h 358"/>
                <a:gd name="T6" fmla="*/ 3662 w 4849"/>
                <a:gd name="T7" fmla="*/ 231 h 358"/>
                <a:gd name="T8" fmla="*/ 3316 w 4849"/>
                <a:gd name="T9" fmla="*/ 209 h 358"/>
                <a:gd name="T10" fmla="*/ 3201 w 4849"/>
                <a:gd name="T11" fmla="*/ 199 h 358"/>
                <a:gd name="T12" fmla="*/ 3087 w 4849"/>
                <a:gd name="T13" fmla="*/ 185 h 358"/>
                <a:gd name="T14" fmla="*/ 3010 w 4849"/>
                <a:gd name="T15" fmla="*/ 174 h 358"/>
                <a:gd name="T16" fmla="*/ 2935 w 4849"/>
                <a:gd name="T17" fmla="*/ 161 h 358"/>
                <a:gd name="T18" fmla="*/ 2840 w 4849"/>
                <a:gd name="T19" fmla="*/ 142 h 358"/>
                <a:gd name="T20" fmla="*/ 2784 w 4849"/>
                <a:gd name="T21" fmla="*/ 128 h 358"/>
                <a:gd name="T22" fmla="*/ 2411 w 4849"/>
                <a:gd name="T23" fmla="*/ 35 h 358"/>
                <a:gd name="T24" fmla="*/ 2106 w 4849"/>
                <a:gd name="T25" fmla="*/ 4 h 358"/>
                <a:gd name="T26" fmla="*/ 2010 w 4849"/>
                <a:gd name="T27" fmla="*/ 6 h 358"/>
                <a:gd name="T28" fmla="*/ 1952 w 4849"/>
                <a:gd name="T29" fmla="*/ 11 h 358"/>
                <a:gd name="T30" fmla="*/ 1933 w 4849"/>
                <a:gd name="T31" fmla="*/ 13 h 358"/>
                <a:gd name="T32" fmla="*/ 1876 w 4849"/>
                <a:gd name="T33" fmla="*/ 19 h 358"/>
                <a:gd name="T34" fmla="*/ 1799 w 4849"/>
                <a:gd name="T35" fmla="*/ 29 h 358"/>
                <a:gd name="T36" fmla="*/ 1340 w 4849"/>
                <a:gd name="T37" fmla="*/ 79 h 358"/>
                <a:gd name="T38" fmla="*/ 1041 w 4849"/>
                <a:gd name="T39" fmla="*/ 148 h 358"/>
                <a:gd name="T40" fmla="*/ 763 w 4849"/>
                <a:gd name="T41" fmla="*/ 278 h 358"/>
                <a:gd name="T42" fmla="*/ 651 w 4849"/>
                <a:gd name="T43" fmla="*/ 308 h 358"/>
                <a:gd name="T44" fmla="*/ 308 w 4849"/>
                <a:gd name="T45" fmla="*/ 350 h 358"/>
                <a:gd name="T46" fmla="*/ 307 w 4849"/>
                <a:gd name="T47" fmla="*/ 349 h 358"/>
                <a:gd name="T48" fmla="*/ 651 w 4849"/>
                <a:gd name="T49" fmla="*/ 306 h 358"/>
                <a:gd name="T50" fmla="*/ 762 w 4849"/>
                <a:gd name="T51" fmla="*/ 276 h 358"/>
                <a:gd name="T52" fmla="*/ 1040 w 4849"/>
                <a:gd name="T53" fmla="*/ 145 h 358"/>
                <a:gd name="T54" fmla="*/ 1340 w 4849"/>
                <a:gd name="T55" fmla="*/ 76 h 358"/>
                <a:gd name="T56" fmla="*/ 1799 w 4849"/>
                <a:gd name="T57" fmla="*/ 25 h 358"/>
                <a:gd name="T58" fmla="*/ 1875 w 4849"/>
                <a:gd name="T59" fmla="*/ 16 h 358"/>
                <a:gd name="T60" fmla="*/ 1933 w 4849"/>
                <a:gd name="T61" fmla="*/ 9 h 358"/>
                <a:gd name="T62" fmla="*/ 1952 w 4849"/>
                <a:gd name="T63" fmla="*/ 7 h 358"/>
                <a:gd name="T64" fmla="*/ 2009 w 4849"/>
                <a:gd name="T65" fmla="*/ 3 h 358"/>
                <a:gd name="T66" fmla="*/ 2106 w 4849"/>
                <a:gd name="T67" fmla="*/ 0 h 358"/>
                <a:gd name="T68" fmla="*/ 2412 w 4849"/>
                <a:gd name="T69" fmla="*/ 31 h 358"/>
                <a:gd name="T70" fmla="*/ 2785 w 4849"/>
                <a:gd name="T71" fmla="*/ 124 h 358"/>
                <a:gd name="T72" fmla="*/ 2841 w 4849"/>
                <a:gd name="T73" fmla="*/ 138 h 358"/>
                <a:gd name="T74" fmla="*/ 2935 w 4849"/>
                <a:gd name="T75" fmla="*/ 158 h 358"/>
                <a:gd name="T76" fmla="*/ 3011 w 4849"/>
                <a:gd name="T77" fmla="*/ 171 h 358"/>
                <a:gd name="T78" fmla="*/ 3087 w 4849"/>
                <a:gd name="T79" fmla="*/ 182 h 358"/>
                <a:gd name="T80" fmla="*/ 3202 w 4849"/>
                <a:gd name="T81" fmla="*/ 195 h 358"/>
                <a:gd name="T82" fmla="*/ 3317 w 4849"/>
                <a:gd name="T83" fmla="*/ 206 h 358"/>
                <a:gd name="T84" fmla="*/ 3662 w 4849"/>
                <a:gd name="T85" fmla="*/ 228 h 358"/>
                <a:gd name="T86" fmla="*/ 3777 w 4849"/>
                <a:gd name="T87" fmla="*/ 243 h 358"/>
                <a:gd name="T88" fmla="*/ 4003 w 4849"/>
                <a:gd name="T89" fmla="*/ 288 h 358"/>
                <a:gd name="T90" fmla="*/ 4234 w 4849"/>
                <a:gd name="T91" fmla="*/ 299 h 3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849" h="358">
                  <a:moveTo>
                    <a:pt x="4849" y="320"/>
                  </a:moveTo>
                  <a:cubicBezTo>
                    <a:pt x="4644" y="311"/>
                    <a:pt x="4439" y="306"/>
                    <a:pt x="4233" y="301"/>
                  </a:cubicBezTo>
                  <a:cubicBezTo>
                    <a:pt x="4080" y="297"/>
                    <a:pt x="4080" y="297"/>
                    <a:pt x="4080" y="297"/>
                  </a:cubicBezTo>
                  <a:cubicBezTo>
                    <a:pt x="4054" y="296"/>
                    <a:pt x="4028" y="294"/>
                    <a:pt x="4003" y="290"/>
                  </a:cubicBezTo>
                  <a:cubicBezTo>
                    <a:pt x="3977" y="287"/>
                    <a:pt x="3952" y="283"/>
                    <a:pt x="3927" y="278"/>
                  </a:cubicBezTo>
                  <a:cubicBezTo>
                    <a:pt x="3877" y="268"/>
                    <a:pt x="3827" y="255"/>
                    <a:pt x="3776" y="246"/>
                  </a:cubicBezTo>
                  <a:cubicBezTo>
                    <a:pt x="3751" y="241"/>
                    <a:pt x="3726" y="237"/>
                    <a:pt x="3700" y="234"/>
                  </a:cubicBezTo>
                  <a:cubicBezTo>
                    <a:pt x="3688" y="232"/>
                    <a:pt x="3675" y="232"/>
                    <a:pt x="3662" y="231"/>
                  </a:cubicBezTo>
                  <a:cubicBezTo>
                    <a:pt x="3624" y="229"/>
                    <a:pt x="3624" y="229"/>
                    <a:pt x="3624" y="229"/>
                  </a:cubicBezTo>
                  <a:cubicBezTo>
                    <a:pt x="3521" y="223"/>
                    <a:pt x="3419" y="217"/>
                    <a:pt x="3316" y="209"/>
                  </a:cubicBezTo>
                  <a:cubicBezTo>
                    <a:pt x="3291" y="207"/>
                    <a:pt x="3265" y="205"/>
                    <a:pt x="3240" y="202"/>
                  </a:cubicBezTo>
                  <a:cubicBezTo>
                    <a:pt x="3201" y="199"/>
                    <a:pt x="3201" y="199"/>
                    <a:pt x="3201" y="199"/>
                  </a:cubicBezTo>
                  <a:cubicBezTo>
                    <a:pt x="3163" y="194"/>
                    <a:pt x="3163" y="194"/>
                    <a:pt x="3163" y="194"/>
                  </a:cubicBezTo>
                  <a:cubicBezTo>
                    <a:pt x="3138" y="192"/>
                    <a:pt x="3112" y="188"/>
                    <a:pt x="3087" y="185"/>
                  </a:cubicBezTo>
                  <a:cubicBezTo>
                    <a:pt x="3074" y="184"/>
                    <a:pt x="3061" y="182"/>
                    <a:pt x="3049" y="180"/>
                  </a:cubicBezTo>
                  <a:cubicBezTo>
                    <a:pt x="3036" y="178"/>
                    <a:pt x="3023" y="176"/>
                    <a:pt x="3010" y="174"/>
                  </a:cubicBezTo>
                  <a:cubicBezTo>
                    <a:pt x="2972" y="168"/>
                    <a:pt x="2972" y="168"/>
                    <a:pt x="2972" y="168"/>
                  </a:cubicBezTo>
                  <a:cubicBezTo>
                    <a:pt x="2960" y="166"/>
                    <a:pt x="2947" y="163"/>
                    <a:pt x="2935" y="161"/>
                  </a:cubicBezTo>
                  <a:cubicBezTo>
                    <a:pt x="2909" y="157"/>
                    <a:pt x="2884" y="151"/>
                    <a:pt x="2859" y="146"/>
                  </a:cubicBezTo>
                  <a:cubicBezTo>
                    <a:pt x="2853" y="145"/>
                    <a:pt x="2847" y="143"/>
                    <a:pt x="2840" y="142"/>
                  </a:cubicBezTo>
                  <a:cubicBezTo>
                    <a:pt x="2822" y="137"/>
                    <a:pt x="2822" y="137"/>
                    <a:pt x="2822" y="137"/>
                  </a:cubicBezTo>
                  <a:cubicBezTo>
                    <a:pt x="2809" y="134"/>
                    <a:pt x="2797" y="131"/>
                    <a:pt x="2784" y="128"/>
                  </a:cubicBezTo>
                  <a:cubicBezTo>
                    <a:pt x="2759" y="121"/>
                    <a:pt x="2735" y="114"/>
                    <a:pt x="2710" y="107"/>
                  </a:cubicBezTo>
                  <a:cubicBezTo>
                    <a:pt x="2611" y="79"/>
                    <a:pt x="2512" y="53"/>
                    <a:pt x="2411" y="35"/>
                  </a:cubicBezTo>
                  <a:cubicBezTo>
                    <a:pt x="2361" y="25"/>
                    <a:pt x="2310" y="18"/>
                    <a:pt x="2259" y="13"/>
                  </a:cubicBezTo>
                  <a:cubicBezTo>
                    <a:pt x="2208" y="7"/>
                    <a:pt x="2157" y="5"/>
                    <a:pt x="2106" y="4"/>
                  </a:cubicBezTo>
                  <a:cubicBezTo>
                    <a:pt x="2080" y="4"/>
                    <a:pt x="2054" y="4"/>
                    <a:pt x="2029" y="6"/>
                  </a:cubicBezTo>
                  <a:cubicBezTo>
                    <a:pt x="2010" y="6"/>
                    <a:pt x="2010" y="6"/>
                    <a:pt x="2010" y="6"/>
                  </a:cubicBezTo>
                  <a:cubicBezTo>
                    <a:pt x="2003" y="7"/>
                    <a:pt x="1997" y="7"/>
                    <a:pt x="1990" y="8"/>
                  </a:cubicBezTo>
                  <a:cubicBezTo>
                    <a:pt x="1952" y="11"/>
                    <a:pt x="1952" y="11"/>
                    <a:pt x="1952" y="11"/>
                  </a:cubicBezTo>
                  <a:cubicBezTo>
                    <a:pt x="1942" y="11"/>
                    <a:pt x="1942" y="11"/>
                    <a:pt x="1942" y="11"/>
                  </a:cubicBezTo>
                  <a:cubicBezTo>
                    <a:pt x="1933" y="13"/>
                    <a:pt x="1933" y="13"/>
                    <a:pt x="1933" y="13"/>
                  </a:cubicBezTo>
                  <a:cubicBezTo>
                    <a:pt x="1914" y="15"/>
                    <a:pt x="1914" y="15"/>
                    <a:pt x="1914" y="15"/>
                  </a:cubicBezTo>
                  <a:cubicBezTo>
                    <a:pt x="1901" y="16"/>
                    <a:pt x="1888" y="18"/>
                    <a:pt x="1876" y="19"/>
                  </a:cubicBezTo>
                  <a:cubicBezTo>
                    <a:pt x="1837" y="24"/>
                    <a:pt x="1837" y="24"/>
                    <a:pt x="1837" y="24"/>
                  </a:cubicBezTo>
                  <a:cubicBezTo>
                    <a:pt x="1799" y="29"/>
                    <a:pt x="1799" y="29"/>
                    <a:pt x="1799" y="29"/>
                  </a:cubicBezTo>
                  <a:cubicBezTo>
                    <a:pt x="1697" y="40"/>
                    <a:pt x="1595" y="49"/>
                    <a:pt x="1493" y="60"/>
                  </a:cubicBezTo>
                  <a:cubicBezTo>
                    <a:pt x="1442" y="65"/>
                    <a:pt x="1391" y="72"/>
                    <a:pt x="1340" y="79"/>
                  </a:cubicBezTo>
                  <a:cubicBezTo>
                    <a:pt x="1289" y="86"/>
                    <a:pt x="1239" y="95"/>
                    <a:pt x="1189" y="105"/>
                  </a:cubicBezTo>
                  <a:cubicBezTo>
                    <a:pt x="1139" y="116"/>
                    <a:pt x="1089" y="128"/>
                    <a:pt x="1041" y="148"/>
                  </a:cubicBezTo>
                  <a:cubicBezTo>
                    <a:pt x="994" y="167"/>
                    <a:pt x="948" y="190"/>
                    <a:pt x="902" y="214"/>
                  </a:cubicBezTo>
                  <a:cubicBezTo>
                    <a:pt x="857" y="237"/>
                    <a:pt x="811" y="260"/>
                    <a:pt x="763" y="278"/>
                  </a:cubicBezTo>
                  <a:cubicBezTo>
                    <a:pt x="738" y="287"/>
                    <a:pt x="714" y="295"/>
                    <a:pt x="689" y="300"/>
                  </a:cubicBezTo>
                  <a:cubicBezTo>
                    <a:pt x="676" y="303"/>
                    <a:pt x="664" y="306"/>
                    <a:pt x="651" y="308"/>
                  </a:cubicBezTo>
                  <a:cubicBezTo>
                    <a:pt x="639" y="311"/>
                    <a:pt x="626" y="313"/>
                    <a:pt x="613" y="315"/>
                  </a:cubicBezTo>
                  <a:cubicBezTo>
                    <a:pt x="512" y="333"/>
                    <a:pt x="410" y="344"/>
                    <a:pt x="308" y="350"/>
                  </a:cubicBezTo>
                  <a:cubicBezTo>
                    <a:pt x="205" y="357"/>
                    <a:pt x="102" y="358"/>
                    <a:pt x="0" y="353"/>
                  </a:cubicBezTo>
                  <a:cubicBezTo>
                    <a:pt x="102" y="357"/>
                    <a:pt x="205" y="356"/>
                    <a:pt x="307" y="349"/>
                  </a:cubicBezTo>
                  <a:cubicBezTo>
                    <a:pt x="410" y="343"/>
                    <a:pt x="512" y="331"/>
                    <a:pt x="613" y="313"/>
                  </a:cubicBezTo>
                  <a:cubicBezTo>
                    <a:pt x="626" y="311"/>
                    <a:pt x="638" y="309"/>
                    <a:pt x="651" y="306"/>
                  </a:cubicBezTo>
                  <a:cubicBezTo>
                    <a:pt x="663" y="304"/>
                    <a:pt x="676" y="301"/>
                    <a:pt x="688" y="298"/>
                  </a:cubicBezTo>
                  <a:cubicBezTo>
                    <a:pt x="713" y="293"/>
                    <a:pt x="738" y="285"/>
                    <a:pt x="762" y="276"/>
                  </a:cubicBezTo>
                  <a:cubicBezTo>
                    <a:pt x="810" y="258"/>
                    <a:pt x="856" y="235"/>
                    <a:pt x="901" y="212"/>
                  </a:cubicBezTo>
                  <a:cubicBezTo>
                    <a:pt x="947" y="188"/>
                    <a:pt x="993" y="164"/>
                    <a:pt x="1040" y="145"/>
                  </a:cubicBezTo>
                  <a:cubicBezTo>
                    <a:pt x="1088" y="126"/>
                    <a:pt x="1138" y="113"/>
                    <a:pt x="1188" y="103"/>
                  </a:cubicBezTo>
                  <a:cubicBezTo>
                    <a:pt x="1238" y="92"/>
                    <a:pt x="1289" y="83"/>
                    <a:pt x="1340" y="76"/>
                  </a:cubicBezTo>
                  <a:cubicBezTo>
                    <a:pt x="1391" y="69"/>
                    <a:pt x="1442" y="62"/>
                    <a:pt x="1493" y="57"/>
                  </a:cubicBezTo>
                  <a:cubicBezTo>
                    <a:pt x="1595" y="46"/>
                    <a:pt x="1697" y="37"/>
                    <a:pt x="1799" y="25"/>
                  </a:cubicBezTo>
                  <a:cubicBezTo>
                    <a:pt x="1837" y="21"/>
                    <a:pt x="1837" y="21"/>
                    <a:pt x="1837" y="21"/>
                  </a:cubicBezTo>
                  <a:cubicBezTo>
                    <a:pt x="1875" y="16"/>
                    <a:pt x="1875" y="16"/>
                    <a:pt x="1875" y="16"/>
                  </a:cubicBezTo>
                  <a:cubicBezTo>
                    <a:pt x="1888" y="14"/>
                    <a:pt x="1901" y="13"/>
                    <a:pt x="1913" y="11"/>
                  </a:cubicBezTo>
                  <a:cubicBezTo>
                    <a:pt x="1933" y="9"/>
                    <a:pt x="1933" y="9"/>
                    <a:pt x="1933" y="9"/>
                  </a:cubicBezTo>
                  <a:cubicBezTo>
                    <a:pt x="1942" y="8"/>
                    <a:pt x="1942" y="8"/>
                    <a:pt x="1942" y="8"/>
                  </a:cubicBezTo>
                  <a:cubicBezTo>
                    <a:pt x="1952" y="7"/>
                    <a:pt x="1952" y="7"/>
                    <a:pt x="1952" y="7"/>
                  </a:cubicBezTo>
                  <a:cubicBezTo>
                    <a:pt x="1990" y="4"/>
                    <a:pt x="1990" y="4"/>
                    <a:pt x="1990" y="4"/>
                  </a:cubicBezTo>
                  <a:cubicBezTo>
                    <a:pt x="1997" y="3"/>
                    <a:pt x="2003" y="3"/>
                    <a:pt x="2009" y="3"/>
                  </a:cubicBezTo>
                  <a:cubicBezTo>
                    <a:pt x="2029" y="2"/>
                    <a:pt x="2029" y="2"/>
                    <a:pt x="2029" y="2"/>
                  </a:cubicBezTo>
                  <a:cubicBezTo>
                    <a:pt x="2054" y="0"/>
                    <a:pt x="2080" y="1"/>
                    <a:pt x="2106" y="0"/>
                  </a:cubicBezTo>
                  <a:cubicBezTo>
                    <a:pt x="2157" y="1"/>
                    <a:pt x="2208" y="3"/>
                    <a:pt x="2259" y="9"/>
                  </a:cubicBezTo>
                  <a:cubicBezTo>
                    <a:pt x="2310" y="14"/>
                    <a:pt x="2361" y="21"/>
                    <a:pt x="2412" y="31"/>
                  </a:cubicBezTo>
                  <a:cubicBezTo>
                    <a:pt x="2513" y="50"/>
                    <a:pt x="2612" y="75"/>
                    <a:pt x="2711" y="104"/>
                  </a:cubicBezTo>
                  <a:cubicBezTo>
                    <a:pt x="2736" y="111"/>
                    <a:pt x="2760" y="117"/>
                    <a:pt x="2785" y="124"/>
                  </a:cubicBezTo>
                  <a:cubicBezTo>
                    <a:pt x="2797" y="128"/>
                    <a:pt x="2810" y="130"/>
                    <a:pt x="2822" y="134"/>
                  </a:cubicBezTo>
                  <a:cubicBezTo>
                    <a:pt x="2841" y="138"/>
                    <a:pt x="2841" y="138"/>
                    <a:pt x="2841" y="138"/>
                  </a:cubicBezTo>
                  <a:cubicBezTo>
                    <a:pt x="2847" y="140"/>
                    <a:pt x="2854" y="141"/>
                    <a:pt x="2860" y="142"/>
                  </a:cubicBezTo>
                  <a:cubicBezTo>
                    <a:pt x="2885" y="148"/>
                    <a:pt x="2910" y="153"/>
                    <a:pt x="2935" y="158"/>
                  </a:cubicBezTo>
                  <a:cubicBezTo>
                    <a:pt x="2948" y="160"/>
                    <a:pt x="2960" y="163"/>
                    <a:pt x="2973" y="165"/>
                  </a:cubicBezTo>
                  <a:cubicBezTo>
                    <a:pt x="3011" y="171"/>
                    <a:pt x="3011" y="171"/>
                    <a:pt x="3011" y="171"/>
                  </a:cubicBezTo>
                  <a:cubicBezTo>
                    <a:pt x="3024" y="173"/>
                    <a:pt x="3036" y="175"/>
                    <a:pt x="3049" y="176"/>
                  </a:cubicBezTo>
                  <a:cubicBezTo>
                    <a:pt x="3062" y="178"/>
                    <a:pt x="3074" y="180"/>
                    <a:pt x="3087" y="182"/>
                  </a:cubicBezTo>
                  <a:cubicBezTo>
                    <a:pt x="3113" y="185"/>
                    <a:pt x="3138" y="189"/>
                    <a:pt x="3163" y="191"/>
                  </a:cubicBezTo>
                  <a:cubicBezTo>
                    <a:pt x="3202" y="195"/>
                    <a:pt x="3202" y="195"/>
                    <a:pt x="3202" y="195"/>
                  </a:cubicBezTo>
                  <a:cubicBezTo>
                    <a:pt x="3240" y="199"/>
                    <a:pt x="3240" y="199"/>
                    <a:pt x="3240" y="199"/>
                  </a:cubicBezTo>
                  <a:cubicBezTo>
                    <a:pt x="3266" y="202"/>
                    <a:pt x="3291" y="204"/>
                    <a:pt x="3317" y="206"/>
                  </a:cubicBezTo>
                  <a:cubicBezTo>
                    <a:pt x="3419" y="214"/>
                    <a:pt x="3521" y="220"/>
                    <a:pt x="3624" y="226"/>
                  </a:cubicBezTo>
                  <a:cubicBezTo>
                    <a:pt x="3662" y="228"/>
                    <a:pt x="3662" y="228"/>
                    <a:pt x="3662" y="228"/>
                  </a:cubicBezTo>
                  <a:cubicBezTo>
                    <a:pt x="3675" y="229"/>
                    <a:pt x="3688" y="230"/>
                    <a:pt x="3701" y="232"/>
                  </a:cubicBezTo>
                  <a:cubicBezTo>
                    <a:pt x="3726" y="234"/>
                    <a:pt x="3752" y="239"/>
                    <a:pt x="3777" y="243"/>
                  </a:cubicBezTo>
                  <a:cubicBezTo>
                    <a:pt x="3827" y="253"/>
                    <a:pt x="3877" y="265"/>
                    <a:pt x="3927" y="275"/>
                  </a:cubicBezTo>
                  <a:cubicBezTo>
                    <a:pt x="3952" y="280"/>
                    <a:pt x="3978" y="285"/>
                    <a:pt x="4003" y="288"/>
                  </a:cubicBezTo>
                  <a:cubicBezTo>
                    <a:pt x="4029" y="291"/>
                    <a:pt x="4054" y="294"/>
                    <a:pt x="4080" y="295"/>
                  </a:cubicBezTo>
                  <a:cubicBezTo>
                    <a:pt x="4234" y="299"/>
                    <a:pt x="4234" y="299"/>
                    <a:pt x="4234" y="299"/>
                  </a:cubicBezTo>
                  <a:cubicBezTo>
                    <a:pt x="4439" y="304"/>
                    <a:pt x="4644" y="310"/>
                    <a:pt x="4849" y="320"/>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52" name="Freeform 63">
              <a:extLst>
                <a:ext uri="{FF2B5EF4-FFF2-40B4-BE49-F238E27FC236}">
                  <a16:creationId xmlns:a16="http://schemas.microsoft.com/office/drawing/2014/main" id="{3CF98B6C-6AE8-4ABB-A4FF-28A2292715D2}"/>
                </a:ext>
              </a:extLst>
            </p:cNvPr>
            <p:cNvSpPr>
              <a:spLocks/>
            </p:cNvSpPr>
            <p:nvPr userDrawn="1"/>
          </p:nvSpPr>
          <p:spPr bwMode="auto">
            <a:xfrm>
              <a:off x="13493750" y="4183063"/>
              <a:ext cx="12112625" cy="960438"/>
            </a:xfrm>
            <a:custGeom>
              <a:avLst/>
              <a:gdLst>
                <a:gd name="T0" fmla="*/ 4232 w 4849"/>
                <a:gd name="T1" fmla="*/ 310 h 384"/>
                <a:gd name="T2" fmla="*/ 3923 w 4849"/>
                <a:gd name="T3" fmla="*/ 303 h 384"/>
                <a:gd name="T4" fmla="*/ 3693 w 4849"/>
                <a:gd name="T5" fmla="*/ 275 h 384"/>
                <a:gd name="T6" fmla="*/ 3461 w 4849"/>
                <a:gd name="T7" fmla="*/ 270 h 384"/>
                <a:gd name="T8" fmla="*/ 3346 w 4849"/>
                <a:gd name="T9" fmla="*/ 265 h 384"/>
                <a:gd name="T10" fmla="*/ 3000 w 4849"/>
                <a:gd name="T11" fmla="*/ 229 h 384"/>
                <a:gd name="T12" fmla="*/ 2403 w 4849"/>
                <a:gd name="T13" fmla="*/ 69 h 384"/>
                <a:gd name="T14" fmla="*/ 2215 w 4849"/>
                <a:gd name="T15" fmla="*/ 27 h 384"/>
                <a:gd name="T16" fmla="*/ 2158 w 4849"/>
                <a:gd name="T17" fmla="*/ 18 h 384"/>
                <a:gd name="T18" fmla="*/ 2101 w 4849"/>
                <a:gd name="T19" fmla="*/ 11 h 384"/>
                <a:gd name="T20" fmla="*/ 2043 w 4849"/>
                <a:gd name="T21" fmla="*/ 6 h 384"/>
                <a:gd name="T22" fmla="*/ 1946 w 4849"/>
                <a:gd name="T23" fmla="*/ 4 h 384"/>
                <a:gd name="T24" fmla="*/ 1485 w 4849"/>
                <a:gd name="T25" fmla="*/ 39 h 384"/>
                <a:gd name="T26" fmla="*/ 1180 w 4849"/>
                <a:gd name="T27" fmla="*/ 88 h 384"/>
                <a:gd name="T28" fmla="*/ 1033 w 4849"/>
                <a:gd name="T29" fmla="*/ 136 h 384"/>
                <a:gd name="T30" fmla="*/ 830 w 4849"/>
                <a:gd name="T31" fmla="*/ 247 h 384"/>
                <a:gd name="T32" fmla="*/ 779 w 4849"/>
                <a:gd name="T33" fmla="*/ 273 h 384"/>
                <a:gd name="T34" fmla="*/ 744 w 4849"/>
                <a:gd name="T35" fmla="*/ 290 h 384"/>
                <a:gd name="T36" fmla="*/ 689 w 4849"/>
                <a:gd name="T37" fmla="*/ 310 h 384"/>
                <a:gd name="T38" fmla="*/ 652 w 4849"/>
                <a:gd name="T39" fmla="*/ 321 h 384"/>
                <a:gd name="T40" fmla="*/ 309 w 4849"/>
                <a:gd name="T41" fmla="*/ 376 h 384"/>
                <a:gd name="T42" fmla="*/ 309 w 4849"/>
                <a:gd name="T43" fmla="*/ 375 h 384"/>
                <a:gd name="T44" fmla="*/ 652 w 4849"/>
                <a:gd name="T45" fmla="*/ 319 h 384"/>
                <a:gd name="T46" fmla="*/ 689 w 4849"/>
                <a:gd name="T47" fmla="*/ 308 h 384"/>
                <a:gd name="T48" fmla="*/ 743 w 4849"/>
                <a:gd name="T49" fmla="*/ 288 h 384"/>
                <a:gd name="T50" fmla="*/ 778 w 4849"/>
                <a:gd name="T51" fmla="*/ 271 h 384"/>
                <a:gd name="T52" fmla="*/ 829 w 4849"/>
                <a:gd name="T53" fmla="*/ 245 h 384"/>
                <a:gd name="T54" fmla="*/ 1032 w 4849"/>
                <a:gd name="T55" fmla="*/ 133 h 384"/>
                <a:gd name="T56" fmla="*/ 1179 w 4849"/>
                <a:gd name="T57" fmla="*/ 85 h 384"/>
                <a:gd name="T58" fmla="*/ 1484 w 4849"/>
                <a:gd name="T59" fmla="*/ 36 h 384"/>
                <a:gd name="T60" fmla="*/ 1946 w 4849"/>
                <a:gd name="T61" fmla="*/ 0 h 384"/>
                <a:gd name="T62" fmla="*/ 2043 w 4849"/>
                <a:gd name="T63" fmla="*/ 3 h 384"/>
                <a:gd name="T64" fmla="*/ 2101 w 4849"/>
                <a:gd name="T65" fmla="*/ 7 h 384"/>
                <a:gd name="T66" fmla="*/ 2159 w 4849"/>
                <a:gd name="T67" fmla="*/ 14 h 384"/>
                <a:gd name="T68" fmla="*/ 2216 w 4849"/>
                <a:gd name="T69" fmla="*/ 23 h 384"/>
                <a:gd name="T70" fmla="*/ 2404 w 4849"/>
                <a:gd name="T71" fmla="*/ 66 h 384"/>
                <a:gd name="T72" fmla="*/ 3000 w 4849"/>
                <a:gd name="T73" fmla="*/ 226 h 384"/>
                <a:gd name="T74" fmla="*/ 3346 w 4849"/>
                <a:gd name="T75" fmla="*/ 262 h 384"/>
                <a:gd name="T76" fmla="*/ 3461 w 4849"/>
                <a:gd name="T77" fmla="*/ 267 h 384"/>
                <a:gd name="T78" fmla="*/ 3693 w 4849"/>
                <a:gd name="T79" fmla="*/ 272 h 384"/>
                <a:gd name="T80" fmla="*/ 3923 w 4849"/>
                <a:gd name="T81" fmla="*/ 301 h 384"/>
                <a:gd name="T82" fmla="*/ 4232 w 4849"/>
                <a:gd name="T83" fmla="*/ 308 h 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4849" h="384">
                  <a:moveTo>
                    <a:pt x="4849" y="327"/>
                  </a:moveTo>
                  <a:cubicBezTo>
                    <a:pt x="4644" y="314"/>
                    <a:pt x="4438" y="309"/>
                    <a:pt x="4232" y="310"/>
                  </a:cubicBezTo>
                  <a:cubicBezTo>
                    <a:pt x="4180" y="310"/>
                    <a:pt x="4129" y="310"/>
                    <a:pt x="4077" y="311"/>
                  </a:cubicBezTo>
                  <a:cubicBezTo>
                    <a:pt x="4026" y="312"/>
                    <a:pt x="3974" y="309"/>
                    <a:pt x="3923" y="303"/>
                  </a:cubicBezTo>
                  <a:cubicBezTo>
                    <a:pt x="3872" y="297"/>
                    <a:pt x="3821" y="289"/>
                    <a:pt x="3770" y="282"/>
                  </a:cubicBezTo>
                  <a:cubicBezTo>
                    <a:pt x="3744" y="279"/>
                    <a:pt x="3719" y="277"/>
                    <a:pt x="3693" y="275"/>
                  </a:cubicBezTo>
                  <a:cubicBezTo>
                    <a:pt x="3667" y="273"/>
                    <a:pt x="3642" y="273"/>
                    <a:pt x="3616" y="273"/>
                  </a:cubicBezTo>
                  <a:cubicBezTo>
                    <a:pt x="3564" y="272"/>
                    <a:pt x="3513" y="271"/>
                    <a:pt x="3461" y="270"/>
                  </a:cubicBezTo>
                  <a:cubicBezTo>
                    <a:pt x="3436" y="269"/>
                    <a:pt x="3410" y="268"/>
                    <a:pt x="3384" y="266"/>
                  </a:cubicBezTo>
                  <a:cubicBezTo>
                    <a:pt x="3346" y="265"/>
                    <a:pt x="3346" y="265"/>
                    <a:pt x="3346" y="265"/>
                  </a:cubicBezTo>
                  <a:cubicBezTo>
                    <a:pt x="3307" y="262"/>
                    <a:pt x="3307" y="262"/>
                    <a:pt x="3307" y="262"/>
                  </a:cubicBezTo>
                  <a:cubicBezTo>
                    <a:pt x="3204" y="256"/>
                    <a:pt x="3102" y="245"/>
                    <a:pt x="3000" y="229"/>
                  </a:cubicBezTo>
                  <a:cubicBezTo>
                    <a:pt x="2898" y="213"/>
                    <a:pt x="2797" y="191"/>
                    <a:pt x="2699" y="160"/>
                  </a:cubicBezTo>
                  <a:cubicBezTo>
                    <a:pt x="2600" y="129"/>
                    <a:pt x="2503" y="96"/>
                    <a:pt x="2403" y="69"/>
                  </a:cubicBezTo>
                  <a:cubicBezTo>
                    <a:pt x="2354" y="56"/>
                    <a:pt x="2303" y="44"/>
                    <a:pt x="2253" y="34"/>
                  </a:cubicBezTo>
                  <a:cubicBezTo>
                    <a:pt x="2215" y="27"/>
                    <a:pt x="2215" y="27"/>
                    <a:pt x="2215" y="27"/>
                  </a:cubicBezTo>
                  <a:cubicBezTo>
                    <a:pt x="2202" y="25"/>
                    <a:pt x="2190" y="23"/>
                    <a:pt x="2177" y="21"/>
                  </a:cubicBezTo>
                  <a:cubicBezTo>
                    <a:pt x="2171" y="20"/>
                    <a:pt x="2164" y="19"/>
                    <a:pt x="2158" y="18"/>
                  </a:cubicBezTo>
                  <a:cubicBezTo>
                    <a:pt x="2139" y="15"/>
                    <a:pt x="2139" y="15"/>
                    <a:pt x="2139" y="15"/>
                  </a:cubicBezTo>
                  <a:cubicBezTo>
                    <a:pt x="2126" y="14"/>
                    <a:pt x="2113" y="12"/>
                    <a:pt x="2101" y="11"/>
                  </a:cubicBezTo>
                  <a:cubicBezTo>
                    <a:pt x="2062" y="8"/>
                    <a:pt x="2062" y="8"/>
                    <a:pt x="2062" y="8"/>
                  </a:cubicBezTo>
                  <a:cubicBezTo>
                    <a:pt x="2056" y="7"/>
                    <a:pt x="2049" y="7"/>
                    <a:pt x="2043" y="6"/>
                  </a:cubicBezTo>
                  <a:cubicBezTo>
                    <a:pt x="2024" y="5"/>
                    <a:pt x="2024" y="5"/>
                    <a:pt x="2024" y="5"/>
                  </a:cubicBezTo>
                  <a:cubicBezTo>
                    <a:pt x="1998" y="4"/>
                    <a:pt x="1972" y="4"/>
                    <a:pt x="1946" y="4"/>
                  </a:cubicBezTo>
                  <a:cubicBezTo>
                    <a:pt x="1895" y="4"/>
                    <a:pt x="1844" y="8"/>
                    <a:pt x="1792" y="13"/>
                  </a:cubicBezTo>
                  <a:cubicBezTo>
                    <a:pt x="1690" y="21"/>
                    <a:pt x="1587" y="28"/>
                    <a:pt x="1485" y="39"/>
                  </a:cubicBezTo>
                  <a:cubicBezTo>
                    <a:pt x="1433" y="44"/>
                    <a:pt x="1382" y="51"/>
                    <a:pt x="1331" y="58"/>
                  </a:cubicBezTo>
                  <a:cubicBezTo>
                    <a:pt x="1281" y="66"/>
                    <a:pt x="1230" y="76"/>
                    <a:pt x="1180" y="88"/>
                  </a:cubicBezTo>
                  <a:cubicBezTo>
                    <a:pt x="1155" y="94"/>
                    <a:pt x="1130" y="101"/>
                    <a:pt x="1106" y="109"/>
                  </a:cubicBezTo>
                  <a:cubicBezTo>
                    <a:pt x="1081" y="116"/>
                    <a:pt x="1057" y="126"/>
                    <a:pt x="1033" y="136"/>
                  </a:cubicBezTo>
                  <a:cubicBezTo>
                    <a:pt x="986" y="157"/>
                    <a:pt x="942" y="182"/>
                    <a:pt x="897" y="208"/>
                  </a:cubicBezTo>
                  <a:cubicBezTo>
                    <a:pt x="875" y="221"/>
                    <a:pt x="853" y="234"/>
                    <a:pt x="830" y="247"/>
                  </a:cubicBezTo>
                  <a:cubicBezTo>
                    <a:pt x="819" y="253"/>
                    <a:pt x="807" y="259"/>
                    <a:pt x="796" y="265"/>
                  </a:cubicBezTo>
                  <a:cubicBezTo>
                    <a:pt x="779" y="273"/>
                    <a:pt x="779" y="273"/>
                    <a:pt x="779" y="273"/>
                  </a:cubicBezTo>
                  <a:cubicBezTo>
                    <a:pt x="773" y="276"/>
                    <a:pt x="767" y="279"/>
                    <a:pt x="761" y="282"/>
                  </a:cubicBezTo>
                  <a:cubicBezTo>
                    <a:pt x="744" y="290"/>
                    <a:pt x="744" y="290"/>
                    <a:pt x="744" y="290"/>
                  </a:cubicBezTo>
                  <a:cubicBezTo>
                    <a:pt x="738" y="292"/>
                    <a:pt x="732" y="295"/>
                    <a:pt x="726" y="297"/>
                  </a:cubicBezTo>
                  <a:cubicBezTo>
                    <a:pt x="714" y="302"/>
                    <a:pt x="702" y="306"/>
                    <a:pt x="689" y="310"/>
                  </a:cubicBezTo>
                  <a:cubicBezTo>
                    <a:pt x="683" y="312"/>
                    <a:pt x="677" y="314"/>
                    <a:pt x="671" y="316"/>
                  </a:cubicBezTo>
                  <a:cubicBezTo>
                    <a:pt x="652" y="321"/>
                    <a:pt x="652" y="321"/>
                    <a:pt x="652" y="321"/>
                  </a:cubicBezTo>
                  <a:cubicBezTo>
                    <a:pt x="615" y="330"/>
                    <a:pt x="615" y="330"/>
                    <a:pt x="615" y="330"/>
                  </a:cubicBezTo>
                  <a:cubicBezTo>
                    <a:pt x="514" y="353"/>
                    <a:pt x="412" y="368"/>
                    <a:pt x="309" y="376"/>
                  </a:cubicBezTo>
                  <a:cubicBezTo>
                    <a:pt x="206" y="383"/>
                    <a:pt x="103" y="384"/>
                    <a:pt x="0" y="377"/>
                  </a:cubicBezTo>
                  <a:cubicBezTo>
                    <a:pt x="103" y="384"/>
                    <a:pt x="206" y="383"/>
                    <a:pt x="309" y="375"/>
                  </a:cubicBezTo>
                  <a:cubicBezTo>
                    <a:pt x="412" y="366"/>
                    <a:pt x="514" y="351"/>
                    <a:pt x="614" y="328"/>
                  </a:cubicBezTo>
                  <a:cubicBezTo>
                    <a:pt x="652" y="319"/>
                    <a:pt x="652" y="319"/>
                    <a:pt x="652" y="319"/>
                  </a:cubicBezTo>
                  <a:cubicBezTo>
                    <a:pt x="670" y="314"/>
                    <a:pt x="670" y="314"/>
                    <a:pt x="670" y="314"/>
                  </a:cubicBezTo>
                  <a:cubicBezTo>
                    <a:pt x="676" y="312"/>
                    <a:pt x="683" y="310"/>
                    <a:pt x="689" y="308"/>
                  </a:cubicBezTo>
                  <a:cubicBezTo>
                    <a:pt x="701" y="304"/>
                    <a:pt x="713" y="300"/>
                    <a:pt x="725" y="295"/>
                  </a:cubicBezTo>
                  <a:cubicBezTo>
                    <a:pt x="731" y="293"/>
                    <a:pt x="737" y="290"/>
                    <a:pt x="743" y="288"/>
                  </a:cubicBezTo>
                  <a:cubicBezTo>
                    <a:pt x="760" y="280"/>
                    <a:pt x="760" y="280"/>
                    <a:pt x="760" y="280"/>
                  </a:cubicBezTo>
                  <a:cubicBezTo>
                    <a:pt x="766" y="277"/>
                    <a:pt x="772" y="274"/>
                    <a:pt x="778" y="271"/>
                  </a:cubicBezTo>
                  <a:cubicBezTo>
                    <a:pt x="795" y="263"/>
                    <a:pt x="795" y="263"/>
                    <a:pt x="795" y="263"/>
                  </a:cubicBezTo>
                  <a:cubicBezTo>
                    <a:pt x="806" y="257"/>
                    <a:pt x="818" y="251"/>
                    <a:pt x="829" y="245"/>
                  </a:cubicBezTo>
                  <a:cubicBezTo>
                    <a:pt x="852" y="232"/>
                    <a:pt x="874" y="219"/>
                    <a:pt x="896" y="206"/>
                  </a:cubicBezTo>
                  <a:cubicBezTo>
                    <a:pt x="941" y="180"/>
                    <a:pt x="985" y="155"/>
                    <a:pt x="1032" y="133"/>
                  </a:cubicBezTo>
                  <a:cubicBezTo>
                    <a:pt x="1056" y="123"/>
                    <a:pt x="1080" y="114"/>
                    <a:pt x="1105" y="106"/>
                  </a:cubicBezTo>
                  <a:cubicBezTo>
                    <a:pt x="1129" y="98"/>
                    <a:pt x="1154" y="92"/>
                    <a:pt x="1179" y="85"/>
                  </a:cubicBezTo>
                  <a:cubicBezTo>
                    <a:pt x="1229" y="73"/>
                    <a:pt x="1280" y="64"/>
                    <a:pt x="1331" y="56"/>
                  </a:cubicBezTo>
                  <a:cubicBezTo>
                    <a:pt x="1382" y="48"/>
                    <a:pt x="1433" y="41"/>
                    <a:pt x="1484" y="36"/>
                  </a:cubicBezTo>
                  <a:cubicBezTo>
                    <a:pt x="1587" y="25"/>
                    <a:pt x="1690" y="18"/>
                    <a:pt x="1792" y="9"/>
                  </a:cubicBezTo>
                  <a:cubicBezTo>
                    <a:pt x="1843" y="4"/>
                    <a:pt x="1895" y="1"/>
                    <a:pt x="1946" y="0"/>
                  </a:cubicBezTo>
                  <a:cubicBezTo>
                    <a:pt x="1972" y="0"/>
                    <a:pt x="1998" y="0"/>
                    <a:pt x="2024" y="2"/>
                  </a:cubicBezTo>
                  <a:cubicBezTo>
                    <a:pt x="2043" y="3"/>
                    <a:pt x="2043" y="3"/>
                    <a:pt x="2043" y="3"/>
                  </a:cubicBezTo>
                  <a:cubicBezTo>
                    <a:pt x="2050" y="3"/>
                    <a:pt x="2056" y="3"/>
                    <a:pt x="2062" y="4"/>
                  </a:cubicBezTo>
                  <a:cubicBezTo>
                    <a:pt x="2101" y="7"/>
                    <a:pt x="2101" y="7"/>
                    <a:pt x="2101" y="7"/>
                  </a:cubicBezTo>
                  <a:cubicBezTo>
                    <a:pt x="2114" y="8"/>
                    <a:pt x="2127" y="10"/>
                    <a:pt x="2139" y="12"/>
                  </a:cubicBezTo>
                  <a:cubicBezTo>
                    <a:pt x="2159" y="14"/>
                    <a:pt x="2159" y="14"/>
                    <a:pt x="2159" y="14"/>
                  </a:cubicBezTo>
                  <a:cubicBezTo>
                    <a:pt x="2165" y="15"/>
                    <a:pt x="2171" y="16"/>
                    <a:pt x="2178" y="17"/>
                  </a:cubicBezTo>
                  <a:cubicBezTo>
                    <a:pt x="2190" y="19"/>
                    <a:pt x="2203" y="21"/>
                    <a:pt x="2216" y="23"/>
                  </a:cubicBezTo>
                  <a:cubicBezTo>
                    <a:pt x="2254" y="30"/>
                    <a:pt x="2254" y="30"/>
                    <a:pt x="2254" y="30"/>
                  </a:cubicBezTo>
                  <a:cubicBezTo>
                    <a:pt x="2304" y="40"/>
                    <a:pt x="2355" y="52"/>
                    <a:pt x="2404" y="66"/>
                  </a:cubicBezTo>
                  <a:cubicBezTo>
                    <a:pt x="2504" y="92"/>
                    <a:pt x="2602" y="125"/>
                    <a:pt x="2700" y="156"/>
                  </a:cubicBezTo>
                  <a:cubicBezTo>
                    <a:pt x="2798" y="187"/>
                    <a:pt x="2899" y="210"/>
                    <a:pt x="3000" y="226"/>
                  </a:cubicBezTo>
                  <a:cubicBezTo>
                    <a:pt x="3102" y="242"/>
                    <a:pt x="3204" y="253"/>
                    <a:pt x="3307" y="259"/>
                  </a:cubicBezTo>
                  <a:cubicBezTo>
                    <a:pt x="3346" y="262"/>
                    <a:pt x="3346" y="262"/>
                    <a:pt x="3346" y="262"/>
                  </a:cubicBezTo>
                  <a:cubicBezTo>
                    <a:pt x="3384" y="264"/>
                    <a:pt x="3384" y="264"/>
                    <a:pt x="3384" y="264"/>
                  </a:cubicBezTo>
                  <a:cubicBezTo>
                    <a:pt x="3410" y="265"/>
                    <a:pt x="3436" y="266"/>
                    <a:pt x="3461" y="267"/>
                  </a:cubicBezTo>
                  <a:cubicBezTo>
                    <a:pt x="3513" y="268"/>
                    <a:pt x="3564" y="270"/>
                    <a:pt x="3616" y="270"/>
                  </a:cubicBezTo>
                  <a:cubicBezTo>
                    <a:pt x="3642" y="270"/>
                    <a:pt x="3667" y="271"/>
                    <a:pt x="3693" y="272"/>
                  </a:cubicBezTo>
                  <a:cubicBezTo>
                    <a:pt x="3719" y="274"/>
                    <a:pt x="3745" y="277"/>
                    <a:pt x="3770" y="280"/>
                  </a:cubicBezTo>
                  <a:cubicBezTo>
                    <a:pt x="3821" y="286"/>
                    <a:pt x="3872" y="295"/>
                    <a:pt x="3923" y="301"/>
                  </a:cubicBezTo>
                  <a:cubicBezTo>
                    <a:pt x="3974" y="307"/>
                    <a:pt x="4026" y="310"/>
                    <a:pt x="4077" y="309"/>
                  </a:cubicBezTo>
                  <a:cubicBezTo>
                    <a:pt x="4129" y="308"/>
                    <a:pt x="4180" y="308"/>
                    <a:pt x="4232" y="308"/>
                  </a:cubicBezTo>
                  <a:cubicBezTo>
                    <a:pt x="4438" y="308"/>
                    <a:pt x="4644" y="314"/>
                    <a:pt x="4849" y="327"/>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53" name="Freeform 64">
              <a:extLst>
                <a:ext uri="{FF2B5EF4-FFF2-40B4-BE49-F238E27FC236}">
                  <a16:creationId xmlns:a16="http://schemas.microsoft.com/office/drawing/2014/main" id="{F9366DEF-C10E-4C40-955D-A9B955384C73}"/>
                </a:ext>
              </a:extLst>
            </p:cNvPr>
            <p:cNvSpPr>
              <a:spLocks/>
            </p:cNvSpPr>
            <p:nvPr userDrawn="1"/>
          </p:nvSpPr>
          <p:spPr bwMode="auto">
            <a:xfrm>
              <a:off x="13498513" y="4244975"/>
              <a:ext cx="12112625" cy="1038225"/>
            </a:xfrm>
            <a:custGeom>
              <a:avLst/>
              <a:gdLst>
                <a:gd name="T0" fmla="*/ 4228 w 4849"/>
                <a:gd name="T1" fmla="*/ 321 h 415"/>
                <a:gd name="T2" fmla="*/ 3995 w 4849"/>
                <a:gd name="T3" fmla="*/ 331 h 415"/>
                <a:gd name="T4" fmla="*/ 3763 w 4849"/>
                <a:gd name="T5" fmla="*/ 321 h 415"/>
                <a:gd name="T6" fmla="*/ 2988 w 4849"/>
                <a:gd name="T7" fmla="*/ 289 h 415"/>
                <a:gd name="T8" fmla="*/ 2648 w 4849"/>
                <a:gd name="T9" fmla="*/ 207 h 415"/>
                <a:gd name="T10" fmla="*/ 2612 w 4849"/>
                <a:gd name="T11" fmla="*/ 194 h 415"/>
                <a:gd name="T12" fmla="*/ 2393 w 4849"/>
                <a:gd name="T13" fmla="*/ 114 h 415"/>
                <a:gd name="T14" fmla="*/ 2282 w 4849"/>
                <a:gd name="T15" fmla="*/ 78 h 415"/>
                <a:gd name="T16" fmla="*/ 2245 w 4849"/>
                <a:gd name="T17" fmla="*/ 67 h 415"/>
                <a:gd name="T18" fmla="*/ 2056 w 4849"/>
                <a:gd name="T19" fmla="*/ 23 h 415"/>
                <a:gd name="T20" fmla="*/ 1999 w 4849"/>
                <a:gd name="T21" fmla="*/ 14 h 415"/>
                <a:gd name="T22" fmla="*/ 1941 w 4849"/>
                <a:gd name="T23" fmla="*/ 8 h 415"/>
                <a:gd name="T24" fmla="*/ 1844 w 4849"/>
                <a:gd name="T25" fmla="*/ 3 h 415"/>
                <a:gd name="T26" fmla="*/ 1824 w 4849"/>
                <a:gd name="T27" fmla="*/ 3 h 415"/>
                <a:gd name="T28" fmla="*/ 1747 w 4849"/>
                <a:gd name="T29" fmla="*/ 6 h 415"/>
                <a:gd name="T30" fmla="*/ 1631 w 4849"/>
                <a:gd name="T31" fmla="*/ 12 h 415"/>
                <a:gd name="T32" fmla="*/ 1322 w 4849"/>
                <a:gd name="T33" fmla="*/ 42 h 415"/>
                <a:gd name="T34" fmla="*/ 1151 w 4849"/>
                <a:gd name="T35" fmla="*/ 79 h 415"/>
                <a:gd name="T36" fmla="*/ 1096 w 4849"/>
                <a:gd name="T37" fmla="*/ 97 h 415"/>
                <a:gd name="T38" fmla="*/ 1042 w 4849"/>
                <a:gd name="T39" fmla="*/ 119 h 415"/>
                <a:gd name="T40" fmla="*/ 891 w 4849"/>
                <a:gd name="T41" fmla="*/ 205 h 415"/>
                <a:gd name="T42" fmla="*/ 724 w 4849"/>
                <a:gd name="T43" fmla="*/ 305 h 415"/>
                <a:gd name="T44" fmla="*/ 689 w 4849"/>
                <a:gd name="T45" fmla="*/ 321 h 415"/>
                <a:gd name="T46" fmla="*/ 310 w 4849"/>
                <a:gd name="T47" fmla="*/ 404 h 415"/>
                <a:gd name="T48" fmla="*/ 310 w 4849"/>
                <a:gd name="T49" fmla="*/ 403 h 415"/>
                <a:gd name="T50" fmla="*/ 688 w 4849"/>
                <a:gd name="T51" fmla="*/ 319 h 415"/>
                <a:gd name="T52" fmla="*/ 723 w 4849"/>
                <a:gd name="T53" fmla="*/ 303 h 415"/>
                <a:gd name="T54" fmla="*/ 889 w 4849"/>
                <a:gd name="T55" fmla="*/ 203 h 415"/>
                <a:gd name="T56" fmla="*/ 1041 w 4849"/>
                <a:gd name="T57" fmla="*/ 116 h 415"/>
                <a:gd name="T58" fmla="*/ 1095 w 4849"/>
                <a:gd name="T59" fmla="*/ 95 h 415"/>
                <a:gd name="T60" fmla="*/ 1150 w 4849"/>
                <a:gd name="T61" fmla="*/ 76 h 415"/>
                <a:gd name="T62" fmla="*/ 1321 w 4849"/>
                <a:gd name="T63" fmla="*/ 39 h 415"/>
                <a:gd name="T64" fmla="*/ 1630 w 4849"/>
                <a:gd name="T65" fmla="*/ 9 h 415"/>
                <a:gd name="T66" fmla="*/ 1747 w 4849"/>
                <a:gd name="T67" fmla="*/ 3 h 415"/>
                <a:gd name="T68" fmla="*/ 1824 w 4849"/>
                <a:gd name="T69" fmla="*/ 0 h 415"/>
                <a:gd name="T70" fmla="*/ 1844 w 4849"/>
                <a:gd name="T71" fmla="*/ 0 h 415"/>
                <a:gd name="T72" fmla="*/ 1941 w 4849"/>
                <a:gd name="T73" fmla="*/ 4 h 415"/>
                <a:gd name="T74" fmla="*/ 1999 w 4849"/>
                <a:gd name="T75" fmla="*/ 10 h 415"/>
                <a:gd name="T76" fmla="*/ 2057 w 4849"/>
                <a:gd name="T77" fmla="*/ 19 h 415"/>
                <a:gd name="T78" fmla="*/ 2246 w 4849"/>
                <a:gd name="T79" fmla="*/ 63 h 415"/>
                <a:gd name="T80" fmla="*/ 2283 w 4849"/>
                <a:gd name="T81" fmla="*/ 74 h 415"/>
                <a:gd name="T82" fmla="*/ 2394 w 4849"/>
                <a:gd name="T83" fmla="*/ 111 h 415"/>
                <a:gd name="T84" fmla="*/ 2613 w 4849"/>
                <a:gd name="T85" fmla="*/ 190 h 415"/>
                <a:gd name="T86" fmla="*/ 2650 w 4849"/>
                <a:gd name="T87" fmla="*/ 203 h 415"/>
                <a:gd name="T88" fmla="*/ 2988 w 4849"/>
                <a:gd name="T89" fmla="*/ 286 h 415"/>
                <a:gd name="T90" fmla="*/ 3763 w 4849"/>
                <a:gd name="T91" fmla="*/ 319 h 415"/>
                <a:gd name="T92" fmla="*/ 3995 w 4849"/>
                <a:gd name="T93" fmla="*/ 329 h 415"/>
                <a:gd name="T94" fmla="*/ 4228 w 4849"/>
                <a:gd name="T95" fmla="*/ 319 h 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849" h="415">
                  <a:moveTo>
                    <a:pt x="4849" y="338"/>
                  </a:moveTo>
                  <a:cubicBezTo>
                    <a:pt x="4643" y="322"/>
                    <a:pt x="4435" y="316"/>
                    <a:pt x="4228" y="321"/>
                  </a:cubicBezTo>
                  <a:cubicBezTo>
                    <a:pt x="4176" y="322"/>
                    <a:pt x="4125" y="325"/>
                    <a:pt x="4073" y="327"/>
                  </a:cubicBezTo>
                  <a:cubicBezTo>
                    <a:pt x="4047" y="329"/>
                    <a:pt x="4021" y="330"/>
                    <a:pt x="3995" y="331"/>
                  </a:cubicBezTo>
                  <a:cubicBezTo>
                    <a:pt x="3970" y="331"/>
                    <a:pt x="3944" y="331"/>
                    <a:pt x="3918" y="330"/>
                  </a:cubicBezTo>
                  <a:cubicBezTo>
                    <a:pt x="3866" y="328"/>
                    <a:pt x="3814" y="324"/>
                    <a:pt x="3763" y="321"/>
                  </a:cubicBezTo>
                  <a:cubicBezTo>
                    <a:pt x="3711" y="318"/>
                    <a:pt x="3659" y="317"/>
                    <a:pt x="3608" y="320"/>
                  </a:cubicBezTo>
                  <a:cubicBezTo>
                    <a:pt x="3401" y="328"/>
                    <a:pt x="3193" y="321"/>
                    <a:pt x="2988" y="289"/>
                  </a:cubicBezTo>
                  <a:cubicBezTo>
                    <a:pt x="2885" y="273"/>
                    <a:pt x="2784" y="251"/>
                    <a:pt x="2685" y="219"/>
                  </a:cubicBezTo>
                  <a:cubicBezTo>
                    <a:pt x="2648" y="207"/>
                    <a:pt x="2648" y="207"/>
                    <a:pt x="2648" y="207"/>
                  </a:cubicBezTo>
                  <a:cubicBezTo>
                    <a:pt x="2630" y="200"/>
                    <a:pt x="2630" y="200"/>
                    <a:pt x="2630" y="200"/>
                  </a:cubicBezTo>
                  <a:cubicBezTo>
                    <a:pt x="2612" y="194"/>
                    <a:pt x="2612" y="194"/>
                    <a:pt x="2612" y="194"/>
                  </a:cubicBezTo>
                  <a:cubicBezTo>
                    <a:pt x="2539" y="167"/>
                    <a:pt x="2539" y="167"/>
                    <a:pt x="2539" y="167"/>
                  </a:cubicBezTo>
                  <a:cubicBezTo>
                    <a:pt x="2490" y="149"/>
                    <a:pt x="2441" y="131"/>
                    <a:pt x="2393" y="114"/>
                  </a:cubicBezTo>
                  <a:cubicBezTo>
                    <a:pt x="2368" y="106"/>
                    <a:pt x="2344" y="98"/>
                    <a:pt x="2319" y="90"/>
                  </a:cubicBezTo>
                  <a:cubicBezTo>
                    <a:pt x="2307" y="86"/>
                    <a:pt x="2294" y="82"/>
                    <a:pt x="2282" y="78"/>
                  </a:cubicBezTo>
                  <a:cubicBezTo>
                    <a:pt x="2263" y="72"/>
                    <a:pt x="2263" y="72"/>
                    <a:pt x="2263" y="72"/>
                  </a:cubicBezTo>
                  <a:cubicBezTo>
                    <a:pt x="2245" y="67"/>
                    <a:pt x="2245" y="67"/>
                    <a:pt x="2245" y="67"/>
                  </a:cubicBezTo>
                  <a:cubicBezTo>
                    <a:pt x="2195" y="52"/>
                    <a:pt x="2145" y="40"/>
                    <a:pt x="2094" y="30"/>
                  </a:cubicBezTo>
                  <a:cubicBezTo>
                    <a:pt x="2056" y="23"/>
                    <a:pt x="2056" y="23"/>
                    <a:pt x="2056" y="23"/>
                  </a:cubicBezTo>
                  <a:cubicBezTo>
                    <a:pt x="2043" y="20"/>
                    <a:pt x="2030" y="19"/>
                    <a:pt x="2018" y="17"/>
                  </a:cubicBezTo>
                  <a:cubicBezTo>
                    <a:pt x="1999" y="14"/>
                    <a:pt x="1999" y="14"/>
                    <a:pt x="1999" y="14"/>
                  </a:cubicBezTo>
                  <a:cubicBezTo>
                    <a:pt x="1979" y="12"/>
                    <a:pt x="1979" y="12"/>
                    <a:pt x="1979" y="12"/>
                  </a:cubicBezTo>
                  <a:cubicBezTo>
                    <a:pt x="1966" y="10"/>
                    <a:pt x="1954" y="9"/>
                    <a:pt x="1941" y="8"/>
                  </a:cubicBezTo>
                  <a:cubicBezTo>
                    <a:pt x="1915" y="6"/>
                    <a:pt x="1889" y="4"/>
                    <a:pt x="1863" y="4"/>
                  </a:cubicBezTo>
                  <a:cubicBezTo>
                    <a:pt x="1844" y="3"/>
                    <a:pt x="1844" y="3"/>
                    <a:pt x="1844" y="3"/>
                  </a:cubicBezTo>
                  <a:cubicBezTo>
                    <a:pt x="1834" y="3"/>
                    <a:pt x="1834" y="3"/>
                    <a:pt x="1834" y="3"/>
                  </a:cubicBezTo>
                  <a:cubicBezTo>
                    <a:pt x="1831" y="3"/>
                    <a:pt x="1828" y="3"/>
                    <a:pt x="1824" y="3"/>
                  </a:cubicBezTo>
                  <a:cubicBezTo>
                    <a:pt x="1786" y="4"/>
                    <a:pt x="1786" y="4"/>
                    <a:pt x="1786" y="4"/>
                  </a:cubicBezTo>
                  <a:cubicBezTo>
                    <a:pt x="1773" y="4"/>
                    <a:pt x="1760" y="5"/>
                    <a:pt x="1747" y="6"/>
                  </a:cubicBezTo>
                  <a:cubicBezTo>
                    <a:pt x="1708" y="8"/>
                    <a:pt x="1708" y="8"/>
                    <a:pt x="1708" y="8"/>
                  </a:cubicBezTo>
                  <a:cubicBezTo>
                    <a:pt x="1682" y="9"/>
                    <a:pt x="1656" y="10"/>
                    <a:pt x="1631" y="12"/>
                  </a:cubicBezTo>
                  <a:cubicBezTo>
                    <a:pt x="1579" y="15"/>
                    <a:pt x="1527" y="18"/>
                    <a:pt x="1476" y="23"/>
                  </a:cubicBezTo>
                  <a:cubicBezTo>
                    <a:pt x="1424" y="28"/>
                    <a:pt x="1373" y="34"/>
                    <a:pt x="1322" y="42"/>
                  </a:cubicBezTo>
                  <a:cubicBezTo>
                    <a:pt x="1271" y="50"/>
                    <a:pt x="1220" y="60"/>
                    <a:pt x="1170" y="74"/>
                  </a:cubicBezTo>
                  <a:cubicBezTo>
                    <a:pt x="1151" y="79"/>
                    <a:pt x="1151" y="79"/>
                    <a:pt x="1151" y="79"/>
                  </a:cubicBezTo>
                  <a:cubicBezTo>
                    <a:pt x="1145" y="81"/>
                    <a:pt x="1139" y="83"/>
                    <a:pt x="1133" y="85"/>
                  </a:cubicBezTo>
                  <a:cubicBezTo>
                    <a:pt x="1120" y="89"/>
                    <a:pt x="1108" y="92"/>
                    <a:pt x="1096" y="97"/>
                  </a:cubicBezTo>
                  <a:cubicBezTo>
                    <a:pt x="1084" y="102"/>
                    <a:pt x="1072" y="106"/>
                    <a:pt x="1060" y="111"/>
                  </a:cubicBezTo>
                  <a:cubicBezTo>
                    <a:pt x="1042" y="119"/>
                    <a:pt x="1042" y="119"/>
                    <a:pt x="1042" y="119"/>
                  </a:cubicBezTo>
                  <a:cubicBezTo>
                    <a:pt x="1025" y="127"/>
                    <a:pt x="1025" y="127"/>
                    <a:pt x="1025" y="127"/>
                  </a:cubicBezTo>
                  <a:cubicBezTo>
                    <a:pt x="978" y="150"/>
                    <a:pt x="934" y="178"/>
                    <a:pt x="891" y="205"/>
                  </a:cubicBezTo>
                  <a:cubicBezTo>
                    <a:pt x="847" y="234"/>
                    <a:pt x="804" y="262"/>
                    <a:pt x="758" y="287"/>
                  </a:cubicBezTo>
                  <a:cubicBezTo>
                    <a:pt x="747" y="293"/>
                    <a:pt x="735" y="299"/>
                    <a:pt x="724" y="305"/>
                  </a:cubicBezTo>
                  <a:cubicBezTo>
                    <a:pt x="718" y="308"/>
                    <a:pt x="712" y="310"/>
                    <a:pt x="706" y="313"/>
                  </a:cubicBezTo>
                  <a:cubicBezTo>
                    <a:pt x="700" y="316"/>
                    <a:pt x="694" y="318"/>
                    <a:pt x="689" y="321"/>
                  </a:cubicBezTo>
                  <a:cubicBezTo>
                    <a:pt x="665" y="331"/>
                    <a:pt x="640" y="340"/>
                    <a:pt x="615" y="347"/>
                  </a:cubicBezTo>
                  <a:cubicBezTo>
                    <a:pt x="516" y="375"/>
                    <a:pt x="413" y="394"/>
                    <a:pt x="310" y="404"/>
                  </a:cubicBezTo>
                  <a:cubicBezTo>
                    <a:pt x="207" y="414"/>
                    <a:pt x="103" y="415"/>
                    <a:pt x="0" y="405"/>
                  </a:cubicBezTo>
                  <a:cubicBezTo>
                    <a:pt x="103" y="415"/>
                    <a:pt x="207" y="413"/>
                    <a:pt x="310" y="403"/>
                  </a:cubicBezTo>
                  <a:cubicBezTo>
                    <a:pt x="413" y="393"/>
                    <a:pt x="515" y="374"/>
                    <a:pt x="615" y="345"/>
                  </a:cubicBezTo>
                  <a:cubicBezTo>
                    <a:pt x="639" y="338"/>
                    <a:pt x="664" y="329"/>
                    <a:pt x="688" y="319"/>
                  </a:cubicBezTo>
                  <a:cubicBezTo>
                    <a:pt x="694" y="317"/>
                    <a:pt x="699" y="314"/>
                    <a:pt x="705" y="311"/>
                  </a:cubicBezTo>
                  <a:cubicBezTo>
                    <a:pt x="711" y="308"/>
                    <a:pt x="717" y="306"/>
                    <a:pt x="723" y="303"/>
                  </a:cubicBezTo>
                  <a:cubicBezTo>
                    <a:pt x="734" y="297"/>
                    <a:pt x="746" y="291"/>
                    <a:pt x="757" y="285"/>
                  </a:cubicBezTo>
                  <a:cubicBezTo>
                    <a:pt x="803" y="260"/>
                    <a:pt x="846" y="232"/>
                    <a:pt x="889" y="203"/>
                  </a:cubicBezTo>
                  <a:cubicBezTo>
                    <a:pt x="933" y="175"/>
                    <a:pt x="977" y="148"/>
                    <a:pt x="1023" y="125"/>
                  </a:cubicBezTo>
                  <a:cubicBezTo>
                    <a:pt x="1041" y="116"/>
                    <a:pt x="1041" y="116"/>
                    <a:pt x="1041" y="116"/>
                  </a:cubicBezTo>
                  <a:cubicBezTo>
                    <a:pt x="1059" y="109"/>
                    <a:pt x="1059" y="109"/>
                    <a:pt x="1059" y="109"/>
                  </a:cubicBezTo>
                  <a:cubicBezTo>
                    <a:pt x="1071" y="103"/>
                    <a:pt x="1083" y="99"/>
                    <a:pt x="1095" y="95"/>
                  </a:cubicBezTo>
                  <a:cubicBezTo>
                    <a:pt x="1107" y="90"/>
                    <a:pt x="1120" y="86"/>
                    <a:pt x="1132" y="82"/>
                  </a:cubicBezTo>
                  <a:cubicBezTo>
                    <a:pt x="1138" y="80"/>
                    <a:pt x="1144" y="78"/>
                    <a:pt x="1150" y="76"/>
                  </a:cubicBezTo>
                  <a:cubicBezTo>
                    <a:pt x="1169" y="71"/>
                    <a:pt x="1169" y="71"/>
                    <a:pt x="1169" y="71"/>
                  </a:cubicBezTo>
                  <a:cubicBezTo>
                    <a:pt x="1219" y="58"/>
                    <a:pt x="1270" y="47"/>
                    <a:pt x="1321" y="39"/>
                  </a:cubicBezTo>
                  <a:cubicBezTo>
                    <a:pt x="1372" y="31"/>
                    <a:pt x="1424" y="25"/>
                    <a:pt x="1475" y="20"/>
                  </a:cubicBezTo>
                  <a:cubicBezTo>
                    <a:pt x="1527" y="15"/>
                    <a:pt x="1579" y="12"/>
                    <a:pt x="1630" y="9"/>
                  </a:cubicBezTo>
                  <a:cubicBezTo>
                    <a:pt x="1656" y="7"/>
                    <a:pt x="1682" y="6"/>
                    <a:pt x="1708" y="4"/>
                  </a:cubicBezTo>
                  <a:cubicBezTo>
                    <a:pt x="1747" y="3"/>
                    <a:pt x="1747" y="3"/>
                    <a:pt x="1747" y="3"/>
                  </a:cubicBezTo>
                  <a:cubicBezTo>
                    <a:pt x="1760" y="2"/>
                    <a:pt x="1773" y="1"/>
                    <a:pt x="1786" y="1"/>
                  </a:cubicBezTo>
                  <a:cubicBezTo>
                    <a:pt x="1824" y="0"/>
                    <a:pt x="1824" y="0"/>
                    <a:pt x="1824" y="0"/>
                  </a:cubicBezTo>
                  <a:cubicBezTo>
                    <a:pt x="1828" y="0"/>
                    <a:pt x="1831" y="0"/>
                    <a:pt x="1834" y="0"/>
                  </a:cubicBezTo>
                  <a:cubicBezTo>
                    <a:pt x="1844" y="0"/>
                    <a:pt x="1844" y="0"/>
                    <a:pt x="1844" y="0"/>
                  </a:cubicBezTo>
                  <a:cubicBezTo>
                    <a:pt x="1863" y="0"/>
                    <a:pt x="1863" y="0"/>
                    <a:pt x="1863" y="0"/>
                  </a:cubicBezTo>
                  <a:cubicBezTo>
                    <a:pt x="1889" y="0"/>
                    <a:pt x="1915" y="3"/>
                    <a:pt x="1941" y="4"/>
                  </a:cubicBezTo>
                  <a:cubicBezTo>
                    <a:pt x="1954" y="5"/>
                    <a:pt x="1967" y="7"/>
                    <a:pt x="1980" y="8"/>
                  </a:cubicBezTo>
                  <a:cubicBezTo>
                    <a:pt x="1999" y="10"/>
                    <a:pt x="1999" y="10"/>
                    <a:pt x="1999" y="10"/>
                  </a:cubicBezTo>
                  <a:cubicBezTo>
                    <a:pt x="2018" y="13"/>
                    <a:pt x="2018" y="13"/>
                    <a:pt x="2018" y="13"/>
                  </a:cubicBezTo>
                  <a:cubicBezTo>
                    <a:pt x="2031" y="15"/>
                    <a:pt x="2044" y="17"/>
                    <a:pt x="2057" y="19"/>
                  </a:cubicBezTo>
                  <a:cubicBezTo>
                    <a:pt x="2095" y="26"/>
                    <a:pt x="2095" y="26"/>
                    <a:pt x="2095" y="26"/>
                  </a:cubicBezTo>
                  <a:cubicBezTo>
                    <a:pt x="2146" y="36"/>
                    <a:pt x="2196" y="49"/>
                    <a:pt x="2246" y="63"/>
                  </a:cubicBezTo>
                  <a:cubicBezTo>
                    <a:pt x="2265" y="69"/>
                    <a:pt x="2265" y="69"/>
                    <a:pt x="2265" y="69"/>
                  </a:cubicBezTo>
                  <a:cubicBezTo>
                    <a:pt x="2283" y="74"/>
                    <a:pt x="2283" y="74"/>
                    <a:pt x="2283" y="74"/>
                  </a:cubicBezTo>
                  <a:cubicBezTo>
                    <a:pt x="2295" y="78"/>
                    <a:pt x="2308" y="82"/>
                    <a:pt x="2320" y="86"/>
                  </a:cubicBezTo>
                  <a:cubicBezTo>
                    <a:pt x="2345" y="94"/>
                    <a:pt x="2369" y="102"/>
                    <a:pt x="2394" y="111"/>
                  </a:cubicBezTo>
                  <a:cubicBezTo>
                    <a:pt x="2443" y="128"/>
                    <a:pt x="2491" y="145"/>
                    <a:pt x="2540" y="163"/>
                  </a:cubicBezTo>
                  <a:cubicBezTo>
                    <a:pt x="2613" y="190"/>
                    <a:pt x="2613" y="190"/>
                    <a:pt x="2613" y="190"/>
                  </a:cubicBezTo>
                  <a:cubicBezTo>
                    <a:pt x="2631" y="197"/>
                    <a:pt x="2631" y="197"/>
                    <a:pt x="2631" y="197"/>
                  </a:cubicBezTo>
                  <a:cubicBezTo>
                    <a:pt x="2650" y="203"/>
                    <a:pt x="2650" y="203"/>
                    <a:pt x="2650" y="203"/>
                  </a:cubicBezTo>
                  <a:cubicBezTo>
                    <a:pt x="2686" y="216"/>
                    <a:pt x="2686" y="216"/>
                    <a:pt x="2686" y="216"/>
                  </a:cubicBezTo>
                  <a:cubicBezTo>
                    <a:pt x="2785" y="247"/>
                    <a:pt x="2886" y="270"/>
                    <a:pt x="2988" y="286"/>
                  </a:cubicBezTo>
                  <a:cubicBezTo>
                    <a:pt x="3193" y="318"/>
                    <a:pt x="3401" y="325"/>
                    <a:pt x="3607" y="317"/>
                  </a:cubicBezTo>
                  <a:cubicBezTo>
                    <a:pt x="3659" y="315"/>
                    <a:pt x="3711" y="316"/>
                    <a:pt x="3763" y="319"/>
                  </a:cubicBezTo>
                  <a:cubicBezTo>
                    <a:pt x="3814" y="322"/>
                    <a:pt x="3866" y="326"/>
                    <a:pt x="3918" y="328"/>
                  </a:cubicBezTo>
                  <a:cubicBezTo>
                    <a:pt x="3944" y="329"/>
                    <a:pt x="3970" y="329"/>
                    <a:pt x="3995" y="329"/>
                  </a:cubicBezTo>
                  <a:cubicBezTo>
                    <a:pt x="4021" y="328"/>
                    <a:pt x="4047" y="326"/>
                    <a:pt x="4073" y="325"/>
                  </a:cubicBezTo>
                  <a:cubicBezTo>
                    <a:pt x="4125" y="322"/>
                    <a:pt x="4176" y="320"/>
                    <a:pt x="4228" y="319"/>
                  </a:cubicBezTo>
                  <a:cubicBezTo>
                    <a:pt x="4435" y="315"/>
                    <a:pt x="4643" y="321"/>
                    <a:pt x="4849" y="338"/>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154" name="Freeform 65">
              <a:extLst>
                <a:ext uri="{FF2B5EF4-FFF2-40B4-BE49-F238E27FC236}">
                  <a16:creationId xmlns:a16="http://schemas.microsoft.com/office/drawing/2014/main" id="{F1799A95-ED2A-4E7D-8061-8AC31361FB50}"/>
                </a:ext>
              </a:extLst>
            </p:cNvPr>
            <p:cNvSpPr>
              <a:spLocks/>
            </p:cNvSpPr>
            <p:nvPr userDrawn="1"/>
          </p:nvSpPr>
          <p:spPr bwMode="auto">
            <a:xfrm>
              <a:off x="13501688" y="4297363"/>
              <a:ext cx="12114213" cy="1125538"/>
            </a:xfrm>
            <a:custGeom>
              <a:avLst/>
              <a:gdLst>
                <a:gd name="T0" fmla="*/ 4225 w 4850"/>
                <a:gd name="T1" fmla="*/ 336 h 450"/>
                <a:gd name="T2" fmla="*/ 3991 w 4850"/>
                <a:gd name="T3" fmla="*/ 354 h 450"/>
                <a:gd name="T4" fmla="*/ 3601 w 4850"/>
                <a:gd name="T5" fmla="*/ 370 h 450"/>
                <a:gd name="T6" fmla="*/ 2976 w 4850"/>
                <a:gd name="T7" fmla="*/ 354 h 450"/>
                <a:gd name="T8" fmla="*/ 2861 w 4850"/>
                <a:gd name="T9" fmla="*/ 333 h 450"/>
                <a:gd name="T10" fmla="*/ 2785 w 4850"/>
                <a:gd name="T11" fmla="*/ 316 h 450"/>
                <a:gd name="T12" fmla="*/ 2672 w 4850"/>
                <a:gd name="T13" fmla="*/ 283 h 450"/>
                <a:gd name="T14" fmla="*/ 2598 w 4850"/>
                <a:gd name="T15" fmla="*/ 257 h 450"/>
                <a:gd name="T16" fmla="*/ 2381 w 4850"/>
                <a:gd name="T17" fmla="*/ 169 h 450"/>
                <a:gd name="T18" fmla="*/ 2236 w 4850"/>
                <a:gd name="T19" fmla="*/ 111 h 450"/>
                <a:gd name="T20" fmla="*/ 2125 w 4850"/>
                <a:gd name="T21" fmla="*/ 72 h 450"/>
                <a:gd name="T22" fmla="*/ 2088 w 4850"/>
                <a:gd name="T23" fmla="*/ 61 h 450"/>
                <a:gd name="T24" fmla="*/ 1897 w 4850"/>
                <a:gd name="T25" fmla="*/ 17 h 450"/>
                <a:gd name="T26" fmla="*/ 1859 w 4850"/>
                <a:gd name="T27" fmla="*/ 12 h 450"/>
                <a:gd name="T28" fmla="*/ 1820 w 4850"/>
                <a:gd name="T29" fmla="*/ 8 h 450"/>
                <a:gd name="T30" fmla="*/ 1742 w 4850"/>
                <a:gd name="T31" fmla="*/ 4 h 450"/>
                <a:gd name="T32" fmla="*/ 1703 w 4850"/>
                <a:gd name="T33" fmla="*/ 4 h 450"/>
                <a:gd name="T34" fmla="*/ 1469 w 4850"/>
                <a:gd name="T35" fmla="*/ 12 h 450"/>
                <a:gd name="T36" fmla="*/ 1161 w 4850"/>
                <a:gd name="T37" fmla="*/ 63 h 450"/>
                <a:gd name="T38" fmla="*/ 885 w 4850"/>
                <a:gd name="T39" fmla="*/ 205 h 450"/>
                <a:gd name="T40" fmla="*/ 616 w 4850"/>
                <a:gd name="T41" fmla="*/ 364 h 450"/>
                <a:gd name="T42" fmla="*/ 0 w 4850"/>
                <a:gd name="T43" fmla="*/ 437 h 450"/>
                <a:gd name="T44" fmla="*/ 616 w 4850"/>
                <a:gd name="T45" fmla="*/ 362 h 450"/>
                <a:gd name="T46" fmla="*/ 884 w 4850"/>
                <a:gd name="T47" fmla="*/ 203 h 450"/>
                <a:gd name="T48" fmla="*/ 1160 w 4850"/>
                <a:gd name="T49" fmla="*/ 60 h 450"/>
                <a:gd name="T50" fmla="*/ 1468 w 4850"/>
                <a:gd name="T51" fmla="*/ 9 h 450"/>
                <a:gd name="T52" fmla="*/ 1703 w 4850"/>
                <a:gd name="T53" fmla="*/ 1 h 450"/>
                <a:gd name="T54" fmla="*/ 1742 w 4850"/>
                <a:gd name="T55" fmla="*/ 1 h 450"/>
                <a:gd name="T56" fmla="*/ 1820 w 4850"/>
                <a:gd name="T57" fmla="*/ 5 h 450"/>
                <a:gd name="T58" fmla="*/ 1859 w 4850"/>
                <a:gd name="T59" fmla="*/ 9 h 450"/>
                <a:gd name="T60" fmla="*/ 1898 w 4850"/>
                <a:gd name="T61" fmla="*/ 14 h 450"/>
                <a:gd name="T62" fmla="*/ 2089 w 4850"/>
                <a:gd name="T63" fmla="*/ 57 h 450"/>
                <a:gd name="T64" fmla="*/ 2126 w 4850"/>
                <a:gd name="T65" fmla="*/ 69 h 450"/>
                <a:gd name="T66" fmla="*/ 2237 w 4850"/>
                <a:gd name="T67" fmla="*/ 107 h 450"/>
                <a:gd name="T68" fmla="*/ 2382 w 4850"/>
                <a:gd name="T69" fmla="*/ 165 h 450"/>
                <a:gd name="T70" fmla="*/ 2599 w 4850"/>
                <a:gd name="T71" fmla="*/ 254 h 450"/>
                <a:gd name="T72" fmla="*/ 2673 w 4850"/>
                <a:gd name="T73" fmla="*/ 280 h 450"/>
                <a:gd name="T74" fmla="*/ 2786 w 4850"/>
                <a:gd name="T75" fmla="*/ 312 h 450"/>
                <a:gd name="T76" fmla="*/ 2862 w 4850"/>
                <a:gd name="T77" fmla="*/ 330 h 450"/>
                <a:gd name="T78" fmla="*/ 2977 w 4850"/>
                <a:gd name="T79" fmla="*/ 351 h 450"/>
                <a:gd name="T80" fmla="*/ 3600 w 4850"/>
                <a:gd name="T81" fmla="*/ 367 h 450"/>
                <a:gd name="T82" fmla="*/ 3991 w 4850"/>
                <a:gd name="T83" fmla="*/ 351 h 450"/>
                <a:gd name="T84" fmla="*/ 4225 w 4850"/>
                <a:gd name="T85" fmla="*/ 334 h 4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850" h="450">
                  <a:moveTo>
                    <a:pt x="4850" y="354"/>
                  </a:moveTo>
                  <a:cubicBezTo>
                    <a:pt x="4642" y="334"/>
                    <a:pt x="4433" y="327"/>
                    <a:pt x="4225" y="336"/>
                  </a:cubicBezTo>
                  <a:cubicBezTo>
                    <a:pt x="4173" y="339"/>
                    <a:pt x="4121" y="342"/>
                    <a:pt x="4069" y="346"/>
                  </a:cubicBezTo>
                  <a:cubicBezTo>
                    <a:pt x="3991" y="354"/>
                    <a:pt x="3991" y="354"/>
                    <a:pt x="3991" y="354"/>
                  </a:cubicBezTo>
                  <a:cubicBezTo>
                    <a:pt x="3965" y="356"/>
                    <a:pt x="3939" y="357"/>
                    <a:pt x="3913" y="358"/>
                  </a:cubicBezTo>
                  <a:cubicBezTo>
                    <a:pt x="3809" y="363"/>
                    <a:pt x="3704" y="360"/>
                    <a:pt x="3601" y="370"/>
                  </a:cubicBezTo>
                  <a:cubicBezTo>
                    <a:pt x="3497" y="379"/>
                    <a:pt x="3392" y="383"/>
                    <a:pt x="3288" y="381"/>
                  </a:cubicBezTo>
                  <a:cubicBezTo>
                    <a:pt x="3184" y="378"/>
                    <a:pt x="3080" y="370"/>
                    <a:pt x="2976" y="354"/>
                  </a:cubicBezTo>
                  <a:cubicBezTo>
                    <a:pt x="2951" y="351"/>
                    <a:pt x="2925" y="346"/>
                    <a:pt x="2899" y="341"/>
                  </a:cubicBezTo>
                  <a:cubicBezTo>
                    <a:pt x="2886" y="339"/>
                    <a:pt x="2874" y="336"/>
                    <a:pt x="2861" y="333"/>
                  </a:cubicBezTo>
                  <a:cubicBezTo>
                    <a:pt x="2823" y="325"/>
                    <a:pt x="2823" y="325"/>
                    <a:pt x="2823" y="325"/>
                  </a:cubicBezTo>
                  <a:cubicBezTo>
                    <a:pt x="2785" y="316"/>
                    <a:pt x="2785" y="316"/>
                    <a:pt x="2785" y="316"/>
                  </a:cubicBezTo>
                  <a:cubicBezTo>
                    <a:pt x="2772" y="312"/>
                    <a:pt x="2759" y="310"/>
                    <a:pt x="2747" y="306"/>
                  </a:cubicBezTo>
                  <a:cubicBezTo>
                    <a:pt x="2722" y="298"/>
                    <a:pt x="2697" y="292"/>
                    <a:pt x="2672" y="283"/>
                  </a:cubicBezTo>
                  <a:cubicBezTo>
                    <a:pt x="2635" y="271"/>
                    <a:pt x="2635" y="271"/>
                    <a:pt x="2635" y="271"/>
                  </a:cubicBezTo>
                  <a:cubicBezTo>
                    <a:pt x="2598" y="257"/>
                    <a:pt x="2598" y="257"/>
                    <a:pt x="2598" y="257"/>
                  </a:cubicBezTo>
                  <a:cubicBezTo>
                    <a:pt x="2574" y="248"/>
                    <a:pt x="2549" y="238"/>
                    <a:pt x="2525" y="228"/>
                  </a:cubicBezTo>
                  <a:cubicBezTo>
                    <a:pt x="2381" y="169"/>
                    <a:pt x="2381" y="169"/>
                    <a:pt x="2381" y="169"/>
                  </a:cubicBezTo>
                  <a:cubicBezTo>
                    <a:pt x="2357" y="159"/>
                    <a:pt x="2333" y="149"/>
                    <a:pt x="2308" y="139"/>
                  </a:cubicBezTo>
                  <a:cubicBezTo>
                    <a:pt x="2284" y="130"/>
                    <a:pt x="2260" y="120"/>
                    <a:pt x="2236" y="111"/>
                  </a:cubicBezTo>
                  <a:cubicBezTo>
                    <a:pt x="2211" y="102"/>
                    <a:pt x="2187" y="93"/>
                    <a:pt x="2162" y="84"/>
                  </a:cubicBezTo>
                  <a:cubicBezTo>
                    <a:pt x="2150" y="80"/>
                    <a:pt x="2137" y="76"/>
                    <a:pt x="2125" y="72"/>
                  </a:cubicBezTo>
                  <a:cubicBezTo>
                    <a:pt x="2106" y="66"/>
                    <a:pt x="2106" y="66"/>
                    <a:pt x="2106" y="66"/>
                  </a:cubicBezTo>
                  <a:cubicBezTo>
                    <a:pt x="2100" y="64"/>
                    <a:pt x="2094" y="63"/>
                    <a:pt x="2088" y="61"/>
                  </a:cubicBezTo>
                  <a:cubicBezTo>
                    <a:pt x="2038" y="45"/>
                    <a:pt x="1987" y="34"/>
                    <a:pt x="1936" y="24"/>
                  </a:cubicBezTo>
                  <a:cubicBezTo>
                    <a:pt x="1897" y="17"/>
                    <a:pt x="1897" y="17"/>
                    <a:pt x="1897" y="17"/>
                  </a:cubicBezTo>
                  <a:cubicBezTo>
                    <a:pt x="1891" y="16"/>
                    <a:pt x="1885" y="16"/>
                    <a:pt x="1878" y="15"/>
                  </a:cubicBezTo>
                  <a:cubicBezTo>
                    <a:pt x="1859" y="12"/>
                    <a:pt x="1859" y="12"/>
                    <a:pt x="1859" y="12"/>
                  </a:cubicBezTo>
                  <a:cubicBezTo>
                    <a:pt x="1839" y="10"/>
                    <a:pt x="1839" y="10"/>
                    <a:pt x="1839" y="10"/>
                  </a:cubicBezTo>
                  <a:cubicBezTo>
                    <a:pt x="1833" y="9"/>
                    <a:pt x="1826" y="9"/>
                    <a:pt x="1820" y="8"/>
                  </a:cubicBezTo>
                  <a:cubicBezTo>
                    <a:pt x="1781" y="5"/>
                    <a:pt x="1781" y="5"/>
                    <a:pt x="1781" y="5"/>
                  </a:cubicBezTo>
                  <a:cubicBezTo>
                    <a:pt x="1768" y="5"/>
                    <a:pt x="1755" y="5"/>
                    <a:pt x="1742" y="4"/>
                  </a:cubicBezTo>
                  <a:cubicBezTo>
                    <a:pt x="1722" y="4"/>
                    <a:pt x="1722" y="4"/>
                    <a:pt x="1722" y="4"/>
                  </a:cubicBezTo>
                  <a:cubicBezTo>
                    <a:pt x="1716" y="4"/>
                    <a:pt x="1709" y="4"/>
                    <a:pt x="1703" y="4"/>
                  </a:cubicBezTo>
                  <a:cubicBezTo>
                    <a:pt x="1677" y="4"/>
                    <a:pt x="1651" y="4"/>
                    <a:pt x="1625" y="5"/>
                  </a:cubicBezTo>
                  <a:cubicBezTo>
                    <a:pt x="1573" y="6"/>
                    <a:pt x="1521" y="8"/>
                    <a:pt x="1469" y="12"/>
                  </a:cubicBezTo>
                  <a:cubicBezTo>
                    <a:pt x="1417" y="16"/>
                    <a:pt x="1365" y="22"/>
                    <a:pt x="1313" y="30"/>
                  </a:cubicBezTo>
                  <a:cubicBezTo>
                    <a:pt x="1262" y="38"/>
                    <a:pt x="1211" y="48"/>
                    <a:pt x="1161" y="63"/>
                  </a:cubicBezTo>
                  <a:cubicBezTo>
                    <a:pt x="1111" y="77"/>
                    <a:pt x="1062" y="96"/>
                    <a:pt x="1017" y="121"/>
                  </a:cubicBezTo>
                  <a:cubicBezTo>
                    <a:pt x="971" y="146"/>
                    <a:pt x="927" y="175"/>
                    <a:pt x="885" y="205"/>
                  </a:cubicBezTo>
                  <a:cubicBezTo>
                    <a:pt x="842" y="235"/>
                    <a:pt x="800" y="266"/>
                    <a:pt x="756" y="294"/>
                  </a:cubicBezTo>
                  <a:cubicBezTo>
                    <a:pt x="712" y="321"/>
                    <a:pt x="665" y="346"/>
                    <a:pt x="616" y="364"/>
                  </a:cubicBezTo>
                  <a:cubicBezTo>
                    <a:pt x="518" y="400"/>
                    <a:pt x="416" y="423"/>
                    <a:pt x="313" y="436"/>
                  </a:cubicBezTo>
                  <a:cubicBezTo>
                    <a:pt x="209" y="449"/>
                    <a:pt x="104" y="450"/>
                    <a:pt x="0" y="437"/>
                  </a:cubicBezTo>
                  <a:cubicBezTo>
                    <a:pt x="104" y="450"/>
                    <a:pt x="209" y="448"/>
                    <a:pt x="312" y="435"/>
                  </a:cubicBezTo>
                  <a:cubicBezTo>
                    <a:pt x="416" y="422"/>
                    <a:pt x="518" y="398"/>
                    <a:pt x="616" y="362"/>
                  </a:cubicBezTo>
                  <a:cubicBezTo>
                    <a:pt x="664" y="344"/>
                    <a:pt x="711" y="320"/>
                    <a:pt x="755" y="292"/>
                  </a:cubicBezTo>
                  <a:cubicBezTo>
                    <a:pt x="799" y="264"/>
                    <a:pt x="841" y="233"/>
                    <a:pt x="884" y="203"/>
                  </a:cubicBezTo>
                  <a:cubicBezTo>
                    <a:pt x="926" y="173"/>
                    <a:pt x="969" y="144"/>
                    <a:pt x="1015" y="119"/>
                  </a:cubicBezTo>
                  <a:cubicBezTo>
                    <a:pt x="1061" y="94"/>
                    <a:pt x="1110" y="75"/>
                    <a:pt x="1160" y="60"/>
                  </a:cubicBezTo>
                  <a:cubicBezTo>
                    <a:pt x="1210" y="45"/>
                    <a:pt x="1261" y="35"/>
                    <a:pt x="1313" y="27"/>
                  </a:cubicBezTo>
                  <a:cubicBezTo>
                    <a:pt x="1364" y="19"/>
                    <a:pt x="1416" y="13"/>
                    <a:pt x="1468" y="9"/>
                  </a:cubicBezTo>
                  <a:cubicBezTo>
                    <a:pt x="1520" y="5"/>
                    <a:pt x="1573" y="3"/>
                    <a:pt x="1625" y="2"/>
                  </a:cubicBezTo>
                  <a:cubicBezTo>
                    <a:pt x="1651" y="1"/>
                    <a:pt x="1677" y="1"/>
                    <a:pt x="1703" y="1"/>
                  </a:cubicBezTo>
                  <a:cubicBezTo>
                    <a:pt x="1709" y="1"/>
                    <a:pt x="1716" y="0"/>
                    <a:pt x="1722" y="1"/>
                  </a:cubicBezTo>
                  <a:cubicBezTo>
                    <a:pt x="1742" y="1"/>
                    <a:pt x="1742" y="1"/>
                    <a:pt x="1742" y="1"/>
                  </a:cubicBezTo>
                  <a:cubicBezTo>
                    <a:pt x="1755" y="1"/>
                    <a:pt x="1768" y="1"/>
                    <a:pt x="1781" y="2"/>
                  </a:cubicBezTo>
                  <a:cubicBezTo>
                    <a:pt x="1820" y="5"/>
                    <a:pt x="1820" y="5"/>
                    <a:pt x="1820" y="5"/>
                  </a:cubicBezTo>
                  <a:cubicBezTo>
                    <a:pt x="1827" y="5"/>
                    <a:pt x="1833" y="6"/>
                    <a:pt x="1840" y="7"/>
                  </a:cubicBezTo>
                  <a:cubicBezTo>
                    <a:pt x="1859" y="9"/>
                    <a:pt x="1859" y="9"/>
                    <a:pt x="1859" y="9"/>
                  </a:cubicBezTo>
                  <a:cubicBezTo>
                    <a:pt x="1879" y="11"/>
                    <a:pt x="1879" y="11"/>
                    <a:pt x="1879" y="11"/>
                  </a:cubicBezTo>
                  <a:cubicBezTo>
                    <a:pt x="1885" y="12"/>
                    <a:pt x="1892" y="13"/>
                    <a:pt x="1898" y="14"/>
                  </a:cubicBezTo>
                  <a:cubicBezTo>
                    <a:pt x="1937" y="20"/>
                    <a:pt x="1937" y="20"/>
                    <a:pt x="1937" y="20"/>
                  </a:cubicBezTo>
                  <a:cubicBezTo>
                    <a:pt x="1988" y="30"/>
                    <a:pt x="2039" y="42"/>
                    <a:pt x="2089" y="57"/>
                  </a:cubicBezTo>
                  <a:cubicBezTo>
                    <a:pt x="2095" y="59"/>
                    <a:pt x="2101" y="61"/>
                    <a:pt x="2107" y="63"/>
                  </a:cubicBezTo>
                  <a:cubicBezTo>
                    <a:pt x="2126" y="69"/>
                    <a:pt x="2126" y="69"/>
                    <a:pt x="2126" y="69"/>
                  </a:cubicBezTo>
                  <a:cubicBezTo>
                    <a:pt x="2138" y="73"/>
                    <a:pt x="2151" y="76"/>
                    <a:pt x="2163" y="81"/>
                  </a:cubicBezTo>
                  <a:cubicBezTo>
                    <a:pt x="2188" y="89"/>
                    <a:pt x="2213" y="98"/>
                    <a:pt x="2237" y="107"/>
                  </a:cubicBezTo>
                  <a:cubicBezTo>
                    <a:pt x="2261" y="116"/>
                    <a:pt x="2286" y="126"/>
                    <a:pt x="2310" y="135"/>
                  </a:cubicBezTo>
                  <a:cubicBezTo>
                    <a:pt x="2334" y="145"/>
                    <a:pt x="2358" y="155"/>
                    <a:pt x="2382" y="165"/>
                  </a:cubicBezTo>
                  <a:cubicBezTo>
                    <a:pt x="2527" y="225"/>
                    <a:pt x="2527" y="225"/>
                    <a:pt x="2527" y="225"/>
                  </a:cubicBezTo>
                  <a:cubicBezTo>
                    <a:pt x="2551" y="235"/>
                    <a:pt x="2575" y="245"/>
                    <a:pt x="2599" y="254"/>
                  </a:cubicBezTo>
                  <a:cubicBezTo>
                    <a:pt x="2636" y="267"/>
                    <a:pt x="2636" y="267"/>
                    <a:pt x="2636" y="267"/>
                  </a:cubicBezTo>
                  <a:cubicBezTo>
                    <a:pt x="2673" y="280"/>
                    <a:pt x="2673" y="280"/>
                    <a:pt x="2673" y="280"/>
                  </a:cubicBezTo>
                  <a:cubicBezTo>
                    <a:pt x="2698" y="288"/>
                    <a:pt x="2723" y="295"/>
                    <a:pt x="2748" y="302"/>
                  </a:cubicBezTo>
                  <a:cubicBezTo>
                    <a:pt x="2760" y="306"/>
                    <a:pt x="2773" y="309"/>
                    <a:pt x="2786" y="312"/>
                  </a:cubicBezTo>
                  <a:cubicBezTo>
                    <a:pt x="2823" y="322"/>
                    <a:pt x="2823" y="322"/>
                    <a:pt x="2823" y="322"/>
                  </a:cubicBezTo>
                  <a:cubicBezTo>
                    <a:pt x="2862" y="330"/>
                    <a:pt x="2862" y="330"/>
                    <a:pt x="2862" y="330"/>
                  </a:cubicBezTo>
                  <a:cubicBezTo>
                    <a:pt x="2874" y="333"/>
                    <a:pt x="2887" y="335"/>
                    <a:pt x="2900" y="338"/>
                  </a:cubicBezTo>
                  <a:cubicBezTo>
                    <a:pt x="2926" y="342"/>
                    <a:pt x="2951" y="347"/>
                    <a:pt x="2977" y="351"/>
                  </a:cubicBezTo>
                  <a:cubicBezTo>
                    <a:pt x="3080" y="366"/>
                    <a:pt x="3184" y="375"/>
                    <a:pt x="3288" y="378"/>
                  </a:cubicBezTo>
                  <a:cubicBezTo>
                    <a:pt x="3392" y="380"/>
                    <a:pt x="3496" y="376"/>
                    <a:pt x="3600" y="367"/>
                  </a:cubicBezTo>
                  <a:cubicBezTo>
                    <a:pt x="3704" y="357"/>
                    <a:pt x="3809" y="360"/>
                    <a:pt x="3913" y="356"/>
                  </a:cubicBezTo>
                  <a:cubicBezTo>
                    <a:pt x="3939" y="355"/>
                    <a:pt x="3965" y="354"/>
                    <a:pt x="3991" y="351"/>
                  </a:cubicBezTo>
                  <a:cubicBezTo>
                    <a:pt x="4069" y="344"/>
                    <a:pt x="4069" y="344"/>
                    <a:pt x="4069" y="344"/>
                  </a:cubicBezTo>
                  <a:cubicBezTo>
                    <a:pt x="4121" y="340"/>
                    <a:pt x="4173" y="336"/>
                    <a:pt x="4225" y="334"/>
                  </a:cubicBezTo>
                  <a:cubicBezTo>
                    <a:pt x="4433" y="325"/>
                    <a:pt x="4642" y="333"/>
                    <a:pt x="4850" y="354"/>
                  </a:cubicBez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grpSp>
    </p:spTree>
    <p:extLst>
      <p:ext uri="{BB962C8B-B14F-4D97-AF65-F5344CB8AC3E}">
        <p14:creationId xmlns:p14="http://schemas.microsoft.com/office/powerpoint/2010/main" val="26896983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_Title Slide">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EAA40222-A5E7-43EF-B898-D9D84DD4D99E}"/>
              </a:ext>
            </a:extLst>
          </p:cNvPr>
          <p:cNvSpPr>
            <a:spLocks noGrp="1"/>
          </p:cNvSpPr>
          <p:nvPr>
            <p:ph type="pic" sz="quarter" idx="12" hasCustomPrompt="1"/>
          </p:nvPr>
        </p:nvSpPr>
        <p:spPr>
          <a:xfrm>
            <a:off x="1535448" y="1324274"/>
            <a:ext cx="633268" cy="6332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400">
                <a:solidFill>
                  <a:schemeClr val="tx1">
                    <a:lumMod val="50000"/>
                    <a:lumOff val="50000"/>
                  </a:schemeClr>
                </a:solidFill>
              </a:defRPr>
            </a:lvl1pPr>
          </a:lstStyle>
          <a:p>
            <a:r>
              <a:rPr lang="en-US" dirty="0"/>
              <a:t>Image Placeholder</a:t>
            </a:r>
          </a:p>
        </p:txBody>
      </p:sp>
      <p:sp>
        <p:nvSpPr>
          <p:cNvPr id="7" name="Picture Placeholder 5">
            <a:extLst>
              <a:ext uri="{FF2B5EF4-FFF2-40B4-BE49-F238E27FC236}">
                <a16:creationId xmlns:a16="http://schemas.microsoft.com/office/drawing/2014/main" id="{AC81FEBF-D1C5-4705-B050-E0F73B274810}"/>
              </a:ext>
            </a:extLst>
          </p:cNvPr>
          <p:cNvSpPr>
            <a:spLocks noGrp="1"/>
          </p:cNvSpPr>
          <p:nvPr>
            <p:ph type="pic" sz="quarter" idx="13" hasCustomPrompt="1"/>
          </p:nvPr>
        </p:nvSpPr>
        <p:spPr>
          <a:xfrm>
            <a:off x="1535448" y="2516335"/>
            <a:ext cx="633268" cy="6332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400">
                <a:solidFill>
                  <a:schemeClr val="tx1">
                    <a:lumMod val="50000"/>
                    <a:lumOff val="50000"/>
                  </a:schemeClr>
                </a:solidFill>
              </a:defRPr>
            </a:lvl1pPr>
          </a:lstStyle>
          <a:p>
            <a:r>
              <a:rPr lang="en-US" dirty="0"/>
              <a:t>Image Placeholder</a:t>
            </a:r>
          </a:p>
        </p:txBody>
      </p:sp>
      <p:sp>
        <p:nvSpPr>
          <p:cNvPr id="8" name="Picture Placeholder 5">
            <a:extLst>
              <a:ext uri="{FF2B5EF4-FFF2-40B4-BE49-F238E27FC236}">
                <a16:creationId xmlns:a16="http://schemas.microsoft.com/office/drawing/2014/main" id="{9E8212D9-A956-4FBA-A825-4945D5212DA5}"/>
              </a:ext>
            </a:extLst>
          </p:cNvPr>
          <p:cNvSpPr>
            <a:spLocks noGrp="1"/>
          </p:cNvSpPr>
          <p:nvPr>
            <p:ph type="pic" sz="quarter" idx="14" hasCustomPrompt="1"/>
          </p:nvPr>
        </p:nvSpPr>
        <p:spPr>
          <a:xfrm>
            <a:off x="1535448" y="3708397"/>
            <a:ext cx="633268" cy="6332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400">
                <a:solidFill>
                  <a:schemeClr val="tx1">
                    <a:lumMod val="50000"/>
                    <a:lumOff val="50000"/>
                  </a:schemeClr>
                </a:solidFill>
              </a:defRPr>
            </a:lvl1pPr>
          </a:lstStyle>
          <a:p>
            <a:r>
              <a:rPr lang="en-US" dirty="0"/>
              <a:t>Image Placeholder</a:t>
            </a:r>
          </a:p>
        </p:txBody>
      </p:sp>
      <p:sp>
        <p:nvSpPr>
          <p:cNvPr id="9" name="Picture Placeholder 5">
            <a:extLst>
              <a:ext uri="{FF2B5EF4-FFF2-40B4-BE49-F238E27FC236}">
                <a16:creationId xmlns:a16="http://schemas.microsoft.com/office/drawing/2014/main" id="{EACF44B4-6CE8-47B2-B948-D29A26F1C82B}"/>
              </a:ext>
            </a:extLst>
          </p:cNvPr>
          <p:cNvSpPr>
            <a:spLocks noGrp="1"/>
          </p:cNvSpPr>
          <p:nvPr>
            <p:ph type="pic" sz="quarter" idx="15" hasCustomPrompt="1"/>
          </p:nvPr>
        </p:nvSpPr>
        <p:spPr>
          <a:xfrm>
            <a:off x="1535448" y="4900460"/>
            <a:ext cx="633268" cy="633266"/>
          </a:xfrm>
          <a:custGeom>
            <a:avLst/>
            <a:gdLst>
              <a:gd name="connsiteX0" fmla="*/ 389784 w 779568"/>
              <a:gd name="connsiteY0" fmla="*/ 0 h 779566"/>
              <a:gd name="connsiteX1" fmla="*/ 779568 w 779568"/>
              <a:gd name="connsiteY1" fmla="*/ 389783 h 779566"/>
              <a:gd name="connsiteX2" fmla="*/ 389784 w 779568"/>
              <a:gd name="connsiteY2" fmla="*/ 779566 h 779566"/>
              <a:gd name="connsiteX3" fmla="*/ 0 w 779568"/>
              <a:gd name="connsiteY3" fmla="*/ 389783 h 779566"/>
              <a:gd name="connsiteX4" fmla="*/ 389784 w 779568"/>
              <a:gd name="connsiteY4" fmla="*/ 0 h 7795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9568" h="779566">
                <a:moveTo>
                  <a:pt x="389784" y="0"/>
                </a:moveTo>
                <a:cubicBezTo>
                  <a:pt x="605056" y="0"/>
                  <a:pt x="779568" y="174512"/>
                  <a:pt x="779568" y="389783"/>
                </a:cubicBezTo>
                <a:cubicBezTo>
                  <a:pt x="779568" y="605054"/>
                  <a:pt x="605056" y="779566"/>
                  <a:pt x="389784" y="779566"/>
                </a:cubicBezTo>
                <a:cubicBezTo>
                  <a:pt x="174512" y="779566"/>
                  <a:pt x="0" y="605054"/>
                  <a:pt x="0" y="389783"/>
                </a:cubicBezTo>
                <a:cubicBezTo>
                  <a:pt x="0" y="174512"/>
                  <a:pt x="174512" y="0"/>
                  <a:pt x="389784" y="0"/>
                </a:cubicBezTo>
                <a:close/>
              </a:path>
            </a:pathLst>
          </a:custGeom>
          <a:solidFill>
            <a:schemeClr val="bg1">
              <a:lumMod val="95000"/>
            </a:schemeClr>
          </a:solidFill>
          <a:ln>
            <a:noFill/>
          </a:ln>
        </p:spPr>
        <p:txBody>
          <a:bodyPr wrap="square">
            <a:noAutofit/>
          </a:bodyPr>
          <a:lstStyle>
            <a:lvl1pPr marL="0" indent="0">
              <a:buNone/>
              <a:defRPr sz="400">
                <a:solidFill>
                  <a:schemeClr val="tx1">
                    <a:lumMod val="50000"/>
                    <a:lumOff val="50000"/>
                  </a:schemeClr>
                </a:solidFill>
              </a:defRPr>
            </a:lvl1pPr>
          </a:lstStyle>
          <a:p>
            <a:r>
              <a:rPr lang="en-US" dirty="0"/>
              <a:t>Image Placeholder</a:t>
            </a:r>
          </a:p>
        </p:txBody>
      </p:sp>
    </p:spTree>
    <p:extLst>
      <p:ext uri="{BB962C8B-B14F-4D97-AF65-F5344CB8AC3E}">
        <p14:creationId xmlns:p14="http://schemas.microsoft.com/office/powerpoint/2010/main" val="282959186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F67DA85-53D3-4BB4-B89E-C1BA0262BC3C}"/>
              </a:ext>
            </a:extLst>
          </p:cNvPr>
          <p:cNvSpPr>
            <a:spLocks noGrp="1"/>
          </p:cNvSpPr>
          <p:nvPr>
            <p:ph type="pic" sz="quarter" idx="14"/>
          </p:nvPr>
        </p:nvSpPr>
        <p:spPr>
          <a:xfrm>
            <a:off x="5455921" y="1005836"/>
            <a:ext cx="6736084" cy="4846326"/>
          </a:xfrm>
          <a:custGeom>
            <a:avLst/>
            <a:gdLst>
              <a:gd name="connsiteX0" fmla="*/ 550979 w 6736084"/>
              <a:gd name="connsiteY0" fmla="*/ 0 h 4846326"/>
              <a:gd name="connsiteX1" fmla="*/ 6736084 w 6736084"/>
              <a:gd name="connsiteY1" fmla="*/ 0 h 4846326"/>
              <a:gd name="connsiteX2" fmla="*/ 6736084 w 6736084"/>
              <a:gd name="connsiteY2" fmla="*/ 4846326 h 4846326"/>
              <a:gd name="connsiteX3" fmla="*/ 550979 w 6736084"/>
              <a:gd name="connsiteY3" fmla="*/ 4846326 h 4846326"/>
              <a:gd name="connsiteX4" fmla="*/ 0 w 6736084"/>
              <a:gd name="connsiteY4" fmla="*/ 4295347 h 4846326"/>
              <a:gd name="connsiteX5" fmla="*/ 0 w 6736084"/>
              <a:gd name="connsiteY5" fmla="*/ 550979 h 4846326"/>
              <a:gd name="connsiteX6" fmla="*/ 550979 w 6736084"/>
              <a:gd name="connsiteY6" fmla="*/ 0 h 4846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36084" h="4846326">
                <a:moveTo>
                  <a:pt x="550979" y="0"/>
                </a:moveTo>
                <a:lnTo>
                  <a:pt x="6736084" y="0"/>
                </a:lnTo>
                <a:lnTo>
                  <a:pt x="6736084" y="4846326"/>
                </a:lnTo>
                <a:lnTo>
                  <a:pt x="550979" y="4846326"/>
                </a:lnTo>
                <a:cubicBezTo>
                  <a:pt x="246682" y="4846326"/>
                  <a:pt x="0" y="4599644"/>
                  <a:pt x="0" y="4295347"/>
                </a:cubicBezTo>
                <a:lnTo>
                  <a:pt x="0" y="550979"/>
                </a:lnTo>
                <a:cubicBezTo>
                  <a:pt x="0" y="246682"/>
                  <a:pt x="246682" y="0"/>
                  <a:pt x="550979" y="0"/>
                </a:cubicBezTo>
                <a:close/>
              </a:path>
            </a:pathLst>
          </a:custGeom>
          <a:noFill/>
          <a:effectLst/>
        </p:spPr>
        <p:txBody>
          <a:bodyPr wrap="square">
            <a:noAutofit/>
          </a:bodyPr>
          <a:lstStyle>
            <a:lvl1pPr marL="0" indent="0" algn="ctr">
              <a:buNone/>
              <a:defRPr sz="1200">
                <a:solidFill>
                  <a:schemeClr val="bg1"/>
                </a:solidFill>
              </a:defRPr>
            </a:lvl1pPr>
          </a:lstStyle>
          <a:p>
            <a:endParaRPr lang="id-ID"/>
          </a:p>
        </p:txBody>
      </p:sp>
    </p:spTree>
    <p:extLst>
      <p:ext uri="{BB962C8B-B14F-4D97-AF65-F5344CB8AC3E}">
        <p14:creationId xmlns:p14="http://schemas.microsoft.com/office/powerpoint/2010/main" val="149203375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_Title Sli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8C61828D-808F-4D2A-8484-D55C42F36A1B}"/>
              </a:ext>
            </a:extLst>
          </p:cNvPr>
          <p:cNvSpPr>
            <a:spLocks noGrp="1"/>
          </p:cNvSpPr>
          <p:nvPr>
            <p:ph type="pic" sz="quarter" idx="14"/>
          </p:nvPr>
        </p:nvSpPr>
        <p:spPr>
          <a:xfrm>
            <a:off x="1" y="1005836"/>
            <a:ext cx="6736085" cy="4846326"/>
          </a:xfrm>
          <a:custGeom>
            <a:avLst/>
            <a:gdLst>
              <a:gd name="connsiteX0" fmla="*/ 0 w 6736085"/>
              <a:gd name="connsiteY0" fmla="*/ 0 h 4846326"/>
              <a:gd name="connsiteX1" fmla="*/ 6185105 w 6736085"/>
              <a:gd name="connsiteY1" fmla="*/ 0 h 4846326"/>
              <a:gd name="connsiteX2" fmla="*/ 6736085 w 6736085"/>
              <a:gd name="connsiteY2" fmla="*/ 550979 h 4846326"/>
              <a:gd name="connsiteX3" fmla="*/ 6736085 w 6736085"/>
              <a:gd name="connsiteY3" fmla="*/ 4295347 h 4846326"/>
              <a:gd name="connsiteX4" fmla="*/ 6185105 w 6736085"/>
              <a:gd name="connsiteY4" fmla="*/ 4846326 h 4846326"/>
              <a:gd name="connsiteX5" fmla="*/ 0 w 6736085"/>
              <a:gd name="connsiteY5" fmla="*/ 4846326 h 48463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736085" h="4846326">
                <a:moveTo>
                  <a:pt x="0" y="0"/>
                </a:moveTo>
                <a:lnTo>
                  <a:pt x="6185105" y="0"/>
                </a:lnTo>
                <a:cubicBezTo>
                  <a:pt x="6489403" y="0"/>
                  <a:pt x="6736085" y="246682"/>
                  <a:pt x="6736085" y="550979"/>
                </a:cubicBezTo>
                <a:lnTo>
                  <a:pt x="6736085" y="4295347"/>
                </a:lnTo>
                <a:cubicBezTo>
                  <a:pt x="6736085" y="4599644"/>
                  <a:pt x="6489403" y="4846326"/>
                  <a:pt x="6185105" y="4846326"/>
                </a:cubicBezTo>
                <a:lnTo>
                  <a:pt x="0" y="4846326"/>
                </a:lnTo>
                <a:close/>
              </a:path>
            </a:pathLst>
          </a:custGeom>
          <a:noFill/>
          <a:effectLst/>
        </p:spPr>
        <p:txBody>
          <a:bodyPr wrap="square">
            <a:noAutofit/>
          </a:bodyPr>
          <a:lstStyle>
            <a:lvl1pPr marL="0" indent="0" algn="ctr">
              <a:buNone/>
              <a:defRPr sz="1200">
                <a:solidFill>
                  <a:schemeClr val="bg1"/>
                </a:solidFill>
              </a:defRPr>
            </a:lvl1pPr>
          </a:lstStyle>
          <a:p>
            <a:endParaRPr lang="id-ID"/>
          </a:p>
        </p:txBody>
      </p:sp>
    </p:spTree>
    <p:extLst>
      <p:ext uri="{BB962C8B-B14F-4D97-AF65-F5344CB8AC3E}">
        <p14:creationId xmlns:p14="http://schemas.microsoft.com/office/powerpoint/2010/main" val="245884087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33_Title Slide">
    <p:spTree>
      <p:nvGrpSpPr>
        <p:cNvPr id="1" name=""/>
        <p:cNvGrpSpPr/>
        <p:nvPr/>
      </p:nvGrpSpPr>
      <p:grpSpPr>
        <a:xfrm>
          <a:off x="0" y="0"/>
          <a:ext cx="0" cy="0"/>
          <a:chOff x="0" y="0"/>
          <a:chExt cx="0" cy="0"/>
        </a:xfrm>
      </p:grpSpPr>
      <p:sp>
        <p:nvSpPr>
          <p:cNvPr id="2" name="Picture Placeholder 4">
            <a:extLst>
              <a:ext uri="{FF2B5EF4-FFF2-40B4-BE49-F238E27FC236}">
                <a16:creationId xmlns:a16="http://schemas.microsoft.com/office/drawing/2014/main" id="{08A13717-10BA-4506-8F19-E600B2172AED}"/>
              </a:ext>
            </a:extLst>
          </p:cNvPr>
          <p:cNvSpPr>
            <a:spLocks noGrp="1"/>
          </p:cNvSpPr>
          <p:nvPr>
            <p:ph type="pic" sz="quarter" idx="10"/>
          </p:nvPr>
        </p:nvSpPr>
        <p:spPr>
          <a:xfrm>
            <a:off x="3841211" y="0"/>
            <a:ext cx="8350789" cy="6858000"/>
          </a:xfrm>
          <a:prstGeom prst="rect">
            <a:avLst/>
          </a:prstGeom>
        </p:spPr>
        <p:txBody>
          <a:bodyPr/>
          <a:lstStyle>
            <a:lvl1pPr marL="0" indent="0">
              <a:buNone/>
              <a:defRPr sz="1800">
                <a:solidFill>
                  <a:schemeClr val="bg1"/>
                </a:solidFill>
              </a:defRPr>
            </a:lvl1pPr>
          </a:lstStyle>
          <a:p>
            <a:endParaRPr lang="id-ID"/>
          </a:p>
        </p:txBody>
      </p:sp>
      <p:grpSp>
        <p:nvGrpSpPr>
          <p:cNvPr id="6" name="Group 5">
            <a:extLst>
              <a:ext uri="{FF2B5EF4-FFF2-40B4-BE49-F238E27FC236}">
                <a16:creationId xmlns:a16="http://schemas.microsoft.com/office/drawing/2014/main" id="{C74DABC1-5428-4AE9-BE61-3CF3288AE097}"/>
              </a:ext>
            </a:extLst>
          </p:cNvPr>
          <p:cNvGrpSpPr/>
          <p:nvPr userDrawn="1"/>
        </p:nvGrpSpPr>
        <p:grpSpPr>
          <a:xfrm>
            <a:off x="-1399048" y="-1482487"/>
            <a:ext cx="6651818" cy="9726710"/>
            <a:chOff x="-1399048" y="-1482487"/>
            <a:chExt cx="6651818" cy="9726710"/>
          </a:xfrm>
        </p:grpSpPr>
        <p:sp>
          <p:nvSpPr>
            <p:cNvPr id="4" name="Oval 3">
              <a:extLst>
                <a:ext uri="{FF2B5EF4-FFF2-40B4-BE49-F238E27FC236}">
                  <a16:creationId xmlns:a16="http://schemas.microsoft.com/office/drawing/2014/main" id="{9668E76E-9EA1-4328-BEB9-AACA9468EF6F}"/>
                </a:ext>
              </a:extLst>
            </p:cNvPr>
            <p:cNvSpPr/>
            <p:nvPr userDrawn="1"/>
          </p:nvSpPr>
          <p:spPr>
            <a:xfrm>
              <a:off x="-1399048" y="-1482487"/>
              <a:ext cx="5032327" cy="5032327"/>
            </a:xfrm>
            <a:prstGeom prst="ellipse">
              <a:avLst/>
            </a:prstGeom>
            <a:gradFill flip="none" rotWithShape="1">
              <a:gsLst>
                <a:gs pos="0">
                  <a:schemeClr val="bg1">
                    <a:alpha val="12000"/>
                  </a:schemeClr>
                </a:gs>
                <a:gs pos="100000">
                  <a:schemeClr val="bg1">
                    <a:alpha val="0"/>
                  </a:schemeClr>
                </a:gs>
              </a:gsLst>
              <a:path path="circle">
                <a:fillToRect l="50000" t="50000" r="50000" b="50000"/>
              </a:path>
              <a:tileRect/>
            </a:gradFill>
            <a:ln>
              <a:noFill/>
            </a:ln>
            <a:effectLst>
              <a:glow>
                <a:schemeClr val="accent1">
                  <a:alpha val="40000"/>
                </a:schemeClr>
              </a:glow>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517F6F77-22E2-484A-A484-45CE160698DD}"/>
                </a:ext>
              </a:extLst>
            </p:cNvPr>
            <p:cNvSpPr/>
            <p:nvPr userDrawn="1"/>
          </p:nvSpPr>
          <p:spPr>
            <a:xfrm>
              <a:off x="912397" y="3903850"/>
              <a:ext cx="4340373" cy="4340373"/>
            </a:xfrm>
            <a:prstGeom prst="ellipse">
              <a:avLst/>
            </a:prstGeom>
            <a:gradFill flip="none" rotWithShape="1">
              <a:gsLst>
                <a:gs pos="0">
                  <a:schemeClr val="bg1">
                    <a:alpha val="12000"/>
                  </a:schemeClr>
                </a:gs>
                <a:gs pos="100000">
                  <a:schemeClr val="bg1">
                    <a:alpha val="0"/>
                  </a:schemeClr>
                </a:gs>
              </a:gsLst>
              <a:path path="circle">
                <a:fillToRect l="50000" t="50000" r="50000" b="50000"/>
              </a:path>
              <a:tileRect/>
            </a:gradFill>
            <a:ln>
              <a:noFill/>
            </a:ln>
            <a:effectLst>
              <a:glow>
                <a:schemeClr val="accent1">
                  <a:alpha val="40000"/>
                </a:schemeClr>
              </a:glow>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Oval 2">
            <a:extLst>
              <a:ext uri="{FF2B5EF4-FFF2-40B4-BE49-F238E27FC236}">
                <a16:creationId xmlns:a16="http://schemas.microsoft.com/office/drawing/2014/main" id="{DFEF7EA0-9841-2A3A-858E-9ECC44EFBB5B}"/>
              </a:ext>
            </a:extLst>
          </p:cNvPr>
          <p:cNvSpPr/>
          <p:nvPr userDrawn="1"/>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34360403-97CC-E65B-4FB8-862F6D414740}"/>
              </a:ext>
            </a:extLst>
          </p:cNvPr>
          <p:cNvSpPr/>
          <p:nvPr userDrawn="1"/>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5D5B2363-3ED9-D8A3-06B0-4CBDAA22C502}"/>
              </a:ext>
            </a:extLst>
          </p:cNvPr>
          <p:cNvSpPr/>
          <p:nvPr userDrawn="1"/>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04FF7B9D-E85C-0EDA-FF17-B8AC17540B40}"/>
              </a:ext>
            </a:extLst>
          </p:cNvPr>
          <p:cNvSpPr/>
          <p:nvPr userDrawn="1"/>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9FE3FF14-B6A6-6BDB-EE8C-F057863D208D}"/>
              </a:ext>
            </a:extLst>
          </p:cNvPr>
          <p:cNvSpPr/>
          <p:nvPr userDrawn="1"/>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1E17051B-12C5-1AC1-3A37-2C7399340555}"/>
              </a:ext>
            </a:extLst>
          </p:cNvPr>
          <p:cNvSpPr/>
          <p:nvPr userDrawn="1"/>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007657F3-A5A2-3052-4DFB-C5D34C9909ED}"/>
              </a:ext>
            </a:extLst>
          </p:cNvPr>
          <p:cNvSpPr/>
          <p:nvPr userDrawn="1"/>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040A8AA8-5344-B1CC-304D-EE278B8831EE}"/>
              </a:ext>
            </a:extLst>
          </p:cNvPr>
          <p:cNvSpPr/>
          <p:nvPr userDrawn="1"/>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a:extLst>
              <a:ext uri="{FF2B5EF4-FFF2-40B4-BE49-F238E27FC236}">
                <a16:creationId xmlns:a16="http://schemas.microsoft.com/office/drawing/2014/main" id="{2209247A-ABA5-B92A-6AF2-A6FF7BE297D6}"/>
              </a:ext>
            </a:extLst>
          </p:cNvPr>
          <p:cNvSpPr/>
          <p:nvPr userDrawn="1"/>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B42118BD-7FCA-2A9D-9E49-13C8DC07CBCB}"/>
              </a:ext>
            </a:extLst>
          </p:cNvPr>
          <p:cNvSpPr/>
          <p:nvPr userDrawn="1"/>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6016993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4_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7A78390-23B1-46BD-906B-580F9107CF86}"/>
              </a:ext>
            </a:extLst>
          </p:cNvPr>
          <p:cNvSpPr/>
          <p:nvPr userDrawn="1"/>
        </p:nvSpPr>
        <p:spPr>
          <a:xfrm>
            <a:off x="1" y="0"/>
            <a:ext cx="3046725" cy="6858000"/>
          </a:xfrm>
          <a:prstGeom prst="rect">
            <a:avLst/>
          </a:prstGeom>
          <a:gradFill flip="none" rotWithShape="1">
            <a:gsLst>
              <a:gs pos="0">
                <a:schemeClr val="accent1">
                  <a:lumMod val="75000"/>
                </a:schemeClr>
              </a:gs>
              <a:gs pos="100000">
                <a:schemeClr val="accent1"/>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icture Placeholder 4">
            <a:extLst>
              <a:ext uri="{FF2B5EF4-FFF2-40B4-BE49-F238E27FC236}">
                <a16:creationId xmlns:a16="http://schemas.microsoft.com/office/drawing/2014/main" id="{1C8BA609-524F-486E-978A-C0DDA3E539C0}"/>
              </a:ext>
            </a:extLst>
          </p:cNvPr>
          <p:cNvSpPr>
            <a:spLocks noGrp="1"/>
          </p:cNvSpPr>
          <p:nvPr>
            <p:ph type="pic" sz="quarter" idx="10"/>
          </p:nvPr>
        </p:nvSpPr>
        <p:spPr>
          <a:xfrm>
            <a:off x="1" y="0"/>
            <a:ext cx="3046726" cy="6858000"/>
          </a:xfrm>
          <a:prstGeom prst="rect">
            <a:avLst/>
          </a:prstGeom>
        </p:spPr>
        <p:txBody>
          <a:bodyPr/>
          <a:lstStyle>
            <a:lvl1pPr marL="0" indent="0">
              <a:buNone/>
              <a:defRPr sz="1800">
                <a:solidFill>
                  <a:schemeClr val="bg1"/>
                </a:solidFill>
              </a:defRPr>
            </a:lvl1pPr>
          </a:lstStyle>
          <a:p>
            <a:endParaRPr lang="id-ID"/>
          </a:p>
        </p:txBody>
      </p:sp>
      <p:sp>
        <p:nvSpPr>
          <p:cNvPr id="13" name="Rectangle 12">
            <a:extLst>
              <a:ext uri="{FF2B5EF4-FFF2-40B4-BE49-F238E27FC236}">
                <a16:creationId xmlns:a16="http://schemas.microsoft.com/office/drawing/2014/main" id="{E6F5496B-F54C-4A23-9940-692F9C0AA20F}"/>
              </a:ext>
            </a:extLst>
          </p:cNvPr>
          <p:cNvSpPr/>
          <p:nvPr userDrawn="1"/>
        </p:nvSpPr>
        <p:spPr>
          <a:xfrm>
            <a:off x="3051824" y="0"/>
            <a:ext cx="3046725" cy="6858000"/>
          </a:xfrm>
          <a:prstGeom prst="rect">
            <a:avLst/>
          </a:prstGeom>
          <a:gradFill>
            <a:gsLst>
              <a:gs pos="0">
                <a:schemeClr val="accent2">
                  <a:lumMod val="75000"/>
                </a:schemeClr>
              </a:gs>
              <a:gs pos="100000">
                <a:schemeClr val="accent2"/>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B7E072D-9C4B-40E4-84B9-8EFB5DF0259D}"/>
              </a:ext>
            </a:extLst>
          </p:cNvPr>
          <p:cNvSpPr/>
          <p:nvPr userDrawn="1"/>
        </p:nvSpPr>
        <p:spPr>
          <a:xfrm>
            <a:off x="6098549" y="0"/>
            <a:ext cx="6093451" cy="6858000"/>
          </a:xfrm>
          <a:prstGeom prst="rect">
            <a:avLst/>
          </a:prstGeom>
          <a:gradFill>
            <a:gsLst>
              <a:gs pos="0">
                <a:schemeClr val="accent3">
                  <a:lumMod val="75000"/>
                </a:schemeClr>
              </a:gs>
              <a:gs pos="100000">
                <a:schemeClr val="accent3"/>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4">
            <a:extLst>
              <a:ext uri="{FF2B5EF4-FFF2-40B4-BE49-F238E27FC236}">
                <a16:creationId xmlns:a16="http://schemas.microsoft.com/office/drawing/2014/main" id="{C131123C-FCF9-4C4B-AF11-ED65EEA433DF}"/>
              </a:ext>
            </a:extLst>
          </p:cNvPr>
          <p:cNvSpPr>
            <a:spLocks noGrp="1"/>
          </p:cNvSpPr>
          <p:nvPr>
            <p:ph type="pic" sz="quarter" idx="11"/>
          </p:nvPr>
        </p:nvSpPr>
        <p:spPr>
          <a:xfrm>
            <a:off x="3051823" y="0"/>
            <a:ext cx="3046726" cy="6858000"/>
          </a:xfrm>
          <a:prstGeom prst="rect">
            <a:avLst/>
          </a:prstGeom>
        </p:spPr>
        <p:txBody>
          <a:bodyPr/>
          <a:lstStyle>
            <a:lvl1pPr marL="0" indent="0">
              <a:buNone/>
              <a:defRPr sz="1800">
                <a:solidFill>
                  <a:schemeClr val="bg1"/>
                </a:solidFill>
              </a:defRPr>
            </a:lvl1pPr>
          </a:lstStyle>
          <a:p>
            <a:endParaRPr lang="id-ID"/>
          </a:p>
        </p:txBody>
      </p:sp>
      <p:sp>
        <p:nvSpPr>
          <p:cNvPr id="7" name="Picture Placeholder 4">
            <a:extLst>
              <a:ext uri="{FF2B5EF4-FFF2-40B4-BE49-F238E27FC236}">
                <a16:creationId xmlns:a16="http://schemas.microsoft.com/office/drawing/2014/main" id="{B3EE3F52-E831-4B31-B548-0228EAF11438}"/>
              </a:ext>
            </a:extLst>
          </p:cNvPr>
          <p:cNvSpPr>
            <a:spLocks noGrp="1"/>
          </p:cNvSpPr>
          <p:nvPr>
            <p:ph type="pic" sz="quarter" idx="12"/>
          </p:nvPr>
        </p:nvSpPr>
        <p:spPr>
          <a:xfrm>
            <a:off x="6096000" y="0"/>
            <a:ext cx="6096000" cy="6858000"/>
          </a:xfrm>
          <a:prstGeom prst="rect">
            <a:avLst/>
          </a:prstGeom>
        </p:spPr>
        <p:txBody>
          <a:bodyPr/>
          <a:lstStyle>
            <a:lvl1pPr marL="0" indent="0">
              <a:buNone/>
              <a:defRPr sz="1800">
                <a:solidFill>
                  <a:schemeClr val="bg1"/>
                </a:solidFill>
              </a:defRPr>
            </a:lvl1pPr>
          </a:lstStyle>
          <a:p>
            <a:endParaRPr lang="id-ID"/>
          </a:p>
        </p:txBody>
      </p:sp>
      <p:sp>
        <p:nvSpPr>
          <p:cNvPr id="8" name="Oval 7">
            <a:extLst>
              <a:ext uri="{FF2B5EF4-FFF2-40B4-BE49-F238E27FC236}">
                <a16:creationId xmlns:a16="http://schemas.microsoft.com/office/drawing/2014/main" id="{35E84FE0-3CA0-42E7-AC9E-7B955D86A188}"/>
              </a:ext>
            </a:extLst>
          </p:cNvPr>
          <p:cNvSpPr/>
          <p:nvPr userDrawn="1"/>
        </p:nvSpPr>
        <p:spPr>
          <a:xfrm>
            <a:off x="-697444" y="-521820"/>
            <a:ext cx="5032327" cy="5032327"/>
          </a:xfrm>
          <a:prstGeom prst="ellipse">
            <a:avLst/>
          </a:prstGeom>
          <a:gradFill flip="none" rotWithShape="1">
            <a:gsLst>
              <a:gs pos="0">
                <a:schemeClr val="bg1">
                  <a:alpha val="20000"/>
                </a:schemeClr>
              </a:gs>
              <a:gs pos="100000">
                <a:schemeClr val="bg1">
                  <a:alpha val="0"/>
                </a:schemeClr>
              </a:gs>
            </a:gsLst>
            <a:path path="circle">
              <a:fillToRect l="50000" t="50000" r="50000" b="50000"/>
            </a:path>
            <a:tileRect/>
          </a:gradFill>
          <a:ln>
            <a:noFill/>
          </a:ln>
          <a:effectLst>
            <a:glow>
              <a:schemeClr val="accent1">
                <a:alpha val="40000"/>
              </a:schemeClr>
            </a:glow>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E481EB73-1DA7-45FF-A51A-CD5720DEE65D}"/>
              </a:ext>
            </a:extLst>
          </p:cNvPr>
          <p:cNvSpPr/>
          <p:nvPr userDrawn="1"/>
        </p:nvSpPr>
        <p:spPr>
          <a:xfrm>
            <a:off x="2139141" y="1713137"/>
            <a:ext cx="5032327" cy="5032327"/>
          </a:xfrm>
          <a:prstGeom prst="ellipse">
            <a:avLst/>
          </a:prstGeom>
          <a:gradFill flip="none" rotWithShape="1">
            <a:gsLst>
              <a:gs pos="0">
                <a:schemeClr val="bg1">
                  <a:alpha val="20000"/>
                </a:schemeClr>
              </a:gs>
              <a:gs pos="100000">
                <a:schemeClr val="bg1">
                  <a:alpha val="0"/>
                </a:schemeClr>
              </a:gs>
            </a:gsLst>
            <a:path path="circle">
              <a:fillToRect l="50000" t="50000" r="50000" b="50000"/>
            </a:path>
            <a:tileRect/>
          </a:gradFill>
          <a:ln>
            <a:noFill/>
          </a:ln>
          <a:effectLst>
            <a:glow>
              <a:schemeClr val="accent1">
                <a:alpha val="40000"/>
              </a:schemeClr>
            </a:glow>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732E564F-0DE4-4C0A-B06C-E745265EB954}"/>
              </a:ext>
            </a:extLst>
          </p:cNvPr>
          <p:cNvSpPr/>
          <p:nvPr userDrawn="1"/>
        </p:nvSpPr>
        <p:spPr>
          <a:xfrm>
            <a:off x="6058624" y="3764839"/>
            <a:ext cx="4251127" cy="4251127"/>
          </a:xfrm>
          <a:prstGeom prst="ellipse">
            <a:avLst/>
          </a:prstGeom>
          <a:gradFill flip="none" rotWithShape="1">
            <a:gsLst>
              <a:gs pos="0">
                <a:schemeClr val="bg1">
                  <a:alpha val="20000"/>
                </a:schemeClr>
              </a:gs>
              <a:gs pos="100000">
                <a:schemeClr val="bg1">
                  <a:alpha val="0"/>
                </a:schemeClr>
              </a:gs>
            </a:gsLst>
            <a:path path="circle">
              <a:fillToRect l="50000" t="50000" r="50000" b="50000"/>
            </a:path>
            <a:tileRect/>
          </a:gradFill>
          <a:ln>
            <a:noFill/>
          </a:ln>
          <a:effectLst>
            <a:glow>
              <a:schemeClr val="accent1">
                <a:alpha val="40000"/>
              </a:schemeClr>
            </a:glow>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DE86A80-226D-4484-ACE2-6E9065770809}"/>
              </a:ext>
            </a:extLst>
          </p:cNvPr>
          <p:cNvSpPr/>
          <p:nvPr userDrawn="1"/>
        </p:nvSpPr>
        <p:spPr>
          <a:xfrm>
            <a:off x="6098549" y="-1097285"/>
            <a:ext cx="5825749" cy="5825749"/>
          </a:xfrm>
          <a:prstGeom prst="ellipse">
            <a:avLst/>
          </a:prstGeom>
          <a:gradFill flip="none" rotWithShape="1">
            <a:gsLst>
              <a:gs pos="0">
                <a:schemeClr val="bg1">
                  <a:alpha val="20000"/>
                </a:schemeClr>
              </a:gs>
              <a:gs pos="100000">
                <a:schemeClr val="bg1">
                  <a:alpha val="0"/>
                </a:schemeClr>
              </a:gs>
            </a:gsLst>
            <a:path path="circle">
              <a:fillToRect l="50000" t="50000" r="50000" b="50000"/>
            </a:path>
            <a:tileRect/>
          </a:gradFill>
          <a:ln>
            <a:noFill/>
          </a:ln>
          <a:effectLst>
            <a:glow>
              <a:schemeClr val="accent1">
                <a:alpha val="40000"/>
              </a:schemeClr>
            </a:glow>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61468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35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185C39A-3DBD-4547-A349-DCE4447A39B5}"/>
              </a:ext>
            </a:extLst>
          </p:cNvPr>
          <p:cNvSpPr/>
          <p:nvPr userDrawn="1"/>
        </p:nvSpPr>
        <p:spPr>
          <a:xfrm>
            <a:off x="1" y="0"/>
            <a:ext cx="5519420" cy="2496382"/>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3465773"/>
              <a:gd name="connsiteX1" fmla="*/ 5353050 w 6226866"/>
              <a:gd name="connsiteY1" fmla="*/ 0 h 3465773"/>
              <a:gd name="connsiteX2" fmla="*/ 6119857 w 6226866"/>
              <a:gd name="connsiteY2" fmla="*/ 2554514 h 3465773"/>
              <a:gd name="connsiteX3" fmla="*/ 3279530 w 6226866"/>
              <a:gd name="connsiteY3" fmla="*/ 1784073 h 3465773"/>
              <a:gd name="connsiteX4" fmla="*/ 0 w 6226866"/>
              <a:gd name="connsiteY4" fmla="*/ 3101199 h 3465773"/>
              <a:gd name="connsiteX5" fmla="*/ 0 w 6226866"/>
              <a:gd name="connsiteY5" fmla="*/ 0 h 3465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65773">
                <a:moveTo>
                  <a:pt x="0" y="0"/>
                </a:moveTo>
                <a:lnTo>
                  <a:pt x="5353050" y="0"/>
                </a:lnTo>
                <a:cubicBezTo>
                  <a:pt x="5353957" y="508000"/>
                  <a:pt x="6590969" y="517329"/>
                  <a:pt x="6119857" y="2554514"/>
                </a:cubicBezTo>
                <a:cubicBezTo>
                  <a:pt x="4918081" y="4907507"/>
                  <a:pt x="4076102" y="1538950"/>
                  <a:pt x="3279530" y="1784073"/>
                </a:cubicBezTo>
                <a:cubicBezTo>
                  <a:pt x="2259554" y="1875187"/>
                  <a:pt x="2010475" y="4384392"/>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2199134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6_Title Slide">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6B43A7B5-C903-42C8-837E-DCDA0BC46C58}"/>
              </a:ext>
            </a:extLst>
          </p:cNvPr>
          <p:cNvSpPr/>
          <p:nvPr/>
        </p:nvSpPr>
        <p:spPr>
          <a:xfrm>
            <a:off x="2" y="1"/>
            <a:ext cx="9615486" cy="4224919"/>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6866" h="4673600">
                <a:moveTo>
                  <a:pt x="0" y="0"/>
                </a:moveTo>
                <a:lnTo>
                  <a:pt x="5353050" y="0"/>
                </a:lnTo>
                <a:cubicBezTo>
                  <a:pt x="5353957" y="508000"/>
                  <a:pt x="6590969" y="517329"/>
                  <a:pt x="6119857" y="2554514"/>
                </a:cubicBezTo>
                <a:cubicBezTo>
                  <a:pt x="4918081" y="4907507"/>
                  <a:pt x="4076102" y="1538950"/>
                  <a:pt x="3279530" y="1784073"/>
                </a:cubicBezTo>
                <a:cubicBezTo>
                  <a:pt x="2317656" y="1790530"/>
                  <a:pt x="3998961" y="4624997"/>
                  <a:pt x="2481943" y="4673600"/>
                </a:cubicBezTo>
                <a:cubicBezTo>
                  <a:pt x="458069" y="2178606"/>
                  <a:pt x="801823" y="6078247"/>
                  <a:pt x="0" y="3101199"/>
                </a:cubicBezTo>
                <a:lnTo>
                  <a:pt x="0" y="0"/>
                </a:lnTo>
                <a:close/>
              </a:path>
            </a:pathLst>
          </a:custGeom>
          <a:gradFill>
            <a:gsLst>
              <a:gs pos="100000">
                <a:schemeClr val="bg1">
                  <a:alpha val="6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82575A66-9B86-46C4-B8A0-B5FE39F14084}"/>
              </a:ext>
            </a:extLst>
          </p:cNvPr>
          <p:cNvSpPr/>
          <p:nvPr/>
        </p:nvSpPr>
        <p:spPr>
          <a:xfrm flipH="1" flipV="1">
            <a:off x="6097402" y="4884295"/>
            <a:ext cx="6094597" cy="1973704"/>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7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1060789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37_Title Slide">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0E023455-7E19-41B8-83A1-2648DFD7D49B}"/>
              </a:ext>
            </a:extLst>
          </p:cNvPr>
          <p:cNvSpPr/>
          <p:nvPr/>
        </p:nvSpPr>
        <p:spPr>
          <a:xfrm>
            <a:off x="0" y="0"/>
            <a:ext cx="3478900" cy="2050500"/>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 name="connsiteX0" fmla="*/ 0 w 5358393"/>
              <a:gd name="connsiteY0" fmla="*/ 0 h 4856095"/>
              <a:gd name="connsiteX1" fmla="*/ 5353050 w 5358393"/>
              <a:gd name="connsiteY1" fmla="*/ 0 h 4856095"/>
              <a:gd name="connsiteX2" fmla="*/ 3035165 w 5358393"/>
              <a:gd name="connsiteY2" fmla="*/ 2130720 h 4856095"/>
              <a:gd name="connsiteX3" fmla="*/ 2472915 w 5358393"/>
              <a:gd name="connsiteY3" fmla="*/ 4852919 h 4856095"/>
              <a:gd name="connsiteX4" fmla="*/ 0 w 5358393"/>
              <a:gd name="connsiteY4" fmla="*/ 3101199 h 4856095"/>
              <a:gd name="connsiteX5" fmla="*/ 0 w 5358393"/>
              <a:gd name="connsiteY5" fmla="*/ 0 h 4856095"/>
              <a:gd name="connsiteX0" fmla="*/ 0 w 5406935"/>
              <a:gd name="connsiteY0" fmla="*/ 0 h 4856095"/>
              <a:gd name="connsiteX1" fmla="*/ 5353050 w 5406935"/>
              <a:gd name="connsiteY1" fmla="*/ 0 h 4856095"/>
              <a:gd name="connsiteX2" fmla="*/ 3035165 w 5406935"/>
              <a:gd name="connsiteY2" fmla="*/ 2130720 h 4856095"/>
              <a:gd name="connsiteX3" fmla="*/ 2472915 w 5406935"/>
              <a:gd name="connsiteY3" fmla="*/ 4852919 h 4856095"/>
              <a:gd name="connsiteX4" fmla="*/ 0 w 5406935"/>
              <a:gd name="connsiteY4" fmla="*/ 3101199 h 4856095"/>
              <a:gd name="connsiteX5" fmla="*/ 0 w 5406935"/>
              <a:gd name="connsiteY5" fmla="*/ 0 h 4856095"/>
              <a:gd name="connsiteX0" fmla="*/ 0 w 5407080"/>
              <a:gd name="connsiteY0" fmla="*/ 0 h 4856095"/>
              <a:gd name="connsiteX1" fmla="*/ 5353050 w 5407080"/>
              <a:gd name="connsiteY1" fmla="*/ 0 h 4856095"/>
              <a:gd name="connsiteX2" fmla="*/ 3035165 w 5407080"/>
              <a:gd name="connsiteY2" fmla="*/ 2130720 h 4856095"/>
              <a:gd name="connsiteX3" fmla="*/ 2472915 w 5407080"/>
              <a:gd name="connsiteY3" fmla="*/ 4852919 h 4856095"/>
              <a:gd name="connsiteX4" fmla="*/ 0 w 5407080"/>
              <a:gd name="connsiteY4" fmla="*/ 3101199 h 4856095"/>
              <a:gd name="connsiteX5" fmla="*/ 0 w 5407080"/>
              <a:gd name="connsiteY5" fmla="*/ 0 h 4856095"/>
              <a:gd name="connsiteX0" fmla="*/ 0 w 5353050"/>
              <a:gd name="connsiteY0" fmla="*/ 0 h 4856095"/>
              <a:gd name="connsiteX1" fmla="*/ 5353050 w 5353050"/>
              <a:gd name="connsiteY1" fmla="*/ 0 h 4856095"/>
              <a:gd name="connsiteX2" fmla="*/ 3035165 w 5353050"/>
              <a:gd name="connsiteY2" fmla="*/ 2130720 h 4856095"/>
              <a:gd name="connsiteX3" fmla="*/ 2472915 w 5353050"/>
              <a:gd name="connsiteY3" fmla="*/ 4852919 h 4856095"/>
              <a:gd name="connsiteX4" fmla="*/ 0 w 5353050"/>
              <a:gd name="connsiteY4" fmla="*/ 3101199 h 4856095"/>
              <a:gd name="connsiteX5" fmla="*/ 0 w 5353050"/>
              <a:gd name="connsiteY5" fmla="*/ 0 h 4856095"/>
              <a:gd name="connsiteX0" fmla="*/ 0 w 5353050"/>
              <a:gd name="connsiteY0" fmla="*/ 0 h 4855654"/>
              <a:gd name="connsiteX1" fmla="*/ 5353050 w 5353050"/>
              <a:gd name="connsiteY1" fmla="*/ 0 h 4855654"/>
              <a:gd name="connsiteX2" fmla="*/ 3035165 w 5353050"/>
              <a:gd name="connsiteY2" fmla="*/ 2130720 h 4855654"/>
              <a:gd name="connsiteX3" fmla="*/ 2472915 w 5353050"/>
              <a:gd name="connsiteY3" fmla="*/ 4852919 h 4855654"/>
              <a:gd name="connsiteX4" fmla="*/ 0 w 5353050"/>
              <a:gd name="connsiteY4" fmla="*/ 3101199 h 4855654"/>
              <a:gd name="connsiteX5" fmla="*/ 0 w 5353050"/>
              <a:gd name="connsiteY5" fmla="*/ 0 h 4855654"/>
              <a:gd name="connsiteX0" fmla="*/ 0 w 5353050"/>
              <a:gd name="connsiteY0" fmla="*/ 0 h 4855654"/>
              <a:gd name="connsiteX1" fmla="*/ 5353050 w 5353050"/>
              <a:gd name="connsiteY1" fmla="*/ 0 h 4855654"/>
              <a:gd name="connsiteX2" fmla="*/ 3612018 w 5353050"/>
              <a:gd name="connsiteY2" fmla="*/ 2665158 h 4855654"/>
              <a:gd name="connsiteX3" fmla="*/ 2472915 w 5353050"/>
              <a:gd name="connsiteY3" fmla="*/ 4852919 h 4855654"/>
              <a:gd name="connsiteX4" fmla="*/ 0 w 5353050"/>
              <a:gd name="connsiteY4" fmla="*/ 3101199 h 4855654"/>
              <a:gd name="connsiteX5" fmla="*/ 0 w 5353050"/>
              <a:gd name="connsiteY5" fmla="*/ 0 h 4855654"/>
              <a:gd name="connsiteX0" fmla="*/ 0 w 5353050"/>
              <a:gd name="connsiteY0" fmla="*/ 0 h 5389571"/>
              <a:gd name="connsiteX1" fmla="*/ 5353050 w 5353050"/>
              <a:gd name="connsiteY1" fmla="*/ 0 h 5389571"/>
              <a:gd name="connsiteX2" fmla="*/ 3612018 w 5353050"/>
              <a:gd name="connsiteY2" fmla="*/ 2665158 h 5389571"/>
              <a:gd name="connsiteX3" fmla="*/ 2551132 w 5353050"/>
              <a:gd name="connsiteY3" fmla="*/ 5387357 h 5389571"/>
              <a:gd name="connsiteX4" fmla="*/ 0 w 5353050"/>
              <a:gd name="connsiteY4" fmla="*/ 3101199 h 5389571"/>
              <a:gd name="connsiteX5" fmla="*/ 0 w 5353050"/>
              <a:gd name="connsiteY5" fmla="*/ 0 h 5389571"/>
              <a:gd name="connsiteX0" fmla="*/ 0 w 5353050"/>
              <a:gd name="connsiteY0" fmla="*/ 0 h 5389571"/>
              <a:gd name="connsiteX1" fmla="*/ 5353050 w 5353050"/>
              <a:gd name="connsiteY1" fmla="*/ 0 h 5389571"/>
              <a:gd name="connsiteX2" fmla="*/ 3445806 w 5353050"/>
              <a:gd name="connsiteY2" fmla="*/ 2581652 h 5389571"/>
              <a:gd name="connsiteX3" fmla="*/ 2551132 w 5353050"/>
              <a:gd name="connsiteY3" fmla="*/ 5387357 h 5389571"/>
              <a:gd name="connsiteX4" fmla="*/ 0 w 5353050"/>
              <a:gd name="connsiteY4" fmla="*/ 3101199 h 5389571"/>
              <a:gd name="connsiteX5" fmla="*/ 0 w 5353050"/>
              <a:gd name="connsiteY5" fmla="*/ 0 h 5389571"/>
              <a:gd name="connsiteX0" fmla="*/ 0 w 5353050"/>
              <a:gd name="connsiteY0" fmla="*/ 0 h 5389571"/>
              <a:gd name="connsiteX1" fmla="*/ 5353050 w 5353050"/>
              <a:gd name="connsiteY1" fmla="*/ 0 h 5389571"/>
              <a:gd name="connsiteX2" fmla="*/ 3445806 w 5353050"/>
              <a:gd name="connsiteY2" fmla="*/ 2581652 h 5389571"/>
              <a:gd name="connsiteX3" fmla="*/ 2551132 w 5353050"/>
              <a:gd name="connsiteY3" fmla="*/ 5387357 h 5389571"/>
              <a:gd name="connsiteX4" fmla="*/ 0 w 5353050"/>
              <a:gd name="connsiteY4" fmla="*/ 3101199 h 5389571"/>
              <a:gd name="connsiteX5" fmla="*/ 0 w 5353050"/>
              <a:gd name="connsiteY5" fmla="*/ 0 h 5389571"/>
              <a:gd name="connsiteX0" fmla="*/ 0 w 5353050"/>
              <a:gd name="connsiteY0" fmla="*/ 0 h 5389571"/>
              <a:gd name="connsiteX1" fmla="*/ 5353050 w 5353050"/>
              <a:gd name="connsiteY1" fmla="*/ 0 h 5389571"/>
              <a:gd name="connsiteX2" fmla="*/ 2888508 w 5353050"/>
              <a:gd name="connsiteY2" fmla="*/ 1395867 h 5389571"/>
              <a:gd name="connsiteX3" fmla="*/ 2551132 w 5353050"/>
              <a:gd name="connsiteY3" fmla="*/ 5387357 h 5389571"/>
              <a:gd name="connsiteX4" fmla="*/ 0 w 5353050"/>
              <a:gd name="connsiteY4" fmla="*/ 3101199 h 5389571"/>
              <a:gd name="connsiteX5" fmla="*/ 0 w 5353050"/>
              <a:gd name="connsiteY5" fmla="*/ 0 h 5389571"/>
              <a:gd name="connsiteX0" fmla="*/ 0 w 5353050"/>
              <a:gd name="connsiteY0" fmla="*/ 0 h 5389571"/>
              <a:gd name="connsiteX1" fmla="*/ 5353050 w 5353050"/>
              <a:gd name="connsiteY1" fmla="*/ 0 h 5389571"/>
              <a:gd name="connsiteX2" fmla="*/ 2888508 w 5353050"/>
              <a:gd name="connsiteY2" fmla="*/ 1395867 h 5389571"/>
              <a:gd name="connsiteX3" fmla="*/ 2551132 w 5353050"/>
              <a:gd name="connsiteY3" fmla="*/ 5387357 h 5389571"/>
              <a:gd name="connsiteX4" fmla="*/ 0 w 5353050"/>
              <a:gd name="connsiteY4" fmla="*/ 3101199 h 5389571"/>
              <a:gd name="connsiteX5" fmla="*/ 0 w 5353050"/>
              <a:gd name="connsiteY5" fmla="*/ 0 h 53895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3050" h="5389571">
                <a:moveTo>
                  <a:pt x="0" y="0"/>
                </a:moveTo>
                <a:lnTo>
                  <a:pt x="5353050" y="0"/>
                </a:lnTo>
                <a:cubicBezTo>
                  <a:pt x="5037630" y="2208953"/>
                  <a:pt x="3619478" y="648285"/>
                  <a:pt x="2888508" y="1395867"/>
                </a:cubicBezTo>
                <a:cubicBezTo>
                  <a:pt x="2157538" y="2143449"/>
                  <a:pt x="5459570" y="4023253"/>
                  <a:pt x="2551132" y="5387357"/>
                </a:cubicBezTo>
                <a:cubicBezTo>
                  <a:pt x="1531156" y="5478471"/>
                  <a:pt x="1766478" y="2726151"/>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216A4DCB-4534-475B-B692-450169DFBC9C}"/>
              </a:ext>
            </a:extLst>
          </p:cNvPr>
          <p:cNvSpPr/>
          <p:nvPr/>
        </p:nvSpPr>
        <p:spPr>
          <a:xfrm flipH="1" flipV="1">
            <a:off x="5199575" y="3785620"/>
            <a:ext cx="6992425" cy="3072380"/>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6866" h="4673600">
                <a:moveTo>
                  <a:pt x="0" y="0"/>
                </a:moveTo>
                <a:lnTo>
                  <a:pt x="5353050" y="0"/>
                </a:lnTo>
                <a:cubicBezTo>
                  <a:pt x="5353957" y="508000"/>
                  <a:pt x="6590969" y="517329"/>
                  <a:pt x="6119857" y="2554514"/>
                </a:cubicBezTo>
                <a:cubicBezTo>
                  <a:pt x="4918081" y="4907507"/>
                  <a:pt x="4076102" y="1538950"/>
                  <a:pt x="3279530" y="1784073"/>
                </a:cubicBezTo>
                <a:cubicBezTo>
                  <a:pt x="2317656" y="1790530"/>
                  <a:pt x="3998961" y="4624997"/>
                  <a:pt x="2481943" y="4673600"/>
                </a:cubicBezTo>
                <a:cubicBezTo>
                  <a:pt x="458069" y="2178606"/>
                  <a:pt x="801823" y="6078247"/>
                  <a:pt x="0" y="3101199"/>
                </a:cubicBezTo>
                <a:lnTo>
                  <a:pt x="0" y="0"/>
                </a:lnTo>
                <a:close/>
              </a:path>
            </a:pathLst>
          </a:custGeom>
          <a:gradFill>
            <a:gsLst>
              <a:gs pos="100000">
                <a:schemeClr val="bg1">
                  <a:alpha val="6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029808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38_Title Slide">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76F119B7-EA3F-472C-89AE-D497E7B14748}"/>
              </a:ext>
            </a:extLst>
          </p:cNvPr>
          <p:cNvSpPr/>
          <p:nvPr userDrawn="1"/>
        </p:nvSpPr>
        <p:spPr>
          <a:xfrm flipH="1">
            <a:off x="1193906" y="3767142"/>
            <a:ext cx="10166530" cy="3104333"/>
          </a:xfrm>
          <a:custGeom>
            <a:avLst/>
            <a:gdLst>
              <a:gd name="connsiteX0" fmla="*/ 5167608 w 5162550"/>
              <a:gd name="connsiteY0" fmla="*/ 2322564 h 2314575"/>
              <a:gd name="connsiteX1" fmla="*/ 0 w 5162550"/>
              <a:gd name="connsiteY1" fmla="*/ 2322564 h 2314575"/>
              <a:gd name="connsiteX2" fmla="*/ 0 w 5162550"/>
              <a:gd name="connsiteY2" fmla="*/ 196460 h 2314575"/>
              <a:gd name="connsiteX3" fmla="*/ 282064 w 5162550"/>
              <a:gd name="connsiteY3" fmla="*/ 64882 h 2314575"/>
              <a:gd name="connsiteX4" fmla="*/ 841200 w 5162550"/>
              <a:gd name="connsiteY4" fmla="*/ 13075 h 2314575"/>
              <a:gd name="connsiteX5" fmla="*/ 988857 w 5162550"/>
              <a:gd name="connsiteY5" fmla="*/ 48937 h 2314575"/>
              <a:gd name="connsiteX6" fmla="*/ 1019261 w 5162550"/>
              <a:gd name="connsiteY6" fmla="*/ 59576 h 2314575"/>
              <a:gd name="connsiteX7" fmla="*/ 1660579 w 5162550"/>
              <a:gd name="connsiteY7" fmla="*/ 633267 h 2314575"/>
              <a:gd name="connsiteX8" fmla="*/ 1733703 w 5162550"/>
              <a:gd name="connsiteY8" fmla="*/ 733556 h 2314575"/>
              <a:gd name="connsiteX9" fmla="*/ 1845193 w 5162550"/>
              <a:gd name="connsiteY9" fmla="*/ 878374 h 2314575"/>
              <a:gd name="connsiteX10" fmla="*/ 2306879 w 5162550"/>
              <a:gd name="connsiteY10" fmla="*/ 1251354 h 2314575"/>
              <a:gd name="connsiteX11" fmla="*/ 3509048 w 5162550"/>
              <a:gd name="connsiteY11" fmla="*/ 1401230 h 2314575"/>
              <a:gd name="connsiteX12" fmla="*/ 4522080 w 5162550"/>
              <a:gd name="connsiteY12" fmla="*/ 1800309 h 2314575"/>
              <a:gd name="connsiteX13" fmla="*/ 4859808 w 5162550"/>
              <a:gd name="connsiteY13" fmla="*/ 2051730 h 2314575"/>
              <a:gd name="connsiteX14" fmla="*/ 4904080 w 5162550"/>
              <a:gd name="connsiteY14" fmla="*/ 2088706 h 2314575"/>
              <a:gd name="connsiteX15" fmla="*/ 4915157 w 5162550"/>
              <a:gd name="connsiteY15" fmla="*/ 2098098 h 2314575"/>
              <a:gd name="connsiteX16" fmla="*/ 4941037 w 5162550"/>
              <a:gd name="connsiteY16" fmla="*/ 2120120 h 2314575"/>
              <a:gd name="connsiteX17" fmla="*/ 5167608 w 5162550"/>
              <a:gd name="connsiteY17" fmla="*/ 2322564 h 2314575"/>
              <a:gd name="connsiteX0" fmla="*/ 5809042 w 5809042"/>
              <a:gd name="connsiteY0" fmla="*/ 2339083 h 2339083"/>
              <a:gd name="connsiteX1" fmla="*/ 641434 w 5809042"/>
              <a:gd name="connsiteY1" fmla="*/ 2339083 h 2339083"/>
              <a:gd name="connsiteX2" fmla="*/ 0 w 5809042"/>
              <a:gd name="connsiteY2" fmla="*/ 736968 h 2339083"/>
              <a:gd name="connsiteX3" fmla="*/ 923498 w 5809042"/>
              <a:gd name="connsiteY3" fmla="*/ 81401 h 2339083"/>
              <a:gd name="connsiteX4" fmla="*/ 1482634 w 5809042"/>
              <a:gd name="connsiteY4" fmla="*/ 29594 h 2339083"/>
              <a:gd name="connsiteX5" fmla="*/ 1630291 w 5809042"/>
              <a:gd name="connsiteY5" fmla="*/ 65456 h 2339083"/>
              <a:gd name="connsiteX6" fmla="*/ 1660695 w 5809042"/>
              <a:gd name="connsiteY6" fmla="*/ 76095 h 2339083"/>
              <a:gd name="connsiteX7" fmla="*/ 2302013 w 5809042"/>
              <a:gd name="connsiteY7" fmla="*/ 649786 h 2339083"/>
              <a:gd name="connsiteX8" fmla="*/ 2375137 w 5809042"/>
              <a:gd name="connsiteY8" fmla="*/ 750075 h 2339083"/>
              <a:gd name="connsiteX9" fmla="*/ 2486627 w 5809042"/>
              <a:gd name="connsiteY9" fmla="*/ 894893 h 2339083"/>
              <a:gd name="connsiteX10" fmla="*/ 2948313 w 5809042"/>
              <a:gd name="connsiteY10" fmla="*/ 1267873 h 2339083"/>
              <a:gd name="connsiteX11" fmla="*/ 4150482 w 5809042"/>
              <a:gd name="connsiteY11" fmla="*/ 1417749 h 2339083"/>
              <a:gd name="connsiteX12" fmla="*/ 5163514 w 5809042"/>
              <a:gd name="connsiteY12" fmla="*/ 1816828 h 2339083"/>
              <a:gd name="connsiteX13" fmla="*/ 5501242 w 5809042"/>
              <a:gd name="connsiteY13" fmla="*/ 2068249 h 2339083"/>
              <a:gd name="connsiteX14" fmla="*/ 5545514 w 5809042"/>
              <a:gd name="connsiteY14" fmla="*/ 2105225 h 2339083"/>
              <a:gd name="connsiteX15" fmla="*/ 5556591 w 5809042"/>
              <a:gd name="connsiteY15" fmla="*/ 2114617 h 2339083"/>
              <a:gd name="connsiteX16" fmla="*/ 5582471 w 5809042"/>
              <a:gd name="connsiteY16" fmla="*/ 2136639 h 2339083"/>
              <a:gd name="connsiteX17" fmla="*/ 5809042 w 5809042"/>
              <a:gd name="connsiteY17" fmla="*/ 2339083 h 2339083"/>
              <a:gd name="connsiteX0" fmla="*/ 5809042 w 5809042"/>
              <a:gd name="connsiteY0" fmla="*/ 2339083 h 2339083"/>
              <a:gd name="connsiteX1" fmla="*/ 641434 w 5809042"/>
              <a:gd name="connsiteY1" fmla="*/ 2339083 h 2339083"/>
              <a:gd name="connsiteX2" fmla="*/ 0 w 5809042"/>
              <a:gd name="connsiteY2" fmla="*/ 736968 h 2339083"/>
              <a:gd name="connsiteX3" fmla="*/ 923498 w 5809042"/>
              <a:gd name="connsiteY3" fmla="*/ 81401 h 2339083"/>
              <a:gd name="connsiteX4" fmla="*/ 1482634 w 5809042"/>
              <a:gd name="connsiteY4" fmla="*/ 29594 h 2339083"/>
              <a:gd name="connsiteX5" fmla="*/ 1630291 w 5809042"/>
              <a:gd name="connsiteY5" fmla="*/ 65456 h 2339083"/>
              <a:gd name="connsiteX6" fmla="*/ 2302013 w 5809042"/>
              <a:gd name="connsiteY6" fmla="*/ 649786 h 2339083"/>
              <a:gd name="connsiteX7" fmla="*/ 2375137 w 5809042"/>
              <a:gd name="connsiteY7" fmla="*/ 750075 h 2339083"/>
              <a:gd name="connsiteX8" fmla="*/ 2486627 w 5809042"/>
              <a:gd name="connsiteY8" fmla="*/ 894893 h 2339083"/>
              <a:gd name="connsiteX9" fmla="*/ 2948313 w 5809042"/>
              <a:gd name="connsiteY9" fmla="*/ 1267873 h 2339083"/>
              <a:gd name="connsiteX10" fmla="*/ 4150482 w 5809042"/>
              <a:gd name="connsiteY10" fmla="*/ 1417749 h 2339083"/>
              <a:gd name="connsiteX11" fmla="*/ 5163514 w 5809042"/>
              <a:gd name="connsiteY11" fmla="*/ 1816828 h 2339083"/>
              <a:gd name="connsiteX12" fmla="*/ 5501242 w 5809042"/>
              <a:gd name="connsiteY12" fmla="*/ 2068249 h 2339083"/>
              <a:gd name="connsiteX13" fmla="*/ 5545514 w 5809042"/>
              <a:gd name="connsiteY13" fmla="*/ 2105225 h 2339083"/>
              <a:gd name="connsiteX14" fmla="*/ 5556591 w 5809042"/>
              <a:gd name="connsiteY14" fmla="*/ 2114617 h 2339083"/>
              <a:gd name="connsiteX15" fmla="*/ 5582471 w 5809042"/>
              <a:gd name="connsiteY15" fmla="*/ 2136639 h 2339083"/>
              <a:gd name="connsiteX16" fmla="*/ 5809042 w 5809042"/>
              <a:gd name="connsiteY16" fmla="*/ 2339083 h 2339083"/>
              <a:gd name="connsiteX0" fmla="*/ 5809042 w 5809042"/>
              <a:gd name="connsiteY0" fmla="*/ 2366145 h 2366145"/>
              <a:gd name="connsiteX1" fmla="*/ 641434 w 5809042"/>
              <a:gd name="connsiteY1" fmla="*/ 2366145 h 2366145"/>
              <a:gd name="connsiteX2" fmla="*/ 0 w 5809042"/>
              <a:gd name="connsiteY2" fmla="*/ 764030 h 2366145"/>
              <a:gd name="connsiteX3" fmla="*/ 923498 w 5809042"/>
              <a:gd name="connsiteY3" fmla="*/ 108463 h 2366145"/>
              <a:gd name="connsiteX4" fmla="*/ 1482634 w 5809042"/>
              <a:gd name="connsiteY4" fmla="*/ 56656 h 2366145"/>
              <a:gd name="connsiteX5" fmla="*/ 2302013 w 5809042"/>
              <a:gd name="connsiteY5" fmla="*/ 676848 h 2366145"/>
              <a:gd name="connsiteX6" fmla="*/ 2375137 w 5809042"/>
              <a:gd name="connsiteY6" fmla="*/ 777137 h 2366145"/>
              <a:gd name="connsiteX7" fmla="*/ 2486627 w 5809042"/>
              <a:gd name="connsiteY7" fmla="*/ 921955 h 2366145"/>
              <a:gd name="connsiteX8" fmla="*/ 2948313 w 5809042"/>
              <a:gd name="connsiteY8" fmla="*/ 1294935 h 2366145"/>
              <a:gd name="connsiteX9" fmla="*/ 4150482 w 5809042"/>
              <a:gd name="connsiteY9" fmla="*/ 1444811 h 2366145"/>
              <a:gd name="connsiteX10" fmla="*/ 5163514 w 5809042"/>
              <a:gd name="connsiteY10" fmla="*/ 1843890 h 2366145"/>
              <a:gd name="connsiteX11" fmla="*/ 5501242 w 5809042"/>
              <a:gd name="connsiteY11" fmla="*/ 2095311 h 2366145"/>
              <a:gd name="connsiteX12" fmla="*/ 5545514 w 5809042"/>
              <a:gd name="connsiteY12" fmla="*/ 2132287 h 2366145"/>
              <a:gd name="connsiteX13" fmla="*/ 5556591 w 5809042"/>
              <a:gd name="connsiteY13" fmla="*/ 2141679 h 2366145"/>
              <a:gd name="connsiteX14" fmla="*/ 5582471 w 5809042"/>
              <a:gd name="connsiteY14" fmla="*/ 2163701 h 2366145"/>
              <a:gd name="connsiteX15" fmla="*/ 5809042 w 5809042"/>
              <a:gd name="connsiteY15" fmla="*/ 2366145 h 2366145"/>
              <a:gd name="connsiteX0" fmla="*/ 5809042 w 5809042"/>
              <a:gd name="connsiteY0" fmla="*/ 2258011 h 2258011"/>
              <a:gd name="connsiteX1" fmla="*/ 641434 w 5809042"/>
              <a:gd name="connsiteY1" fmla="*/ 2258011 h 2258011"/>
              <a:gd name="connsiteX2" fmla="*/ 0 w 5809042"/>
              <a:gd name="connsiteY2" fmla="*/ 655896 h 2258011"/>
              <a:gd name="connsiteX3" fmla="*/ 923498 w 5809042"/>
              <a:gd name="connsiteY3" fmla="*/ 329 h 2258011"/>
              <a:gd name="connsiteX4" fmla="*/ 2302013 w 5809042"/>
              <a:gd name="connsiteY4" fmla="*/ 568714 h 2258011"/>
              <a:gd name="connsiteX5" fmla="*/ 2375137 w 5809042"/>
              <a:gd name="connsiteY5" fmla="*/ 669003 h 2258011"/>
              <a:gd name="connsiteX6" fmla="*/ 2486627 w 5809042"/>
              <a:gd name="connsiteY6" fmla="*/ 813821 h 2258011"/>
              <a:gd name="connsiteX7" fmla="*/ 2948313 w 5809042"/>
              <a:gd name="connsiteY7" fmla="*/ 1186801 h 2258011"/>
              <a:gd name="connsiteX8" fmla="*/ 4150482 w 5809042"/>
              <a:gd name="connsiteY8" fmla="*/ 1336677 h 2258011"/>
              <a:gd name="connsiteX9" fmla="*/ 5163514 w 5809042"/>
              <a:gd name="connsiteY9" fmla="*/ 1735756 h 2258011"/>
              <a:gd name="connsiteX10" fmla="*/ 5501242 w 5809042"/>
              <a:gd name="connsiteY10" fmla="*/ 1987177 h 2258011"/>
              <a:gd name="connsiteX11" fmla="*/ 5545514 w 5809042"/>
              <a:gd name="connsiteY11" fmla="*/ 2024153 h 2258011"/>
              <a:gd name="connsiteX12" fmla="*/ 5556591 w 5809042"/>
              <a:gd name="connsiteY12" fmla="*/ 2033545 h 2258011"/>
              <a:gd name="connsiteX13" fmla="*/ 5582471 w 5809042"/>
              <a:gd name="connsiteY13" fmla="*/ 2055567 h 2258011"/>
              <a:gd name="connsiteX14" fmla="*/ 5809042 w 5809042"/>
              <a:gd name="connsiteY14" fmla="*/ 2258011 h 2258011"/>
              <a:gd name="connsiteX0" fmla="*/ 5809042 w 5809042"/>
              <a:gd name="connsiteY0" fmla="*/ 1861224 h 1861224"/>
              <a:gd name="connsiteX1" fmla="*/ 641434 w 5809042"/>
              <a:gd name="connsiteY1" fmla="*/ 1861224 h 1861224"/>
              <a:gd name="connsiteX2" fmla="*/ 0 w 5809042"/>
              <a:gd name="connsiteY2" fmla="*/ 259109 h 1861224"/>
              <a:gd name="connsiteX3" fmla="*/ 2378019 w 5809042"/>
              <a:gd name="connsiteY3" fmla="*/ 1051 h 1861224"/>
              <a:gd name="connsiteX4" fmla="*/ 2302013 w 5809042"/>
              <a:gd name="connsiteY4" fmla="*/ 171927 h 1861224"/>
              <a:gd name="connsiteX5" fmla="*/ 2375137 w 5809042"/>
              <a:gd name="connsiteY5" fmla="*/ 272216 h 1861224"/>
              <a:gd name="connsiteX6" fmla="*/ 2486627 w 5809042"/>
              <a:gd name="connsiteY6" fmla="*/ 417034 h 1861224"/>
              <a:gd name="connsiteX7" fmla="*/ 2948313 w 5809042"/>
              <a:gd name="connsiteY7" fmla="*/ 790014 h 1861224"/>
              <a:gd name="connsiteX8" fmla="*/ 4150482 w 5809042"/>
              <a:gd name="connsiteY8" fmla="*/ 939890 h 1861224"/>
              <a:gd name="connsiteX9" fmla="*/ 5163514 w 5809042"/>
              <a:gd name="connsiteY9" fmla="*/ 1338969 h 1861224"/>
              <a:gd name="connsiteX10" fmla="*/ 5501242 w 5809042"/>
              <a:gd name="connsiteY10" fmla="*/ 1590390 h 1861224"/>
              <a:gd name="connsiteX11" fmla="*/ 5545514 w 5809042"/>
              <a:gd name="connsiteY11" fmla="*/ 1627366 h 1861224"/>
              <a:gd name="connsiteX12" fmla="*/ 5556591 w 5809042"/>
              <a:gd name="connsiteY12" fmla="*/ 1636758 h 1861224"/>
              <a:gd name="connsiteX13" fmla="*/ 5582471 w 5809042"/>
              <a:gd name="connsiteY13" fmla="*/ 1658780 h 1861224"/>
              <a:gd name="connsiteX14" fmla="*/ 5809042 w 5809042"/>
              <a:gd name="connsiteY14" fmla="*/ 1861224 h 1861224"/>
              <a:gd name="connsiteX0" fmla="*/ 5809042 w 5809042"/>
              <a:gd name="connsiteY0" fmla="*/ 1860191 h 1860191"/>
              <a:gd name="connsiteX1" fmla="*/ 641434 w 5809042"/>
              <a:gd name="connsiteY1" fmla="*/ 1860191 h 1860191"/>
              <a:gd name="connsiteX2" fmla="*/ 0 w 5809042"/>
              <a:gd name="connsiteY2" fmla="*/ 258076 h 1860191"/>
              <a:gd name="connsiteX3" fmla="*/ 2378019 w 5809042"/>
              <a:gd name="connsiteY3" fmla="*/ 18 h 1860191"/>
              <a:gd name="connsiteX4" fmla="*/ 2375137 w 5809042"/>
              <a:gd name="connsiteY4" fmla="*/ 271183 h 1860191"/>
              <a:gd name="connsiteX5" fmla="*/ 2486627 w 5809042"/>
              <a:gd name="connsiteY5" fmla="*/ 416001 h 1860191"/>
              <a:gd name="connsiteX6" fmla="*/ 2948313 w 5809042"/>
              <a:gd name="connsiteY6" fmla="*/ 788981 h 1860191"/>
              <a:gd name="connsiteX7" fmla="*/ 4150482 w 5809042"/>
              <a:gd name="connsiteY7" fmla="*/ 938857 h 1860191"/>
              <a:gd name="connsiteX8" fmla="*/ 5163514 w 5809042"/>
              <a:gd name="connsiteY8" fmla="*/ 1337936 h 1860191"/>
              <a:gd name="connsiteX9" fmla="*/ 5501242 w 5809042"/>
              <a:gd name="connsiteY9" fmla="*/ 1589357 h 1860191"/>
              <a:gd name="connsiteX10" fmla="*/ 5545514 w 5809042"/>
              <a:gd name="connsiteY10" fmla="*/ 1626333 h 1860191"/>
              <a:gd name="connsiteX11" fmla="*/ 5556591 w 5809042"/>
              <a:gd name="connsiteY11" fmla="*/ 1635725 h 1860191"/>
              <a:gd name="connsiteX12" fmla="*/ 5582471 w 5809042"/>
              <a:gd name="connsiteY12" fmla="*/ 1657747 h 1860191"/>
              <a:gd name="connsiteX13" fmla="*/ 5809042 w 5809042"/>
              <a:gd name="connsiteY13" fmla="*/ 1860191 h 1860191"/>
              <a:gd name="connsiteX0" fmla="*/ 5809042 w 5809042"/>
              <a:gd name="connsiteY0" fmla="*/ 1862255 h 1862255"/>
              <a:gd name="connsiteX1" fmla="*/ 641434 w 5809042"/>
              <a:gd name="connsiteY1" fmla="*/ 1862255 h 1862255"/>
              <a:gd name="connsiteX2" fmla="*/ 0 w 5809042"/>
              <a:gd name="connsiteY2" fmla="*/ 260140 h 1862255"/>
              <a:gd name="connsiteX3" fmla="*/ 2378019 w 5809042"/>
              <a:gd name="connsiteY3" fmla="*/ 2082 h 1862255"/>
              <a:gd name="connsiteX4" fmla="*/ 2486627 w 5809042"/>
              <a:gd name="connsiteY4" fmla="*/ 418065 h 1862255"/>
              <a:gd name="connsiteX5" fmla="*/ 2948313 w 5809042"/>
              <a:gd name="connsiteY5" fmla="*/ 791045 h 1862255"/>
              <a:gd name="connsiteX6" fmla="*/ 4150482 w 5809042"/>
              <a:gd name="connsiteY6" fmla="*/ 940921 h 1862255"/>
              <a:gd name="connsiteX7" fmla="*/ 5163514 w 5809042"/>
              <a:gd name="connsiteY7" fmla="*/ 1340000 h 1862255"/>
              <a:gd name="connsiteX8" fmla="*/ 5501242 w 5809042"/>
              <a:gd name="connsiteY8" fmla="*/ 1591421 h 1862255"/>
              <a:gd name="connsiteX9" fmla="*/ 5545514 w 5809042"/>
              <a:gd name="connsiteY9" fmla="*/ 1628397 h 1862255"/>
              <a:gd name="connsiteX10" fmla="*/ 5556591 w 5809042"/>
              <a:gd name="connsiteY10" fmla="*/ 1637789 h 1862255"/>
              <a:gd name="connsiteX11" fmla="*/ 5582471 w 5809042"/>
              <a:gd name="connsiteY11" fmla="*/ 1659811 h 1862255"/>
              <a:gd name="connsiteX12" fmla="*/ 5809042 w 5809042"/>
              <a:gd name="connsiteY12" fmla="*/ 1862255 h 1862255"/>
              <a:gd name="connsiteX0" fmla="*/ 5809042 w 5809042"/>
              <a:gd name="connsiteY0" fmla="*/ 1865446 h 1865446"/>
              <a:gd name="connsiteX1" fmla="*/ 641434 w 5809042"/>
              <a:gd name="connsiteY1" fmla="*/ 1865446 h 1865446"/>
              <a:gd name="connsiteX2" fmla="*/ 0 w 5809042"/>
              <a:gd name="connsiteY2" fmla="*/ 263331 h 1865446"/>
              <a:gd name="connsiteX3" fmla="*/ 2378019 w 5809042"/>
              <a:gd name="connsiteY3" fmla="*/ 5273 h 1865446"/>
              <a:gd name="connsiteX4" fmla="*/ 2875101 w 5809042"/>
              <a:gd name="connsiteY4" fmla="*/ 529668 h 1865446"/>
              <a:gd name="connsiteX5" fmla="*/ 2948313 w 5809042"/>
              <a:gd name="connsiteY5" fmla="*/ 794236 h 1865446"/>
              <a:gd name="connsiteX6" fmla="*/ 4150482 w 5809042"/>
              <a:gd name="connsiteY6" fmla="*/ 944112 h 1865446"/>
              <a:gd name="connsiteX7" fmla="*/ 5163514 w 5809042"/>
              <a:gd name="connsiteY7" fmla="*/ 1343191 h 1865446"/>
              <a:gd name="connsiteX8" fmla="*/ 5501242 w 5809042"/>
              <a:gd name="connsiteY8" fmla="*/ 1594612 h 1865446"/>
              <a:gd name="connsiteX9" fmla="*/ 5545514 w 5809042"/>
              <a:gd name="connsiteY9" fmla="*/ 1631588 h 1865446"/>
              <a:gd name="connsiteX10" fmla="*/ 5556591 w 5809042"/>
              <a:gd name="connsiteY10" fmla="*/ 1640980 h 1865446"/>
              <a:gd name="connsiteX11" fmla="*/ 5582471 w 5809042"/>
              <a:gd name="connsiteY11" fmla="*/ 1663002 h 1865446"/>
              <a:gd name="connsiteX12" fmla="*/ 5809042 w 5809042"/>
              <a:gd name="connsiteY12" fmla="*/ 1865446 h 1865446"/>
              <a:gd name="connsiteX0" fmla="*/ 5809042 w 5809042"/>
              <a:gd name="connsiteY0" fmla="*/ 1876704 h 1876704"/>
              <a:gd name="connsiteX1" fmla="*/ 641434 w 5809042"/>
              <a:gd name="connsiteY1" fmla="*/ 1876704 h 1876704"/>
              <a:gd name="connsiteX2" fmla="*/ 0 w 5809042"/>
              <a:gd name="connsiteY2" fmla="*/ 274589 h 1876704"/>
              <a:gd name="connsiteX3" fmla="*/ 2378019 w 5809042"/>
              <a:gd name="connsiteY3" fmla="*/ 16531 h 1876704"/>
              <a:gd name="connsiteX4" fmla="*/ 2948313 w 5809042"/>
              <a:gd name="connsiteY4" fmla="*/ 805494 h 1876704"/>
              <a:gd name="connsiteX5" fmla="*/ 4150482 w 5809042"/>
              <a:gd name="connsiteY5" fmla="*/ 955370 h 1876704"/>
              <a:gd name="connsiteX6" fmla="*/ 5163514 w 5809042"/>
              <a:gd name="connsiteY6" fmla="*/ 1354449 h 1876704"/>
              <a:gd name="connsiteX7" fmla="*/ 5501242 w 5809042"/>
              <a:gd name="connsiteY7" fmla="*/ 1605870 h 1876704"/>
              <a:gd name="connsiteX8" fmla="*/ 5545514 w 5809042"/>
              <a:gd name="connsiteY8" fmla="*/ 1642846 h 1876704"/>
              <a:gd name="connsiteX9" fmla="*/ 5556591 w 5809042"/>
              <a:gd name="connsiteY9" fmla="*/ 1652238 h 1876704"/>
              <a:gd name="connsiteX10" fmla="*/ 5582471 w 5809042"/>
              <a:gd name="connsiteY10" fmla="*/ 1674260 h 1876704"/>
              <a:gd name="connsiteX11" fmla="*/ 5809042 w 5809042"/>
              <a:gd name="connsiteY11" fmla="*/ 1876704 h 1876704"/>
              <a:gd name="connsiteX0" fmla="*/ 5809042 w 5809042"/>
              <a:gd name="connsiteY0" fmla="*/ 1882240 h 1882240"/>
              <a:gd name="connsiteX1" fmla="*/ 641434 w 5809042"/>
              <a:gd name="connsiteY1" fmla="*/ 1882240 h 1882240"/>
              <a:gd name="connsiteX2" fmla="*/ 0 w 5809042"/>
              <a:gd name="connsiteY2" fmla="*/ 280125 h 1882240"/>
              <a:gd name="connsiteX3" fmla="*/ 2378019 w 5809042"/>
              <a:gd name="connsiteY3" fmla="*/ 22067 h 1882240"/>
              <a:gd name="connsiteX4" fmla="*/ 3273547 w 5809042"/>
              <a:gd name="connsiteY4" fmla="*/ 919441 h 1882240"/>
              <a:gd name="connsiteX5" fmla="*/ 4150482 w 5809042"/>
              <a:gd name="connsiteY5" fmla="*/ 960906 h 1882240"/>
              <a:gd name="connsiteX6" fmla="*/ 5163514 w 5809042"/>
              <a:gd name="connsiteY6" fmla="*/ 1359985 h 1882240"/>
              <a:gd name="connsiteX7" fmla="*/ 5501242 w 5809042"/>
              <a:gd name="connsiteY7" fmla="*/ 1611406 h 1882240"/>
              <a:gd name="connsiteX8" fmla="*/ 5545514 w 5809042"/>
              <a:gd name="connsiteY8" fmla="*/ 1648382 h 1882240"/>
              <a:gd name="connsiteX9" fmla="*/ 5556591 w 5809042"/>
              <a:gd name="connsiteY9" fmla="*/ 1657774 h 1882240"/>
              <a:gd name="connsiteX10" fmla="*/ 5582471 w 5809042"/>
              <a:gd name="connsiteY10" fmla="*/ 1679796 h 1882240"/>
              <a:gd name="connsiteX11" fmla="*/ 5809042 w 5809042"/>
              <a:gd name="connsiteY11" fmla="*/ 1882240 h 1882240"/>
              <a:gd name="connsiteX0" fmla="*/ 5809042 w 5809042"/>
              <a:gd name="connsiteY0" fmla="*/ 1882240 h 1882240"/>
              <a:gd name="connsiteX1" fmla="*/ 641434 w 5809042"/>
              <a:gd name="connsiteY1" fmla="*/ 1882240 h 1882240"/>
              <a:gd name="connsiteX2" fmla="*/ 0 w 5809042"/>
              <a:gd name="connsiteY2" fmla="*/ 280125 h 1882240"/>
              <a:gd name="connsiteX3" fmla="*/ 2378019 w 5809042"/>
              <a:gd name="connsiteY3" fmla="*/ 22067 h 1882240"/>
              <a:gd name="connsiteX4" fmla="*/ 3273547 w 5809042"/>
              <a:gd name="connsiteY4" fmla="*/ 919441 h 1882240"/>
              <a:gd name="connsiteX5" fmla="*/ 4150482 w 5809042"/>
              <a:gd name="connsiteY5" fmla="*/ 960906 h 1882240"/>
              <a:gd name="connsiteX6" fmla="*/ 5163514 w 5809042"/>
              <a:gd name="connsiteY6" fmla="*/ 1359985 h 1882240"/>
              <a:gd name="connsiteX7" fmla="*/ 5501242 w 5809042"/>
              <a:gd name="connsiteY7" fmla="*/ 1611406 h 1882240"/>
              <a:gd name="connsiteX8" fmla="*/ 5545514 w 5809042"/>
              <a:gd name="connsiteY8" fmla="*/ 1648382 h 1882240"/>
              <a:gd name="connsiteX9" fmla="*/ 5556591 w 5809042"/>
              <a:gd name="connsiteY9" fmla="*/ 1657774 h 1882240"/>
              <a:gd name="connsiteX10" fmla="*/ 5582471 w 5809042"/>
              <a:gd name="connsiteY10" fmla="*/ 1679796 h 1882240"/>
              <a:gd name="connsiteX11" fmla="*/ 5809042 w 5809042"/>
              <a:gd name="connsiteY11" fmla="*/ 1882240 h 1882240"/>
              <a:gd name="connsiteX0" fmla="*/ 5809042 w 5809042"/>
              <a:gd name="connsiteY0" fmla="*/ 2059398 h 2059398"/>
              <a:gd name="connsiteX1" fmla="*/ 641434 w 5809042"/>
              <a:gd name="connsiteY1" fmla="*/ 2059398 h 2059398"/>
              <a:gd name="connsiteX2" fmla="*/ 0 w 5809042"/>
              <a:gd name="connsiteY2" fmla="*/ 457283 h 2059398"/>
              <a:gd name="connsiteX3" fmla="*/ 2378019 w 5809042"/>
              <a:gd name="connsiteY3" fmla="*/ 199225 h 2059398"/>
              <a:gd name="connsiteX4" fmla="*/ 3273547 w 5809042"/>
              <a:gd name="connsiteY4" fmla="*/ 1096599 h 2059398"/>
              <a:gd name="connsiteX5" fmla="*/ 4150482 w 5809042"/>
              <a:gd name="connsiteY5" fmla="*/ 1138064 h 2059398"/>
              <a:gd name="connsiteX6" fmla="*/ 5163514 w 5809042"/>
              <a:gd name="connsiteY6" fmla="*/ 1537143 h 2059398"/>
              <a:gd name="connsiteX7" fmla="*/ 5501242 w 5809042"/>
              <a:gd name="connsiteY7" fmla="*/ 1788564 h 2059398"/>
              <a:gd name="connsiteX8" fmla="*/ 5545514 w 5809042"/>
              <a:gd name="connsiteY8" fmla="*/ 1825540 h 2059398"/>
              <a:gd name="connsiteX9" fmla="*/ 5556591 w 5809042"/>
              <a:gd name="connsiteY9" fmla="*/ 1834932 h 2059398"/>
              <a:gd name="connsiteX10" fmla="*/ 5582471 w 5809042"/>
              <a:gd name="connsiteY10" fmla="*/ 1856954 h 2059398"/>
              <a:gd name="connsiteX11" fmla="*/ 5809042 w 5809042"/>
              <a:gd name="connsiteY11" fmla="*/ 2059398 h 2059398"/>
              <a:gd name="connsiteX0" fmla="*/ 5845179 w 5845179"/>
              <a:gd name="connsiteY0" fmla="*/ 1924800 h 1924800"/>
              <a:gd name="connsiteX1" fmla="*/ 677571 w 5845179"/>
              <a:gd name="connsiteY1" fmla="*/ 1924800 h 1924800"/>
              <a:gd name="connsiteX2" fmla="*/ 0 w 5845179"/>
              <a:gd name="connsiteY2" fmla="*/ 105862 h 1924800"/>
              <a:gd name="connsiteX3" fmla="*/ 2414156 w 5845179"/>
              <a:gd name="connsiteY3" fmla="*/ 64627 h 1924800"/>
              <a:gd name="connsiteX4" fmla="*/ 3309684 w 5845179"/>
              <a:gd name="connsiteY4" fmla="*/ 962001 h 1924800"/>
              <a:gd name="connsiteX5" fmla="*/ 4186619 w 5845179"/>
              <a:gd name="connsiteY5" fmla="*/ 1003466 h 1924800"/>
              <a:gd name="connsiteX6" fmla="*/ 5199651 w 5845179"/>
              <a:gd name="connsiteY6" fmla="*/ 1402545 h 1924800"/>
              <a:gd name="connsiteX7" fmla="*/ 5537379 w 5845179"/>
              <a:gd name="connsiteY7" fmla="*/ 1653966 h 1924800"/>
              <a:gd name="connsiteX8" fmla="*/ 5581651 w 5845179"/>
              <a:gd name="connsiteY8" fmla="*/ 1690942 h 1924800"/>
              <a:gd name="connsiteX9" fmla="*/ 5592728 w 5845179"/>
              <a:gd name="connsiteY9" fmla="*/ 1700334 h 1924800"/>
              <a:gd name="connsiteX10" fmla="*/ 5618608 w 5845179"/>
              <a:gd name="connsiteY10" fmla="*/ 1722356 h 1924800"/>
              <a:gd name="connsiteX11" fmla="*/ 5845179 w 5845179"/>
              <a:gd name="connsiteY11" fmla="*/ 1924800 h 1924800"/>
              <a:gd name="connsiteX0" fmla="*/ 5800008 w 5800008"/>
              <a:gd name="connsiteY0" fmla="*/ 1969090 h 1969090"/>
              <a:gd name="connsiteX1" fmla="*/ 632400 w 5800008"/>
              <a:gd name="connsiteY1" fmla="*/ 1969090 h 1969090"/>
              <a:gd name="connsiteX2" fmla="*/ 0 w 5800008"/>
              <a:gd name="connsiteY2" fmla="*/ 50775 h 1969090"/>
              <a:gd name="connsiteX3" fmla="*/ 2368985 w 5800008"/>
              <a:gd name="connsiteY3" fmla="*/ 108917 h 1969090"/>
              <a:gd name="connsiteX4" fmla="*/ 3264513 w 5800008"/>
              <a:gd name="connsiteY4" fmla="*/ 1006291 h 1969090"/>
              <a:gd name="connsiteX5" fmla="*/ 4141448 w 5800008"/>
              <a:gd name="connsiteY5" fmla="*/ 1047756 h 1969090"/>
              <a:gd name="connsiteX6" fmla="*/ 5154480 w 5800008"/>
              <a:gd name="connsiteY6" fmla="*/ 1446835 h 1969090"/>
              <a:gd name="connsiteX7" fmla="*/ 5492208 w 5800008"/>
              <a:gd name="connsiteY7" fmla="*/ 1698256 h 1969090"/>
              <a:gd name="connsiteX8" fmla="*/ 5536480 w 5800008"/>
              <a:gd name="connsiteY8" fmla="*/ 1735232 h 1969090"/>
              <a:gd name="connsiteX9" fmla="*/ 5547557 w 5800008"/>
              <a:gd name="connsiteY9" fmla="*/ 1744624 h 1969090"/>
              <a:gd name="connsiteX10" fmla="*/ 5573437 w 5800008"/>
              <a:gd name="connsiteY10" fmla="*/ 1766646 h 1969090"/>
              <a:gd name="connsiteX11" fmla="*/ 5800008 w 5800008"/>
              <a:gd name="connsiteY11" fmla="*/ 1969090 h 1969090"/>
              <a:gd name="connsiteX0" fmla="*/ 5800008 w 5800008"/>
              <a:gd name="connsiteY0" fmla="*/ 2025385 h 2025385"/>
              <a:gd name="connsiteX1" fmla="*/ 632400 w 5800008"/>
              <a:gd name="connsiteY1" fmla="*/ 2025385 h 2025385"/>
              <a:gd name="connsiteX2" fmla="*/ 0 w 5800008"/>
              <a:gd name="connsiteY2" fmla="*/ 107070 h 2025385"/>
              <a:gd name="connsiteX3" fmla="*/ 2368985 w 5800008"/>
              <a:gd name="connsiteY3" fmla="*/ 165212 h 2025385"/>
              <a:gd name="connsiteX4" fmla="*/ 3264513 w 5800008"/>
              <a:gd name="connsiteY4" fmla="*/ 1062586 h 2025385"/>
              <a:gd name="connsiteX5" fmla="*/ 4141448 w 5800008"/>
              <a:gd name="connsiteY5" fmla="*/ 1104051 h 2025385"/>
              <a:gd name="connsiteX6" fmla="*/ 5154480 w 5800008"/>
              <a:gd name="connsiteY6" fmla="*/ 1503130 h 2025385"/>
              <a:gd name="connsiteX7" fmla="*/ 5492208 w 5800008"/>
              <a:gd name="connsiteY7" fmla="*/ 1754551 h 2025385"/>
              <a:gd name="connsiteX8" fmla="*/ 5536480 w 5800008"/>
              <a:gd name="connsiteY8" fmla="*/ 1791527 h 2025385"/>
              <a:gd name="connsiteX9" fmla="*/ 5547557 w 5800008"/>
              <a:gd name="connsiteY9" fmla="*/ 1800919 h 2025385"/>
              <a:gd name="connsiteX10" fmla="*/ 5573437 w 5800008"/>
              <a:gd name="connsiteY10" fmla="*/ 1822941 h 2025385"/>
              <a:gd name="connsiteX11" fmla="*/ 5800008 w 5800008"/>
              <a:gd name="connsiteY11" fmla="*/ 2025385 h 2025385"/>
              <a:gd name="connsiteX0" fmla="*/ 5800008 w 5800008"/>
              <a:gd name="connsiteY0" fmla="*/ 2286343 h 2286343"/>
              <a:gd name="connsiteX1" fmla="*/ 632400 w 5800008"/>
              <a:gd name="connsiteY1" fmla="*/ 2286343 h 2286343"/>
              <a:gd name="connsiteX2" fmla="*/ 0 w 5800008"/>
              <a:gd name="connsiteY2" fmla="*/ 368028 h 2286343"/>
              <a:gd name="connsiteX3" fmla="*/ 2368985 w 5800008"/>
              <a:gd name="connsiteY3" fmla="*/ 426170 h 2286343"/>
              <a:gd name="connsiteX4" fmla="*/ 3264513 w 5800008"/>
              <a:gd name="connsiteY4" fmla="*/ 1323544 h 2286343"/>
              <a:gd name="connsiteX5" fmla="*/ 4141448 w 5800008"/>
              <a:gd name="connsiteY5" fmla="*/ 1365009 h 2286343"/>
              <a:gd name="connsiteX6" fmla="*/ 5154480 w 5800008"/>
              <a:gd name="connsiteY6" fmla="*/ 1764088 h 2286343"/>
              <a:gd name="connsiteX7" fmla="*/ 5492208 w 5800008"/>
              <a:gd name="connsiteY7" fmla="*/ 2015509 h 2286343"/>
              <a:gd name="connsiteX8" fmla="*/ 5536480 w 5800008"/>
              <a:gd name="connsiteY8" fmla="*/ 2052485 h 2286343"/>
              <a:gd name="connsiteX9" fmla="*/ 5547557 w 5800008"/>
              <a:gd name="connsiteY9" fmla="*/ 2061877 h 2286343"/>
              <a:gd name="connsiteX10" fmla="*/ 5573437 w 5800008"/>
              <a:gd name="connsiteY10" fmla="*/ 2083899 h 2286343"/>
              <a:gd name="connsiteX11" fmla="*/ 5800008 w 5800008"/>
              <a:gd name="connsiteY11" fmla="*/ 2286343 h 2286343"/>
              <a:gd name="connsiteX0" fmla="*/ 5800008 w 5800008"/>
              <a:gd name="connsiteY0" fmla="*/ 2259933 h 2259933"/>
              <a:gd name="connsiteX1" fmla="*/ 632400 w 5800008"/>
              <a:gd name="connsiteY1" fmla="*/ 2259933 h 2259933"/>
              <a:gd name="connsiteX2" fmla="*/ 0 w 5800008"/>
              <a:gd name="connsiteY2" fmla="*/ 341618 h 2259933"/>
              <a:gd name="connsiteX3" fmla="*/ 2368985 w 5800008"/>
              <a:gd name="connsiteY3" fmla="*/ 399760 h 2259933"/>
              <a:gd name="connsiteX4" fmla="*/ 3264513 w 5800008"/>
              <a:gd name="connsiteY4" fmla="*/ 1297134 h 2259933"/>
              <a:gd name="connsiteX5" fmla="*/ 4141448 w 5800008"/>
              <a:gd name="connsiteY5" fmla="*/ 1338599 h 2259933"/>
              <a:gd name="connsiteX6" fmla="*/ 5154480 w 5800008"/>
              <a:gd name="connsiteY6" fmla="*/ 1737678 h 2259933"/>
              <a:gd name="connsiteX7" fmla="*/ 5492208 w 5800008"/>
              <a:gd name="connsiteY7" fmla="*/ 1989099 h 2259933"/>
              <a:gd name="connsiteX8" fmla="*/ 5536480 w 5800008"/>
              <a:gd name="connsiteY8" fmla="*/ 2026075 h 2259933"/>
              <a:gd name="connsiteX9" fmla="*/ 5547557 w 5800008"/>
              <a:gd name="connsiteY9" fmla="*/ 2035467 h 2259933"/>
              <a:gd name="connsiteX10" fmla="*/ 5573437 w 5800008"/>
              <a:gd name="connsiteY10" fmla="*/ 2057489 h 2259933"/>
              <a:gd name="connsiteX11" fmla="*/ 5800008 w 5800008"/>
              <a:gd name="connsiteY11" fmla="*/ 2259933 h 2259933"/>
              <a:gd name="connsiteX0" fmla="*/ 5800008 w 6115908"/>
              <a:gd name="connsiteY0" fmla="*/ 2259933 h 2259933"/>
              <a:gd name="connsiteX1" fmla="*/ 632400 w 6115908"/>
              <a:gd name="connsiteY1" fmla="*/ 2259933 h 2259933"/>
              <a:gd name="connsiteX2" fmla="*/ 0 w 6115908"/>
              <a:gd name="connsiteY2" fmla="*/ 341618 h 2259933"/>
              <a:gd name="connsiteX3" fmla="*/ 2368985 w 6115908"/>
              <a:gd name="connsiteY3" fmla="*/ 399760 h 2259933"/>
              <a:gd name="connsiteX4" fmla="*/ 3264513 w 6115908"/>
              <a:gd name="connsiteY4" fmla="*/ 1297134 h 2259933"/>
              <a:gd name="connsiteX5" fmla="*/ 4141448 w 6115908"/>
              <a:gd name="connsiteY5" fmla="*/ 1338599 h 2259933"/>
              <a:gd name="connsiteX6" fmla="*/ 5154480 w 6115908"/>
              <a:gd name="connsiteY6" fmla="*/ 1737678 h 2259933"/>
              <a:gd name="connsiteX7" fmla="*/ 5492208 w 6115908"/>
              <a:gd name="connsiteY7" fmla="*/ 1989099 h 2259933"/>
              <a:gd name="connsiteX8" fmla="*/ 5536480 w 6115908"/>
              <a:gd name="connsiteY8" fmla="*/ 2026075 h 2259933"/>
              <a:gd name="connsiteX9" fmla="*/ 5547557 w 6115908"/>
              <a:gd name="connsiteY9" fmla="*/ 2035467 h 2259933"/>
              <a:gd name="connsiteX10" fmla="*/ 5800008 w 6115908"/>
              <a:gd name="connsiteY10" fmla="*/ 2259933 h 2259933"/>
              <a:gd name="connsiteX0" fmla="*/ 5800008 w 6114216"/>
              <a:gd name="connsiteY0" fmla="*/ 2259933 h 2259933"/>
              <a:gd name="connsiteX1" fmla="*/ 632400 w 6114216"/>
              <a:gd name="connsiteY1" fmla="*/ 2259933 h 2259933"/>
              <a:gd name="connsiteX2" fmla="*/ 0 w 6114216"/>
              <a:gd name="connsiteY2" fmla="*/ 341618 h 2259933"/>
              <a:gd name="connsiteX3" fmla="*/ 2368985 w 6114216"/>
              <a:gd name="connsiteY3" fmla="*/ 399760 h 2259933"/>
              <a:gd name="connsiteX4" fmla="*/ 3264513 w 6114216"/>
              <a:gd name="connsiteY4" fmla="*/ 1297134 h 2259933"/>
              <a:gd name="connsiteX5" fmla="*/ 4141448 w 6114216"/>
              <a:gd name="connsiteY5" fmla="*/ 1338599 h 2259933"/>
              <a:gd name="connsiteX6" fmla="*/ 5154480 w 6114216"/>
              <a:gd name="connsiteY6" fmla="*/ 1737678 h 2259933"/>
              <a:gd name="connsiteX7" fmla="*/ 5492208 w 6114216"/>
              <a:gd name="connsiteY7" fmla="*/ 1989099 h 2259933"/>
              <a:gd name="connsiteX8" fmla="*/ 5536480 w 6114216"/>
              <a:gd name="connsiteY8" fmla="*/ 2026075 h 2259933"/>
              <a:gd name="connsiteX9" fmla="*/ 5800008 w 6114216"/>
              <a:gd name="connsiteY9" fmla="*/ 2259933 h 2259933"/>
              <a:gd name="connsiteX0" fmla="*/ 5800008 w 5800008"/>
              <a:gd name="connsiteY0" fmla="*/ 2259933 h 2259933"/>
              <a:gd name="connsiteX1" fmla="*/ 632400 w 5800008"/>
              <a:gd name="connsiteY1" fmla="*/ 2259933 h 2259933"/>
              <a:gd name="connsiteX2" fmla="*/ 0 w 5800008"/>
              <a:gd name="connsiteY2" fmla="*/ 341618 h 2259933"/>
              <a:gd name="connsiteX3" fmla="*/ 2368985 w 5800008"/>
              <a:gd name="connsiteY3" fmla="*/ 399760 h 2259933"/>
              <a:gd name="connsiteX4" fmla="*/ 3264513 w 5800008"/>
              <a:gd name="connsiteY4" fmla="*/ 1297134 h 2259933"/>
              <a:gd name="connsiteX5" fmla="*/ 4141448 w 5800008"/>
              <a:gd name="connsiteY5" fmla="*/ 1338599 h 2259933"/>
              <a:gd name="connsiteX6" fmla="*/ 5154480 w 5800008"/>
              <a:gd name="connsiteY6" fmla="*/ 1737678 h 2259933"/>
              <a:gd name="connsiteX7" fmla="*/ 5492208 w 5800008"/>
              <a:gd name="connsiteY7" fmla="*/ 1989099 h 2259933"/>
              <a:gd name="connsiteX8" fmla="*/ 5800008 w 5800008"/>
              <a:gd name="connsiteY8" fmla="*/ 2259933 h 2259933"/>
              <a:gd name="connsiteX0" fmla="*/ 5800008 w 6056104"/>
              <a:gd name="connsiteY0" fmla="*/ 2259933 h 2259933"/>
              <a:gd name="connsiteX1" fmla="*/ 632400 w 6056104"/>
              <a:gd name="connsiteY1" fmla="*/ 2259933 h 2259933"/>
              <a:gd name="connsiteX2" fmla="*/ 0 w 6056104"/>
              <a:gd name="connsiteY2" fmla="*/ 341618 h 2259933"/>
              <a:gd name="connsiteX3" fmla="*/ 2368985 w 6056104"/>
              <a:gd name="connsiteY3" fmla="*/ 399760 h 2259933"/>
              <a:gd name="connsiteX4" fmla="*/ 3264513 w 6056104"/>
              <a:gd name="connsiteY4" fmla="*/ 1297134 h 2259933"/>
              <a:gd name="connsiteX5" fmla="*/ 4141448 w 6056104"/>
              <a:gd name="connsiteY5" fmla="*/ 1338599 h 2259933"/>
              <a:gd name="connsiteX6" fmla="*/ 5154480 w 6056104"/>
              <a:gd name="connsiteY6" fmla="*/ 1737678 h 2259933"/>
              <a:gd name="connsiteX7" fmla="*/ 5800008 w 6056104"/>
              <a:gd name="connsiteY7" fmla="*/ 2259933 h 2259933"/>
              <a:gd name="connsiteX0" fmla="*/ 5800008 w 5800008"/>
              <a:gd name="connsiteY0" fmla="*/ 2259933 h 2259933"/>
              <a:gd name="connsiteX1" fmla="*/ 632400 w 5800008"/>
              <a:gd name="connsiteY1" fmla="*/ 2259933 h 2259933"/>
              <a:gd name="connsiteX2" fmla="*/ 0 w 5800008"/>
              <a:gd name="connsiteY2" fmla="*/ 341618 h 2259933"/>
              <a:gd name="connsiteX3" fmla="*/ 2368985 w 5800008"/>
              <a:gd name="connsiteY3" fmla="*/ 399760 h 2259933"/>
              <a:gd name="connsiteX4" fmla="*/ 3264513 w 5800008"/>
              <a:gd name="connsiteY4" fmla="*/ 1297134 h 2259933"/>
              <a:gd name="connsiteX5" fmla="*/ 4141448 w 5800008"/>
              <a:gd name="connsiteY5" fmla="*/ 1338599 h 2259933"/>
              <a:gd name="connsiteX6" fmla="*/ 5154480 w 5800008"/>
              <a:gd name="connsiteY6" fmla="*/ 1737678 h 2259933"/>
              <a:gd name="connsiteX7" fmla="*/ 5800008 w 5800008"/>
              <a:gd name="connsiteY7" fmla="*/ 2259933 h 2259933"/>
              <a:gd name="connsiteX0" fmla="*/ 5800008 w 5914706"/>
              <a:gd name="connsiteY0" fmla="*/ 2259933 h 2259933"/>
              <a:gd name="connsiteX1" fmla="*/ 632400 w 5914706"/>
              <a:gd name="connsiteY1" fmla="*/ 2259933 h 2259933"/>
              <a:gd name="connsiteX2" fmla="*/ 0 w 5914706"/>
              <a:gd name="connsiteY2" fmla="*/ 341618 h 2259933"/>
              <a:gd name="connsiteX3" fmla="*/ 2368985 w 5914706"/>
              <a:gd name="connsiteY3" fmla="*/ 399760 h 2259933"/>
              <a:gd name="connsiteX4" fmla="*/ 3264513 w 5914706"/>
              <a:gd name="connsiteY4" fmla="*/ 1297134 h 2259933"/>
              <a:gd name="connsiteX5" fmla="*/ 4141448 w 5914706"/>
              <a:gd name="connsiteY5" fmla="*/ 1338599 h 2259933"/>
              <a:gd name="connsiteX6" fmla="*/ 5800008 w 5914706"/>
              <a:gd name="connsiteY6" fmla="*/ 2259933 h 2259933"/>
              <a:gd name="connsiteX0" fmla="*/ 5800008 w 5800008"/>
              <a:gd name="connsiteY0" fmla="*/ 2259933 h 2259933"/>
              <a:gd name="connsiteX1" fmla="*/ 632400 w 5800008"/>
              <a:gd name="connsiteY1" fmla="*/ 2259933 h 2259933"/>
              <a:gd name="connsiteX2" fmla="*/ 0 w 5800008"/>
              <a:gd name="connsiteY2" fmla="*/ 341618 h 2259933"/>
              <a:gd name="connsiteX3" fmla="*/ 2368985 w 5800008"/>
              <a:gd name="connsiteY3" fmla="*/ 399760 h 2259933"/>
              <a:gd name="connsiteX4" fmla="*/ 3264513 w 5800008"/>
              <a:gd name="connsiteY4" fmla="*/ 1297134 h 2259933"/>
              <a:gd name="connsiteX5" fmla="*/ 4141448 w 5800008"/>
              <a:gd name="connsiteY5" fmla="*/ 1338599 h 2259933"/>
              <a:gd name="connsiteX6" fmla="*/ 5800008 w 5800008"/>
              <a:gd name="connsiteY6" fmla="*/ 2259933 h 2259933"/>
              <a:gd name="connsiteX0" fmla="*/ 5800008 w 5800008"/>
              <a:gd name="connsiteY0" fmla="*/ 2259933 h 2259933"/>
              <a:gd name="connsiteX1" fmla="*/ 632400 w 5800008"/>
              <a:gd name="connsiteY1" fmla="*/ 2259933 h 2259933"/>
              <a:gd name="connsiteX2" fmla="*/ 0 w 5800008"/>
              <a:gd name="connsiteY2" fmla="*/ 341618 h 2259933"/>
              <a:gd name="connsiteX3" fmla="*/ 2368985 w 5800008"/>
              <a:gd name="connsiteY3" fmla="*/ 399760 h 2259933"/>
              <a:gd name="connsiteX4" fmla="*/ 3264513 w 5800008"/>
              <a:gd name="connsiteY4" fmla="*/ 1297134 h 2259933"/>
              <a:gd name="connsiteX5" fmla="*/ 4141448 w 5800008"/>
              <a:gd name="connsiteY5" fmla="*/ 1338599 h 2259933"/>
              <a:gd name="connsiteX6" fmla="*/ 5800008 w 5800008"/>
              <a:gd name="connsiteY6" fmla="*/ 2259933 h 2259933"/>
              <a:gd name="connsiteX0" fmla="*/ 5818324 w 5818324"/>
              <a:gd name="connsiteY0" fmla="*/ 2259933 h 2259933"/>
              <a:gd name="connsiteX1" fmla="*/ 0 w 5818324"/>
              <a:gd name="connsiteY1" fmla="*/ 2237744 h 2259933"/>
              <a:gd name="connsiteX2" fmla="*/ 18316 w 5818324"/>
              <a:gd name="connsiteY2" fmla="*/ 341618 h 2259933"/>
              <a:gd name="connsiteX3" fmla="*/ 2387301 w 5818324"/>
              <a:gd name="connsiteY3" fmla="*/ 399760 h 2259933"/>
              <a:gd name="connsiteX4" fmla="*/ 3282829 w 5818324"/>
              <a:gd name="connsiteY4" fmla="*/ 1297134 h 2259933"/>
              <a:gd name="connsiteX5" fmla="*/ 4159764 w 5818324"/>
              <a:gd name="connsiteY5" fmla="*/ 1338599 h 2259933"/>
              <a:gd name="connsiteX6" fmla="*/ 5818324 w 5818324"/>
              <a:gd name="connsiteY6" fmla="*/ 2259933 h 2259933"/>
              <a:gd name="connsiteX0" fmla="*/ 5818324 w 5818324"/>
              <a:gd name="connsiteY0" fmla="*/ 2259933 h 2259933"/>
              <a:gd name="connsiteX1" fmla="*/ 0 w 5818324"/>
              <a:gd name="connsiteY1" fmla="*/ 2237744 h 2259933"/>
              <a:gd name="connsiteX2" fmla="*/ 18316 w 5818324"/>
              <a:gd name="connsiteY2" fmla="*/ 341618 h 2259933"/>
              <a:gd name="connsiteX3" fmla="*/ 2387301 w 5818324"/>
              <a:gd name="connsiteY3" fmla="*/ 399760 h 2259933"/>
              <a:gd name="connsiteX4" fmla="*/ 3282829 w 5818324"/>
              <a:gd name="connsiteY4" fmla="*/ 1297134 h 2259933"/>
              <a:gd name="connsiteX5" fmla="*/ 4159764 w 5818324"/>
              <a:gd name="connsiteY5" fmla="*/ 1338599 h 2259933"/>
              <a:gd name="connsiteX6" fmla="*/ 5818324 w 5818324"/>
              <a:gd name="connsiteY6" fmla="*/ 2259933 h 2259933"/>
              <a:gd name="connsiteX0" fmla="*/ 5866075 w 5866075"/>
              <a:gd name="connsiteY0" fmla="*/ 2259933 h 2259933"/>
              <a:gd name="connsiteX1" fmla="*/ 47751 w 5866075"/>
              <a:gd name="connsiteY1" fmla="*/ 2237744 h 2259933"/>
              <a:gd name="connsiteX2" fmla="*/ 66067 w 5866075"/>
              <a:gd name="connsiteY2" fmla="*/ 341618 h 2259933"/>
              <a:gd name="connsiteX3" fmla="*/ 2435052 w 5866075"/>
              <a:gd name="connsiteY3" fmla="*/ 399760 h 2259933"/>
              <a:gd name="connsiteX4" fmla="*/ 3330580 w 5866075"/>
              <a:gd name="connsiteY4" fmla="*/ 1297134 h 2259933"/>
              <a:gd name="connsiteX5" fmla="*/ 4207515 w 5866075"/>
              <a:gd name="connsiteY5" fmla="*/ 1338599 h 2259933"/>
              <a:gd name="connsiteX6" fmla="*/ 5866075 w 5866075"/>
              <a:gd name="connsiteY6" fmla="*/ 2259933 h 2259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66075" h="2259933">
                <a:moveTo>
                  <a:pt x="5866075" y="2259933"/>
                </a:moveTo>
                <a:lnTo>
                  <a:pt x="47751" y="2237744"/>
                </a:lnTo>
                <a:cubicBezTo>
                  <a:pt x="465440" y="1383426"/>
                  <a:pt x="-203233" y="953241"/>
                  <a:pt x="66067" y="341618"/>
                </a:cubicBezTo>
                <a:cubicBezTo>
                  <a:pt x="1098479" y="-439148"/>
                  <a:pt x="1748597" y="356736"/>
                  <a:pt x="2435052" y="399760"/>
                </a:cubicBezTo>
                <a:cubicBezTo>
                  <a:pt x="3000855" y="435222"/>
                  <a:pt x="2917723" y="1104524"/>
                  <a:pt x="3330580" y="1297134"/>
                </a:cubicBezTo>
                <a:cubicBezTo>
                  <a:pt x="3633526" y="1438467"/>
                  <a:pt x="3869104" y="1038928"/>
                  <a:pt x="4207515" y="1338599"/>
                </a:cubicBezTo>
                <a:cubicBezTo>
                  <a:pt x="4952524" y="1998323"/>
                  <a:pt x="5471073" y="1535797"/>
                  <a:pt x="5866075" y="2259933"/>
                </a:cubicBezTo>
                <a:close/>
              </a:path>
            </a:pathLst>
          </a:custGeom>
          <a:solidFill>
            <a:srgbClr val="2F35A7"/>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266121293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9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E3F8C56-DC4D-4153-A6DF-3A9E73EF3B3E}"/>
              </a:ext>
            </a:extLst>
          </p:cNvPr>
          <p:cNvSpPr/>
          <p:nvPr userDrawn="1"/>
        </p:nvSpPr>
        <p:spPr>
          <a:xfrm flipH="1" flipV="1">
            <a:off x="7345296" y="5288417"/>
            <a:ext cx="4846703" cy="1569580"/>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reeform: Shape 2">
            <a:extLst>
              <a:ext uri="{FF2B5EF4-FFF2-40B4-BE49-F238E27FC236}">
                <a16:creationId xmlns:a16="http://schemas.microsoft.com/office/drawing/2014/main" id="{AAFF82E1-C353-4E92-A798-0A05786C4792}"/>
              </a:ext>
            </a:extLst>
          </p:cNvPr>
          <p:cNvSpPr/>
          <p:nvPr userDrawn="1"/>
        </p:nvSpPr>
        <p:spPr>
          <a:xfrm>
            <a:off x="3443554" y="1699623"/>
            <a:ext cx="5381226" cy="3599928"/>
          </a:xfrm>
          <a:custGeom>
            <a:avLst/>
            <a:gdLst>
              <a:gd name="connsiteX0" fmla="*/ 4990805 w 8585263"/>
              <a:gd name="connsiteY0" fmla="*/ 947889 h 5743362"/>
              <a:gd name="connsiteX1" fmla="*/ 3414826 w 8585263"/>
              <a:gd name="connsiteY1" fmla="*/ 556490 h 5743362"/>
              <a:gd name="connsiteX2" fmla="*/ 1880114 w 8585263"/>
              <a:gd name="connsiteY2" fmla="*/ 43416 h 5743362"/>
              <a:gd name="connsiteX3" fmla="*/ 860774 w 8585263"/>
              <a:gd name="connsiteY3" fmla="*/ 153008 h 5743362"/>
              <a:gd name="connsiteX4" fmla="*/ 459589 w 8585263"/>
              <a:gd name="connsiteY4" fmla="*/ 924916 h 5743362"/>
              <a:gd name="connsiteX5" fmla="*/ 499920 w 8585263"/>
              <a:gd name="connsiteY5" fmla="*/ 1567322 h 5743362"/>
              <a:gd name="connsiteX6" fmla="*/ 766753 w 8585263"/>
              <a:gd name="connsiteY6" fmla="*/ 1958721 h 5743362"/>
              <a:gd name="connsiteX7" fmla="*/ 541698 w 8585263"/>
              <a:gd name="connsiteY7" fmla="*/ 3453102 h 5743362"/>
              <a:gd name="connsiteX8" fmla="*/ 117285 w 8585263"/>
              <a:gd name="connsiteY8" fmla="*/ 4096869 h 5743362"/>
              <a:gd name="connsiteX9" fmla="*/ 51683 w 8585263"/>
              <a:gd name="connsiteY9" fmla="*/ 4815512 h 5743362"/>
              <a:gd name="connsiteX10" fmla="*/ 629422 w 8585263"/>
              <a:gd name="connsiteY10" fmla="*/ 5338796 h 5743362"/>
              <a:gd name="connsiteX11" fmla="*/ 2319332 w 8585263"/>
              <a:gd name="connsiteY11" fmla="*/ 5695481 h 5743362"/>
              <a:gd name="connsiteX12" fmla="*/ 6205164 w 8585263"/>
              <a:gd name="connsiteY12" fmla="*/ 5707308 h 5743362"/>
              <a:gd name="connsiteX13" fmla="*/ 7637516 w 8585263"/>
              <a:gd name="connsiteY13" fmla="*/ 5604608 h 5743362"/>
              <a:gd name="connsiteX14" fmla="*/ 8359819 w 8585263"/>
              <a:gd name="connsiteY14" fmla="*/ 5340839 h 5743362"/>
              <a:gd name="connsiteX15" fmla="*/ 8499276 w 8585263"/>
              <a:gd name="connsiteY15" fmla="*/ 4550552 h 5743362"/>
              <a:gd name="connsiteX16" fmla="*/ 7288405 w 8585263"/>
              <a:gd name="connsiteY16" fmla="*/ 3572904 h 5743362"/>
              <a:gd name="connsiteX17" fmla="*/ 7442923 w 8585263"/>
              <a:gd name="connsiteY17" fmla="*/ 2816397 h 5743362"/>
              <a:gd name="connsiteX18" fmla="*/ 8342290 w 8585263"/>
              <a:gd name="connsiteY18" fmla="*/ 1321591 h 5743362"/>
              <a:gd name="connsiteX19" fmla="*/ 7694524 w 8585263"/>
              <a:gd name="connsiteY19" fmla="*/ 360109 h 5743362"/>
              <a:gd name="connsiteX20" fmla="*/ 6367169 w 8585263"/>
              <a:gd name="connsiteY20" fmla="*/ 510628 h 5743362"/>
              <a:gd name="connsiteX21" fmla="*/ 4990805 w 8585263"/>
              <a:gd name="connsiteY21" fmla="*/ 947889 h 57433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8585263" h="5743362">
                <a:moveTo>
                  <a:pt x="4990805" y="947889"/>
                </a:moveTo>
                <a:cubicBezTo>
                  <a:pt x="4440122" y="928745"/>
                  <a:pt x="3915647" y="750998"/>
                  <a:pt x="3414826" y="556490"/>
                </a:cubicBezTo>
                <a:cubicBezTo>
                  <a:pt x="2914005" y="361981"/>
                  <a:pt x="2417948" y="146456"/>
                  <a:pt x="1880114" y="43416"/>
                </a:cubicBezTo>
                <a:cubicBezTo>
                  <a:pt x="1534747" y="-22866"/>
                  <a:pt x="1139348" y="-32226"/>
                  <a:pt x="860774" y="153008"/>
                </a:cubicBezTo>
                <a:cubicBezTo>
                  <a:pt x="592750" y="331690"/>
                  <a:pt x="506132" y="639279"/>
                  <a:pt x="459589" y="924916"/>
                </a:cubicBezTo>
                <a:cubicBezTo>
                  <a:pt x="424533" y="1139931"/>
                  <a:pt x="403942" y="1366091"/>
                  <a:pt x="499920" y="1567322"/>
                </a:cubicBezTo>
                <a:cubicBezTo>
                  <a:pt x="566628" y="1707034"/>
                  <a:pt x="684899" y="1824454"/>
                  <a:pt x="766753" y="1958721"/>
                </a:cubicBezTo>
                <a:cubicBezTo>
                  <a:pt x="1051538" y="2424317"/>
                  <a:pt x="850223" y="2998483"/>
                  <a:pt x="541698" y="3453102"/>
                </a:cubicBezTo>
                <a:cubicBezTo>
                  <a:pt x="397050" y="3666329"/>
                  <a:pt x="229004" y="3870027"/>
                  <a:pt x="117285" y="4096869"/>
                </a:cubicBezTo>
                <a:cubicBezTo>
                  <a:pt x="5566" y="4323710"/>
                  <a:pt x="-46082" y="4583991"/>
                  <a:pt x="51683" y="4815512"/>
                </a:cubicBezTo>
                <a:cubicBezTo>
                  <a:pt x="148512" y="5045247"/>
                  <a:pt x="379352" y="5217463"/>
                  <a:pt x="629422" y="5338796"/>
                </a:cubicBezTo>
                <a:cubicBezTo>
                  <a:pt x="1137306" y="5585038"/>
                  <a:pt x="1735552" y="5655575"/>
                  <a:pt x="2319332" y="5695481"/>
                </a:cubicBezTo>
                <a:cubicBezTo>
                  <a:pt x="3611206" y="5783886"/>
                  <a:pt x="4909887" y="5745597"/>
                  <a:pt x="6205164" y="5707308"/>
                </a:cubicBezTo>
                <a:cubicBezTo>
                  <a:pt x="6684544" y="5693098"/>
                  <a:pt x="7165965" y="5678718"/>
                  <a:pt x="7637516" y="5604608"/>
                </a:cubicBezTo>
                <a:cubicBezTo>
                  <a:pt x="7899414" y="5563426"/>
                  <a:pt x="8169734" y="5498079"/>
                  <a:pt x="8359819" y="5340839"/>
                </a:cubicBezTo>
                <a:cubicBezTo>
                  <a:pt x="8601210" y="5140629"/>
                  <a:pt x="8661025" y="4801558"/>
                  <a:pt x="8499276" y="4550552"/>
                </a:cubicBezTo>
                <a:cubicBezTo>
                  <a:pt x="8228019" y="4129457"/>
                  <a:pt x="7478233" y="4024800"/>
                  <a:pt x="7288405" y="3572904"/>
                </a:cubicBezTo>
                <a:cubicBezTo>
                  <a:pt x="7184088" y="3324195"/>
                  <a:pt x="7291213" y="3047067"/>
                  <a:pt x="7442923" y="2816397"/>
                </a:cubicBezTo>
                <a:cubicBezTo>
                  <a:pt x="7768295" y="2321447"/>
                  <a:pt x="8313616" y="1887333"/>
                  <a:pt x="8342290" y="1321591"/>
                </a:cubicBezTo>
                <a:cubicBezTo>
                  <a:pt x="8362031" y="933084"/>
                  <a:pt x="8099878" y="543982"/>
                  <a:pt x="7694524" y="360109"/>
                </a:cubicBezTo>
                <a:cubicBezTo>
                  <a:pt x="7269686" y="167388"/>
                  <a:pt x="6680459" y="191638"/>
                  <a:pt x="6367169" y="510628"/>
                </a:cubicBezTo>
                <a:cubicBezTo>
                  <a:pt x="6044265" y="838383"/>
                  <a:pt x="5477076" y="964737"/>
                  <a:pt x="4990805" y="947889"/>
                </a:cubicBezTo>
                <a:close/>
              </a:path>
            </a:pathLst>
          </a:custGeom>
          <a:gradFill>
            <a:gsLst>
              <a:gs pos="0">
                <a:schemeClr val="bg1">
                  <a:alpha val="5000"/>
                </a:schemeClr>
              </a:gs>
              <a:gs pos="100000">
                <a:schemeClr val="bg1">
                  <a:alpha val="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solidFill>
                <a:schemeClr val="lt1"/>
              </a:solidFill>
            </a:endParaRPr>
          </a:p>
        </p:txBody>
      </p:sp>
    </p:spTree>
    <p:extLst>
      <p:ext uri="{BB962C8B-B14F-4D97-AF65-F5344CB8AC3E}">
        <p14:creationId xmlns:p14="http://schemas.microsoft.com/office/powerpoint/2010/main" val="42774882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49B3C76-3DF9-4A97-9128-50F1D5E4F2A7}"/>
              </a:ext>
            </a:extLst>
          </p:cNvPr>
          <p:cNvSpPr/>
          <p:nvPr userDrawn="1"/>
        </p:nvSpPr>
        <p:spPr>
          <a:xfrm flipH="1" flipV="1">
            <a:off x="6097402" y="4884295"/>
            <a:ext cx="6094597" cy="1973704"/>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1">
            <a:extLst>
              <a:ext uri="{FF2B5EF4-FFF2-40B4-BE49-F238E27FC236}">
                <a16:creationId xmlns:a16="http://schemas.microsoft.com/office/drawing/2014/main" id="{89A2F54E-74B0-4DDD-B7C2-AD4585E51863}"/>
              </a:ext>
            </a:extLst>
          </p:cNvPr>
          <p:cNvSpPr/>
          <p:nvPr userDrawn="1"/>
        </p:nvSpPr>
        <p:spPr>
          <a:xfrm>
            <a:off x="2" y="1"/>
            <a:ext cx="3973830" cy="2108199"/>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8582" h="4856095">
                <a:moveTo>
                  <a:pt x="0" y="0"/>
                </a:moveTo>
                <a:lnTo>
                  <a:pt x="5353050" y="0"/>
                </a:lnTo>
                <a:cubicBezTo>
                  <a:pt x="5481060" y="1677083"/>
                  <a:pt x="3347397" y="865966"/>
                  <a:pt x="3113382" y="2314433"/>
                </a:cubicBezTo>
                <a:cubicBezTo>
                  <a:pt x="3522393" y="3421098"/>
                  <a:pt x="3269487" y="4607796"/>
                  <a:pt x="2472915" y="4852919"/>
                </a:cubicBezTo>
                <a:cubicBezTo>
                  <a:pt x="1452939" y="4944033"/>
                  <a:pt x="1717593" y="3043473"/>
                  <a:pt x="0" y="3101199"/>
                </a:cubicBezTo>
                <a:lnTo>
                  <a:pt x="0" y="0"/>
                </a:lnTo>
                <a:close/>
              </a:path>
            </a:pathLst>
          </a:custGeom>
          <a:gradFill>
            <a:gsLst>
              <a:gs pos="100000">
                <a:schemeClr val="bg1">
                  <a:alpha val="9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6362359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40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A03EBAF-A66D-427E-B164-C4F50D8EFCB1}"/>
              </a:ext>
            </a:extLst>
          </p:cNvPr>
          <p:cNvSpPr/>
          <p:nvPr userDrawn="1"/>
        </p:nvSpPr>
        <p:spPr>
          <a:xfrm>
            <a:off x="-1" y="0"/>
            <a:ext cx="5849237" cy="3076848"/>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 name="connsiteX0" fmla="*/ 0 w 5410667"/>
              <a:gd name="connsiteY0" fmla="*/ 0 h 4856094"/>
              <a:gd name="connsiteX1" fmla="*/ 5353050 w 5410667"/>
              <a:gd name="connsiteY1" fmla="*/ 0 h 4856094"/>
              <a:gd name="connsiteX2" fmla="*/ 3113382 w 5410667"/>
              <a:gd name="connsiteY2" fmla="*/ 2314433 h 4856094"/>
              <a:gd name="connsiteX3" fmla="*/ 2472915 w 5410667"/>
              <a:gd name="connsiteY3" fmla="*/ 4852919 h 4856094"/>
              <a:gd name="connsiteX4" fmla="*/ 0 w 5410667"/>
              <a:gd name="connsiteY4" fmla="*/ 3101199 h 4856094"/>
              <a:gd name="connsiteX5" fmla="*/ 0 w 5410667"/>
              <a:gd name="connsiteY5" fmla="*/ 0 h 4856094"/>
              <a:gd name="connsiteX0" fmla="*/ 0 w 5411581"/>
              <a:gd name="connsiteY0" fmla="*/ 0 h 4856094"/>
              <a:gd name="connsiteX1" fmla="*/ 5353050 w 5411581"/>
              <a:gd name="connsiteY1" fmla="*/ 0 h 4856094"/>
              <a:gd name="connsiteX2" fmla="*/ 3113382 w 5411581"/>
              <a:gd name="connsiteY2" fmla="*/ 2314433 h 4856094"/>
              <a:gd name="connsiteX3" fmla="*/ 2472915 w 5411581"/>
              <a:gd name="connsiteY3" fmla="*/ 4852919 h 4856094"/>
              <a:gd name="connsiteX4" fmla="*/ 0 w 5411581"/>
              <a:gd name="connsiteY4" fmla="*/ 3101199 h 4856094"/>
              <a:gd name="connsiteX5" fmla="*/ 0 w 5411581"/>
              <a:gd name="connsiteY5" fmla="*/ 0 h 4856094"/>
              <a:gd name="connsiteX0" fmla="*/ 0 w 5404371"/>
              <a:gd name="connsiteY0" fmla="*/ 0 h 4856094"/>
              <a:gd name="connsiteX1" fmla="*/ 5353050 w 5404371"/>
              <a:gd name="connsiteY1" fmla="*/ 0 h 4856094"/>
              <a:gd name="connsiteX2" fmla="*/ 3113382 w 5404371"/>
              <a:gd name="connsiteY2" fmla="*/ 2314433 h 4856094"/>
              <a:gd name="connsiteX3" fmla="*/ 2472915 w 5404371"/>
              <a:gd name="connsiteY3" fmla="*/ 4852919 h 4856094"/>
              <a:gd name="connsiteX4" fmla="*/ 0 w 5404371"/>
              <a:gd name="connsiteY4" fmla="*/ 3101199 h 4856094"/>
              <a:gd name="connsiteX5" fmla="*/ 0 w 5404371"/>
              <a:gd name="connsiteY5" fmla="*/ 0 h 485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4371" h="4856094">
                <a:moveTo>
                  <a:pt x="0" y="0"/>
                </a:moveTo>
                <a:lnTo>
                  <a:pt x="5353050" y="0"/>
                </a:lnTo>
                <a:cubicBezTo>
                  <a:pt x="5834547" y="2094705"/>
                  <a:pt x="2760472" y="840420"/>
                  <a:pt x="3113382" y="2314433"/>
                </a:cubicBezTo>
                <a:cubicBezTo>
                  <a:pt x="3466292" y="3788446"/>
                  <a:pt x="3269487" y="4607796"/>
                  <a:pt x="2472915" y="4852919"/>
                </a:cubicBezTo>
                <a:cubicBezTo>
                  <a:pt x="1452939" y="4944033"/>
                  <a:pt x="1717593" y="3043473"/>
                  <a:pt x="0" y="3101199"/>
                </a:cubicBezTo>
                <a:lnTo>
                  <a:pt x="0" y="0"/>
                </a:lnTo>
                <a:close/>
              </a:path>
            </a:pathLst>
          </a:custGeom>
          <a:gradFill>
            <a:gsLst>
              <a:gs pos="99000">
                <a:schemeClr val="bg1">
                  <a:alpha val="6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060038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9543705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2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F6B3C926-B1F0-4968-9233-90B220DBDA6A}"/>
              </a:ext>
            </a:extLst>
          </p:cNvPr>
          <p:cNvSpPr>
            <a:spLocks noGrp="1"/>
          </p:cNvSpPr>
          <p:nvPr>
            <p:ph type="pic" sz="quarter" idx="12"/>
          </p:nvPr>
        </p:nvSpPr>
        <p:spPr>
          <a:xfrm>
            <a:off x="6759442" y="1376078"/>
            <a:ext cx="3253937" cy="5481922"/>
          </a:xfrm>
          <a:custGeom>
            <a:avLst/>
            <a:gdLst>
              <a:gd name="connsiteX0" fmla="*/ 304602 w 3253937"/>
              <a:gd name="connsiteY0" fmla="*/ 0 h 5481922"/>
              <a:gd name="connsiteX1" fmla="*/ 721725 w 3253937"/>
              <a:gd name="connsiteY1" fmla="*/ 0 h 5481922"/>
              <a:gd name="connsiteX2" fmla="*/ 721725 w 3253937"/>
              <a:gd name="connsiteY2" fmla="*/ 121749 h 5481922"/>
              <a:gd name="connsiteX3" fmla="*/ 860291 w 3253937"/>
              <a:gd name="connsiteY3" fmla="*/ 260882 h 5481922"/>
              <a:gd name="connsiteX4" fmla="*/ 2389523 w 3253937"/>
              <a:gd name="connsiteY4" fmla="*/ 260882 h 5481922"/>
              <a:gd name="connsiteX5" fmla="*/ 2528091 w 3253937"/>
              <a:gd name="connsiteY5" fmla="*/ 121749 h 5481922"/>
              <a:gd name="connsiteX6" fmla="*/ 2528091 w 3253937"/>
              <a:gd name="connsiteY6" fmla="*/ 0 h 5481922"/>
              <a:gd name="connsiteX7" fmla="*/ 2949337 w 3253937"/>
              <a:gd name="connsiteY7" fmla="*/ 0 h 5481922"/>
              <a:gd name="connsiteX8" fmla="*/ 3253937 w 3253937"/>
              <a:gd name="connsiteY8" fmla="*/ 305844 h 5481922"/>
              <a:gd name="connsiteX9" fmla="*/ 3253937 w 3253937"/>
              <a:gd name="connsiteY9" fmla="*/ 5481922 h 5481922"/>
              <a:gd name="connsiteX10" fmla="*/ 0 w 3253937"/>
              <a:gd name="connsiteY10" fmla="*/ 5481922 h 5481922"/>
              <a:gd name="connsiteX11" fmla="*/ 0 w 3253937"/>
              <a:gd name="connsiteY11" fmla="*/ 305844 h 5481922"/>
              <a:gd name="connsiteX12" fmla="*/ 304602 w 3253937"/>
              <a:gd name="connsiteY12" fmla="*/ 0 h 5481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253937" h="5481922">
                <a:moveTo>
                  <a:pt x="304602" y="0"/>
                </a:moveTo>
                <a:lnTo>
                  <a:pt x="721725" y="0"/>
                </a:lnTo>
                <a:lnTo>
                  <a:pt x="721725" y="121749"/>
                </a:lnTo>
                <a:cubicBezTo>
                  <a:pt x="721725" y="198589"/>
                  <a:pt x="783764" y="260882"/>
                  <a:pt x="860291" y="260882"/>
                </a:cubicBezTo>
                <a:lnTo>
                  <a:pt x="2389523" y="260882"/>
                </a:lnTo>
                <a:cubicBezTo>
                  <a:pt x="2466052" y="260882"/>
                  <a:pt x="2528091" y="198589"/>
                  <a:pt x="2528091" y="121749"/>
                </a:cubicBezTo>
                <a:lnTo>
                  <a:pt x="2528091" y="0"/>
                </a:lnTo>
                <a:lnTo>
                  <a:pt x="2949337" y="0"/>
                </a:lnTo>
                <a:cubicBezTo>
                  <a:pt x="3117563" y="0"/>
                  <a:pt x="3253937" y="136933"/>
                  <a:pt x="3253937" y="305844"/>
                </a:cubicBezTo>
                <a:lnTo>
                  <a:pt x="3253937" y="5481922"/>
                </a:lnTo>
                <a:lnTo>
                  <a:pt x="0" y="5481922"/>
                </a:lnTo>
                <a:lnTo>
                  <a:pt x="0" y="305844"/>
                </a:lnTo>
                <a:cubicBezTo>
                  <a:pt x="0" y="136933"/>
                  <a:pt x="136374" y="0"/>
                  <a:pt x="304602" y="0"/>
                </a:cubicBezTo>
                <a:close/>
              </a:path>
            </a:pathLst>
          </a:custGeom>
          <a:effectLst/>
        </p:spPr>
        <p:txBody>
          <a:bodyPr wrap="square">
            <a:noAutofit/>
          </a:bodyPr>
          <a:lstStyle>
            <a:lvl1pPr marL="0" indent="0">
              <a:buNone/>
              <a:defRPr sz="1800">
                <a:solidFill>
                  <a:schemeClr val="bg1"/>
                </a:solidFill>
              </a:defRPr>
            </a:lvl1pPr>
          </a:lstStyle>
          <a:p>
            <a:endParaRPr lang="id-ID"/>
          </a:p>
        </p:txBody>
      </p:sp>
    </p:spTree>
    <p:extLst>
      <p:ext uri="{BB962C8B-B14F-4D97-AF65-F5344CB8AC3E}">
        <p14:creationId xmlns:p14="http://schemas.microsoft.com/office/powerpoint/2010/main" val="42942931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4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432646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20642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025133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4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5199531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4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2786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800833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Line 11">
            <a:extLst>
              <a:ext uri="{FF2B5EF4-FFF2-40B4-BE49-F238E27FC236}">
                <a16:creationId xmlns:a16="http://schemas.microsoft.com/office/drawing/2014/main" id="{043F7926-4019-B8FC-1D43-9C8008EFCD03}"/>
              </a:ext>
            </a:extLst>
          </p:cNvPr>
          <p:cNvSpPr>
            <a:spLocks noChangeShapeType="1"/>
          </p:cNvSpPr>
          <p:nvPr userDrawn="1"/>
        </p:nvSpPr>
        <p:spPr bwMode="auto">
          <a:xfrm>
            <a:off x="4751917" y="836613"/>
            <a:ext cx="7440083" cy="0"/>
          </a:xfrm>
          <a:prstGeom prst="line">
            <a:avLst/>
          </a:prstGeom>
          <a:noFill/>
          <a:ln w="9525">
            <a:solidFill>
              <a:srgbClr val="003366"/>
            </a:solidFill>
            <a:round/>
            <a:headEnd/>
            <a:tailEnd/>
          </a:ln>
          <a:effectLst>
            <a:prstShdw prst="shdw17" dist="17961" dir="2700000">
              <a:srgbClr val="001F3D"/>
            </a:prstShdw>
          </a:effectLst>
          <a:extLst>
            <a:ext uri="{909E8E84-426E-40DD-AFC4-6F175D3DCCD1}">
              <a14:hiddenFill xmlns:a14="http://schemas.microsoft.com/office/drawing/2010/main">
                <a:noFill/>
              </a14:hiddenFill>
            </a:ext>
          </a:extLst>
        </p:spPr>
        <p:txBody>
          <a:bodyPr/>
          <a:lstStyle/>
          <a:p>
            <a:endParaRPr lang="en-US" sz="1800"/>
          </a:p>
        </p:txBody>
      </p:sp>
      <p:sp>
        <p:nvSpPr>
          <p:cNvPr id="3" name="Line 8">
            <a:extLst>
              <a:ext uri="{FF2B5EF4-FFF2-40B4-BE49-F238E27FC236}">
                <a16:creationId xmlns:a16="http://schemas.microsoft.com/office/drawing/2014/main" id="{D470E135-0F10-AA9B-8EBC-BDEFB0DF97DF}"/>
              </a:ext>
            </a:extLst>
          </p:cNvPr>
          <p:cNvSpPr>
            <a:spLocks noChangeShapeType="1"/>
          </p:cNvSpPr>
          <p:nvPr userDrawn="1"/>
        </p:nvSpPr>
        <p:spPr bwMode="auto">
          <a:xfrm>
            <a:off x="4751917" y="836613"/>
            <a:ext cx="7440083" cy="0"/>
          </a:xfrm>
          <a:prstGeom prst="line">
            <a:avLst/>
          </a:prstGeom>
          <a:noFill/>
          <a:ln w="50800">
            <a:solidFill>
              <a:srgbClr val="316CAF"/>
            </a:solidFill>
            <a:round/>
            <a:headEnd/>
            <a:tailEnd/>
          </a:ln>
          <a:extLst>
            <a:ext uri="{909E8E84-426E-40DD-AFC4-6F175D3DCCD1}">
              <a14:hiddenFill xmlns:a14="http://schemas.microsoft.com/office/drawing/2010/main">
                <a:noFill/>
              </a14:hiddenFill>
            </a:ext>
          </a:extLst>
        </p:spPr>
        <p:txBody>
          <a:bodyPr/>
          <a:lstStyle/>
          <a:p>
            <a:endParaRPr lang="en-US" sz="1800"/>
          </a:p>
        </p:txBody>
      </p:sp>
    </p:spTree>
    <p:extLst>
      <p:ext uri="{BB962C8B-B14F-4D97-AF65-F5344CB8AC3E}">
        <p14:creationId xmlns:p14="http://schemas.microsoft.com/office/powerpoint/2010/main" val="1771078040"/>
      </p:ext>
    </p:extLst>
  </p:cSld>
  <p:clrMapOvr>
    <a:masterClrMapping/>
  </p:clrMapOvr>
  <p:transition spd="med">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8217188A-4C92-405E-A165-3EDFC6358C63}"/>
              </a:ext>
            </a:extLst>
          </p:cNvPr>
          <p:cNvSpPr/>
          <p:nvPr userDrawn="1"/>
        </p:nvSpPr>
        <p:spPr>
          <a:xfrm>
            <a:off x="2" y="1"/>
            <a:ext cx="9615486" cy="344136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2"/>
              <a:gd name="connsiteX1" fmla="*/ 5353050 w 6226866"/>
              <a:gd name="connsiteY1" fmla="*/ 0 h 3393612"/>
              <a:gd name="connsiteX2" fmla="*/ 6119857 w 6226866"/>
              <a:gd name="connsiteY2" fmla="*/ 2554514 h 3393612"/>
              <a:gd name="connsiteX3" fmla="*/ 3279530 w 6226866"/>
              <a:gd name="connsiteY3" fmla="*/ 1784073 h 3393612"/>
              <a:gd name="connsiteX4" fmla="*/ 0 w 6226866"/>
              <a:gd name="connsiteY4" fmla="*/ 3101199 h 3393612"/>
              <a:gd name="connsiteX5" fmla="*/ 0 w 6226866"/>
              <a:gd name="connsiteY5" fmla="*/ 0 h 3393612"/>
              <a:gd name="connsiteX0" fmla="*/ 0 w 6226866"/>
              <a:gd name="connsiteY0" fmla="*/ 0 h 3806829"/>
              <a:gd name="connsiteX1" fmla="*/ 5353050 w 6226866"/>
              <a:gd name="connsiteY1" fmla="*/ 0 h 3806829"/>
              <a:gd name="connsiteX2" fmla="*/ 6119857 w 6226866"/>
              <a:gd name="connsiteY2" fmla="*/ 2554514 h 3806829"/>
              <a:gd name="connsiteX3" fmla="*/ 3279530 w 6226866"/>
              <a:gd name="connsiteY3" fmla="*/ 1784073 h 3806829"/>
              <a:gd name="connsiteX4" fmla="*/ 0 w 6226866"/>
              <a:gd name="connsiteY4" fmla="*/ 3101199 h 3806829"/>
              <a:gd name="connsiteX5" fmla="*/ 0 w 6226866"/>
              <a:gd name="connsiteY5" fmla="*/ 0 h 3806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806829">
                <a:moveTo>
                  <a:pt x="0" y="0"/>
                </a:moveTo>
                <a:lnTo>
                  <a:pt x="5353050" y="0"/>
                </a:lnTo>
                <a:cubicBezTo>
                  <a:pt x="5353957" y="508000"/>
                  <a:pt x="6590969" y="517329"/>
                  <a:pt x="6119857" y="2554514"/>
                </a:cubicBezTo>
                <a:cubicBezTo>
                  <a:pt x="4918081" y="4907507"/>
                  <a:pt x="4076102" y="1538950"/>
                  <a:pt x="3279530" y="1784073"/>
                </a:cubicBezTo>
                <a:cubicBezTo>
                  <a:pt x="2259554" y="1875187"/>
                  <a:pt x="1871885" y="5228893"/>
                  <a:pt x="0" y="3101199"/>
                </a:cubicBezTo>
                <a:lnTo>
                  <a:pt x="0" y="0"/>
                </a:lnTo>
                <a:close/>
              </a:path>
            </a:pathLst>
          </a:custGeom>
          <a:gradFill>
            <a:gsLst>
              <a:gs pos="100000">
                <a:schemeClr val="bg1">
                  <a:alpha val="5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
            <a:extLst>
              <a:ext uri="{FF2B5EF4-FFF2-40B4-BE49-F238E27FC236}">
                <a16:creationId xmlns:a16="http://schemas.microsoft.com/office/drawing/2014/main" id="{BE208A22-D2AC-43D8-B508-C1337651E744}"/>
              </a:ext>
            </a:extLst>
          </p:cNvPr>
          <p:cNvSpPr/>
          <p:nvPr userDrawn="1"/>
        </p:nvSpPr>
        <p:spPr>
          <a:xfrm>
            <a:off x="2" y="2"/>
            <a:ext cx="3114673" cy="1652398"/>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8582" h="4856095">
                <a:moveTo>
                  <a:pt x="0" y="0"/>
                </a:moveTo>
                <a:lnTo>
                  <a:pt x="5353050" y="0"/>
                </a:lnTo>
                <a:cubicBezTo>
                  <a:pt x="5481060" y="1677083"/>
                  <a:pt x="3347397" y="865966"/>
                  <a:pt x="3113382" y="2314433"/>
                </a:cubicBezTo>
                <a:cubicBezTo>
                  <a:pt x="3522393" y="3421098"/>
                  <a:pt x="3269487" y="4607796"/>
                  <a:pt x="2472915" y="4852919"/>
                </a:cubicBezTo>
                <a:cubicBezTo>
                  <a:pt x="1452939" y="4944033"/>
                  <a:pt x="1717593" y="3043473"/>
                  <a:pt x="0" y="3101199"/>
                </a:cubicBezTo>
                <a:lnTo>
                  <a:pt x="0" y="0"/>
                </a:lnTo>
                <a:close/>
              </a:path>
            </a:pathLst>
          </a:custGeom>
          <a:gradFill>
            <a:gsLst>
              <a:gs pos="100000">
                <a:schemeClr val="bg1">
                  <a:alpha val="7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Picture Placeholder 3">
            <a:extLst>
              <a:ext uri="{FF2B5EF4-FFF2-40B4-BE49-F238E27FC236}">
                <a16:creationId xmlns:a16="http://schemas.microsoft.com/office/drawing/2014/main" id="{6EEEA499-886B-4610-A444-9BC147B72940}"/>
              </a:ext>
            </a:extLst>
          </p:cNvPr>
          <p:cNvSpPr>
            <a:spLocks noGrp="1"/>
          </p:cNvSpPr>
          <p:nvPr>
            <p:ph type="pic" sz="quarter" idx="10"/>
          </p:nvPr>
        </p:nvSpPr>
        <p:spPr>
          <a:xfrm>
            <a:off x="5820230" y="0"/>
            <a:ext cx="4634062" cy="6858000"/>
          </a:xfrm>
          <a:prstGeom prst="rect">
            <a:avLst/>
          </a:prstGeom>
          <a:effectLst>
            <a:outerShdw blurRad="698500" dist="2032000" dir="9000000" sx="70000" sy="70000" algn="tr" rotWithShape="0">
              <a:prstClr val="black">
                <a:alpha val="15000"/>
              </a:prstClr>
            </a:outerShdw>
          </a:effectLst>
        </p:spPr>
        <p:txBody>
          <a:bodyPr/>
          <a:lstStyle>
            <a:lvl1pPr marL="0" indent="0" algn="ctr">
              <a:buNone/>
              <a:defRPr sz="1600">
                <a:solidFill>
                  <a:schemeClr val="bg1"/>
                </a:solidFill>
              </a:defRPr>
            </a:lvl1pPr>
          </a:lstStyle>
          <a:p>
            <a:endParaRPr lang="en-US"/>
          </a:p>
        </p:txBody>
      </p:sp>
    </p:spTree>
    <p:extLst>
      <p:ext uri="{BB962C8B-B14F-4D97-AF65-F5344CB8AC3E}">
        <p14:creationId xmlns:p14="http://schemas.microsoft.com/office/powerpoint/2010/main" val="19031083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631261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7" name="Rectangle 1">
            <a:extLst>
              <a:ext uri="{FF2B5EF4-FFF2-40B4-BE49-F238E27FC236}">
                <a16:creationId xmlns:a16="http://schemas.microsoft.com/office/drawing/2014/main" id="{E0BA5521-36E2-4932-B0DE-334748C97A89}"/>
              </a:ext>
            </a:extLst>
          </p:cNvPr>
          <p:cNvSpPr/>
          <p:nvPr userDrawn="1"/>
        </p:nvSpPr>
        <p:spPr>
          <a:xfrm flipH="1" flipV="1">
            <a:off x="7621374" y="4790748"/>
            <a:ext cx="4570625" cy="206725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3465773"/>
              <a:gd name="connsiteX1" fmla="*/ 5353050 w 6226866"/>
              <a:gd name="connsiteY1" fmla="*/ 0 h 3465773"/>
              <a:gd name="connsiteX2" fmla="*/ 6119857 w 6226866"/>
              <a:gd name="connsiteY2" fmla="*/ 2554514 h 3465773"/>
              <a:gd name="connsiteX3" fmla="*/ 3279530 w 6226866"/>
              <a:gd name="connsiteY3" fmla="*/ 1784073 h 3465773"/>
              <a:gd name="connsiteX4" fmla="*/ 0 w 6226866"/>
              <a:gd name="connsiteY4" fmla="*/ 3101199 h 3465773"/>
              <a:gd name="connsiteX5" fmla="*/ 0 w 6226866"/>
              <a:gd name="connsiteY5" fmla="*/ 0 h 3465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65773">
                <a:moveTo>
                  <a:pt x="0" y="0"/>
                </a:moveTo>
                <a:lnTo>
                  <a:pt x="5353050" y="0"/>
                </a:lnTo>
                <a:cubicBezTo>
                  <a:pt x="5353957" y="508000"/>
                  <a:pt x="6590969" y="517329"/>
                  <a:pt x="6119857" y="2554514"/>
                </a:cubicBezTo>
                <a:cubicBezTo>
                  <a:pt x="4918081" y="4907507"/>
                  <a:pt x="4076102" y="1538950"/>
                  <a:pt x="3279530" y="1784073"/>
                </a:cubicBezTo>
                <a:cubicBezTo>
                  <a:pt x="2259554" y="1875187"/>
                  <a:pt x="2010475" y="4384392"/>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1">
            <a:extLst>
              <a:ext uri="{FF2B5EF4-FFF2-40B4-BE49-F238E27FC236}">
                <a16:creationId xmlns:a16="http://schemas.microsoft.com/office/drawing/2014/main" id="{C6793A7A-DBBA-4B19-92D7-CC559D139CF3}"/>
              </a:ext>
            </a:extLst>
          </p:cNvPr>
          <p:cNvSpPr/>
          <p:nvPr userDrawn="1"/>
        </p:nvSpPr>
        <p:spPr>
          <a:xfrm>
            <a:off x="2" y="0"/>
            <a:ext cx="8389309" cy="441299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 name="connsiteX0" fmla="*/ 0 w 5410667"/>
              <a:gd name="connsiteY0" fmla="*/ 0 h 4856094"/>
              <a:gd name="connsiteX1" fmla="*/ 5353050 w 5410667"/>
              <a:gd name="connsiteY1" fmla="*/ 0 h 4856094"/>
              <a:gd name="connsiteX2" fmla="*/ 3113382 w 5410667"/>
              <a:gd name="connsiteY2" fmla="*/ 2314433 h 4856094"/>
              <a:gd name="connsiteX3" fmla="*/ 2472915 w 5410667"/>
              <a:gd name="connsiteY3" fmla="*/ 4852919 h 4856094"/>
              <a:gd name="connsiteX4" fmla="*/ 0 w 5410667"/>
              <a:gd name="connsiteY4" fmla="*/ 3101199 h 4856094"/>
              <a:gd name="connsiteX5" fmla="*/ 0 w 5410667"/>
              <a:gd name="connsiteY5" fmla="*/ 0 h 4856094"/>
              <a:gd name="connsiteX0" fmla="*/ 0 w 5411581"/>
              <a:gd name="connsiteY0" fmla="*/ 0 h 4856094"/>
              <a:gd name="connsiteX1" fmla="*/ 5353050 w 5411581"/>
              <a:gd name="connsiteY1" fmla="*/ 0 h 4856094"/>
              <a:gd name="connsiteX2" fmla="*/ 3113382 w 5411581"/>
              <a:gd name="connsiteY2" fmla="*/ 2314433 h 4856094"/>
              <a:gd name="connsiteX3" fmla="*/ 2472915 w 5411581"/>
              <a:gd name="connsiteY3" fmla="*/ 4852919 h 4856094"/>
              <a:gd name="connsiteX4" fmla="*/ 0 w 5411581"/>
              <a:gd name="connsiteY4" fmla="*/ 3101199 h 4856094"/>
              <a:gd name="connsiteX5" fmla="*/ 0 w 5411581"/>
              <a:gd name="connsiteY5" fmla="*/ 0 h 4856094"/>
              <a:gd name="connsiteX0" fmla="*/ 0 w 5404371"/>
              <a:gd name="connsiteY0" fmla="*/ 0 h 4856094"/>
              <a:gd name="connsiteX1" fmla="*/ 5353050 w 5404371"/>
              <a:gd name="connsiteY1" fmla="*/ 0 h 4856094"/>
              <a:gd name="connsiteX2" fmla="*/ 3113382 w 5404371"/>
              <a:gd name="connsiteY2" fmla="*/ 2314433 h 4856094"/>
              <a:gd name="connsiteX3" fmla="*/ 2472915 w 5404371"/>
              <a:gd name="connsiteY3" fmla="*/ 4852919 h 4856094"/>
              <a:gd name="connsiteX4" fmla="*/ 0 w 5404371"/>
              <a:gd name="connsiteY4" fmla="*/ 3101199 h 4856094"/>
              <a:gd name="connsiteX5" fmla="*/ 0 w 5404371"/>
              <a:gd name="connsiteY5" fmla="*/ 0 h 485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04371" h="4856094">
                <a:moveTo>
                  <a:pt x="0" y="0"/>
                </a:moveTo>
                <a:lnTo>
                  <a:pt x="5353050" y="0"/>
                </a:lnTo>
                <a:cubicBezTo>
                  <a:pt x="5834547" y="2094705"/>
                  <a:pt x="2760472" y="840420"/>
                  <a:pt x="3113382" y="2314433"/>
                </a:cubicBezTo>
                <a:cubicBezTo>
                  <a:pt x="3466292" y="3788446"/>
                  <a:pt x="3269487" y="4607796"/>
                  <a:pt x="2472915" y="4852919"/>
                </a:cubicBezTo>
                <a:cubicBezTo>
                  <a:pt x="1452939" y="4944033"/>
                  <a:pt x="1717593" y="3043473"/>
                  <a:pt x="0" y="3101199"/>
                </a:cubicBezTo>
                <a:lnTo>
                  <a:pt x="0" y="0"/>
                </a:lnTo>
                <a:close/>
              </a:path>
            </a:pathLst>
          </a:custGeom>
          <a:gradFill>
            <a:gsLst>
              <a:gs pos="99000">
                <a:schemeClr val="bg1">
                  <a:alpha val="6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Picture Placeholder 6">
            <a:extLst>
              <a:ext uri="{FF2B5EF4-FFF2-40B4-BE49-F238E27FC236}">
                <a16:creationId xmlns:a16="http://schemas.microsoft.com/office/drawing/2014/main" id="{FC199224-512F-478D-935C-D1E2238DF6AE}"/>
              </a:ext>
            </a:extLst>
          </p:cNvPr>
          <p:cNvSpPr>
            <a:spLocks noGrp="1"/>
          </p:cNvSpPr>
          <p:nvPr>
            <p:ph type="pic" sz="quarter" idx="10" hasCustomPrompt="1"/>
          </p:nvPr>
        </p:nvSpPr>
        <p:spPr>
          <a:xfrm>
            <a:off x="2437478" y="3943885"/>
            <a:ext cx="717678" cy="717678"/>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242AA2"/>
          </a:solidFill>
          <a:ln w="44450">
            <a:gradFill>
              <a:gsLst>
                <a:gs pos="0">
                  <a:schemeClr val="accent1">
                    <a:lumMod val="5000"/>
                    <a:lumOff val="95000"/>
                  </a:schemeClr>
                </a:gs>
                <a:gs pos="99000">
                  <a:schemeClr val="bg1">
                    <a:lumMod val="85000"/>
                  </a:schemeClr>
                </a:gs>
              </a:gsLst>
              <a:lin ang="5400000" scaled="1"/>
            </a:gradFill>
          </a:ln>
          <a:effectLst>
            <a:outerShdw blurRad="1270000" dist="508000" dir="5400000" sx="85000" sy="85000" algn="t" rotWithShape="0">
              <a:prstClr val="black">
                <a:alpha val="40000"/>
              </a:prstClr>
            </a:outerShdw>
          </a:effectLst>
        </p:spPr>
        <p:txBody>
          <a:bodyPr wrap="square" anchor="t">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 b="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Drag and Drop Image Here</a:t>
            </a:r>
          </a:p>
          <a:p>
            <a:endParaRPr lang="en-US" dirty="0"/>
          </a:p>
        </p:txBody>
      </p:sp>
      <p:sp>
        <p:nvSpPr>
          <p:cNvPr id="3" name="Picture Placeholder 6">
            <a:extLst>
              <a:ext uri="{FF2B5EF4-FFF2-40B4-BE49-F238E27FC236}">
                <a16:creationId xmlns:a16="http://schemas.microsoft.com/office/drawing/2014/main" id="{44F5BCC4-A162-4407-80DF-8071A9A54392}"/>
              </a:ext>
            </a:extLst>
          </p:cNvPr>
          <p:cNvSpPr>
            <a:spLocks noGrp="1"/>
          </p:cNvSpPr>
          <p:nvPr>
            <p:ph type="pic" sz="quarter" idx="11" hasCustomPrompt="1"/>
          </p:nvPr>
        </p:nvSpPr>
        <p:spPr>
          <a:xfrm>
            <a:off x="4084032" y="3201320"/>
            <a:ext cx="717678" cy="717678"/>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242AA2"/>
          </a:solidFill>
          <a:ln w="44450">
            <a:gradFill>
              <a:gsLst>
                <a:gs pos="0">
                  <a:schemeClr val="accent1">
                    <a:lumMod val="5000"/>
                    <a:lumOff val="95000"/>
                  </a:schemeClr>
                </a:gs>
                <a:gs pos="99000">
                  <a:schemeClr val="bg1">
                    <a:lumMod val="85000"/>
                  </a:schemeClr>
                </a:gs>
              </a:gsLst>
              <a:lin ang="5400000" scaled="1"/>
            </a:gradFill>
          </a:ln>
          <a:effectLst>
            <a:outerShdw blurRad="1270000" dist="508000" dir="5400000" sx="85000" sy="85000" algn="t" rotWithShape="0">
              <a:prstClr val="black">
                <a:alpha val="40000"/>
              </a:prstClr>
            </a:outerShdw>
          </a:effectLst>
        </p:spPr>
        <p:txBody>
          <a:bodyPr wrap="square" anchor="t">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 b="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Drag and Drop Image Here</a:t>
            </a:r>
          </a:p>
          <a:p>
            <a:endParaRPr lang="en-US" dirty="0"/>
          </a:p>
        </p:txBody>
      </p:sp>
      <p:sp>
        <p:nvSpPr>
          <p:cNvPr id="4" name="Picture Placeholder 6">
            <a:extLst>
              <a:ext uri="{FF2B5EF4-FFF2-40B4-BE49-F238E27FC236}">
                <a16:creationId xmlns:a16="http://schemas.microsoft.com/office/drawing/2014/main" id="{561F73E3-07CB-4FE9-92DA-54CE1B648082}"/>
              </a:ext>
            </a:extLst>
          </p:cNvPr>
          <p:cNvSpPr>
            <a:spLocks noGrp="1"/>
          </p:cNvSpPr>
          <p:nvPr>
            <p:ph type="pic" sz="quarter" idx="12" hasCustomPrompt="1"/>
          </p:nvPr>
        </p:nvSpPr>
        <p:spPr>
          <a:xfrm>
            <a:off x="5719051" y="2365441"/>
            <a:ext cx="717678" cy="717678"/>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242AA2"/>
          </a:solidFill>
          <a:ln w="44450">
            <a:gradFill>
              <a:gsLst>
                <a:gs pos="0">
                  <a:schemeClr val="accent1">
                    <a:lumMod val="5000"/>
                    <a:lumOff val="95000"/>
                  </a:schemeClr>
                </a:gs>
                <a:gs pos="99000">
                  <a:schemeClr val="bg1">
                    <a:lumMod val="85000"/>
                  </a:schemeClr>
                </a:gs>
              </a:gsLst>
              <a:lin ang="5400000" scaled="1"/>
            </a:gradFill>
          </a:ln>
          <a:effectLst>
            <a:outerShdw blurRad="1270000" dist="508000" dir="5400000" sx="85000" sy="85000" algn="t" rotWithShape="0">
              <a:prstClr val="black">
                <a:alpha val="40000"/>
              </a:prstClr>
            </a:outerShdw>
          </a:effectLst>
        </p:spPr>
        <p:txBody>
          <a:bodyPr wrap="square" anchor="t">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 b="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Drag and Drop Image Here</a:t>
            </a:r>
          </a:p>
          <a:p>
            <a:endParaRPr lang="en-US" dirty="0"/>
          </a:p>
        </p:txBody>
      </p:sp>
      <p:sp>
        <p:nvSpPr>
          <p:cNvPr id="5" name="Picture Placeholder 6">
            <a:extLst>
              <a:ext uri="{FF2B5EF4-FFF2-40B4-BE49-F238E27FC236}">
                <a16:creationId xmlns:a16="http://schemas.microsoft.com/office/drawing/2014/main" id="{4F9809F8-A2A6-4687-AC2C-1CB0BE5C5397}"/>
              </a:ext>
            </a:extLst>
          </p:cNvPr>
          <p:cNvSpPr>
            <a:spLocks noGrp="1"/>
          </p:cNvSpPr>
          <p:nvPr>
            <p:ph type="pic" sz="quarter" idx="13" hasCustomPrompt="1"/>
          </p:nvPr>
        </p:nvSpPr>
        <p:spPr>
          <a:xfrm>
            <a:off x="7377142" y="1774891"/>
            <a:ext cx="717678" cy="717678"/>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242AA2"/>
          </a:solidFill>
          <a:ln w="44450">
            <a:gradFill>
              <a:gsLst>
                <a:gs pos="0">
                  <a:schemeClr val="accent1">
                    <a:lumMod val="5000"/>
                    <a:lumOff val="95000"/>
                  </a:schemeClr>
                </a:gs>
                <a:gs pos="99000">
                  <a:schemeClr val="bg1">
                    <a:lumMod val="85000"/>
                  </a:schemeClr>
                </a:gs>
              </a:gsLst>
              <a:lin ang="5400000" scaled="1"/>
            </a:gradFill>
          </a:ln>
          <a:effectLst>
            <a:outerShdw blurRad="1270000" dist="508000" dir="5400000" sx="85000" sy="85000" algn="t" rotWithShape="0">
              <a:prstClr val="black">
                <a:alpha val="40000"/>
              </a:prstClr>
            </a:outerShdw>
          </a:effectLst>
        </p:spPr>
        <p:txBody>
          <a:bodyPr wrap="square" anchor="t">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 b="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Drag and Drop Image Here</a:t>
            </a:r>
          </a:p>
          <a:p>
            <a:endParaRPr lang="en-US" dirty="0"/>
          </a:p>
        </p:txBody>
      </p:sp>
      <p:sp>
        <p:nvSpPr>
          <p:cNvPr id="6" name="Picture Placeholder 6">
            <a:extLst>
              <a:ext uri="{FF2B5EF4-FFF2-40B4-BE49-F238E27FC236}">
                <a16:creationId xmlns:a16="http://schemas.microsoft.com/office/drawing/2014/main" id="{50D489E2-74A1-4602-AEB1-E7B2C57C73EB}"/>
              </a:ext>
            </a:extLst>
          </p:cNvPr>
          <p:cNvSpPr>
            <a:spLocks noGrp="1"/>
          </p:cNvSpPr>
          <p:nvPr>
            <p:ph type="pic" sz="quarter" idx="14" hasCustomPrompt="1"/>
          </p:nvPr>
        </p:nvSpPr>
        <p:spPr>
          <a:xfrm>
            <a:off x="9023697" y="1169235"/>
            <a:ext cx="717678" cy="717678"/>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242AA2"/>
          </a:solidFill>
          <a:ln w="44450">
            <a:gradFill>
              <a:gsLst>
                <a:gs pos="0">
                  <a:schemeClr val="accent1">
                    <a:lumMod val="5000"/>
                    <a:lumOff val="95000"/>
                  </a:schemeClr>
                </a:gs>
                <a:gs pos="99000">
                  <a:schemeClr val="bg1">
                    <a:lumMod val="85000"/>
                  </a:schemeClr>
                </a:gs>
              </a:gsLst>
              <a:lin ang="5400000" scaled="1"/>
            </a:gradFill>
          </a:ln>
          <a:effectLst>
            <a:outerShdw blurRad="1270000" dist="508000" dir="5400000" sx="85000" sy="85000" algn="t" rotWithShape="0">
              <a:prstClr val="black">
                <a:alpha val="40000"/>
              </a:prstClr>
            </a:outerShdw>
          </a:effectLst>
        </p:spPr>
        <p:txBody>
          <a:bodyPr wrap="square" anchor="t">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00" b="0">
                <a:solidFill>
                  <a:schemeClr val="tx1">
                    <a:lumMod val="50000"/>
                    <a:lumOff val="50000"/>
                  </a:schemeClr>
                </a:solidFill>
                <a:latin typeface="Open Sans" panose="020B0606030504020204" pitchFamily="34" charset="0"/>
                <a:ea typeface="Open Sans" panose="020B0606030504020204" pitchFamily="34" charset="0"/>
                <a:cs typeface="Open Sans" panose="020B0606030504020204" pitchFamily="34" charset="0"/>
              </a:defRPr>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Drag and Drop Image Here</a:t>
            </a:r>
          </a:p>
          <a:p>
            <a:endParaRPr lang="en-US" dirty="0"/>
          </a:p>
        </p:txBody>
      </p:sp>
    </p:spTree>
    <p:extLst>
      <p:ext uri="{BB962C8B-B14F-4D97-AF65-F5344CB8AC3E}">
        <p14:creationId xmlns:p14="http://schemas.microsoft.com/office/powerpoint/2010/main" val="9177313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9B8A1470-F843-4F15-9840-CEE7644B5CB8}"/>
              </a:ext>
            </a:extLst>
          </p:cNvPr>
          <p:cNvGrpSpPr/>
          <p:nvPr userDrawn="1"/>
        </p:nvGrpSpPr>
        <p:grpSpPr>
          <a:xfrm>
            <a:off x="2" y="1"/>
            <a:ext cx="12191997" cy="6857998"/>
            <a:chOff x="2" y="1"/>
            <a:chExt cx="12191997" cy="6857998"/>
          </a:xfrm>
        </p:grpSpPr>
        <p:sp>
          <p:nvSpPr>
            <p:cNvPr id="5" name="Rectangle 1">
              <a:extLst>
                <a:ext uri="{FF2B5EF4-FFF2-40B4-BE49-F238E27FC236}">
                  <a16:creationId xmlns:a16="http://schemas.microsoft.com/office/drawing/2014/main" id="{0C31D3DC-501B-4341-95BC-A2C313349295}"/>
                </a:ext>
              </a:extLst>
            </p:cNvPr>
            <p:cNvSpPr/>
            <p:nvPr/>
          </p:nvSpPr>
          <p:spPr>
            <a:xfrm>
              <a:off x="2" y="1"/>
              <a:ext cx="9615486" cy="4224919"/>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26866" h="4673600">
                  <a:moveTo>
                    <a:pt x="0" y="0"/>
                  </a:moveTo>
                  <a:lnTo>
                    <a:pt x="5353050" y="0"/>
                  </a:lnTo>
                  <a:cubicBezTo>
                    <a:pt x="5353957" y="508000"/>
                    <a:pt x="6590969" y="517329"/>
                    <a:pt x="6119857" y="2554514"/>
                  </a:cubicBezTo>
                  <a:cubicBezTo>
                    <a:pt x="4918081" y="4907507"/>
                    <a:pt x="4076102" y="1538950"/>
                    <a:pt x="3279530" y="1784073"/>
                  </a:cubicBezTo>
                  <a:cubicBezTo>
                    <a:pt x="2317656" y="1790530"/>
                    <a:pt x="3998961" y="4624997"/>
                    <a:pt x="2481943" y="4673600"/>
                  </a:cubicBezTo>
                  <a:cubicBezTo>
                    <a:pt x="458069" y="2178606"/>
                    <a:pt x="801823" y="6078247"/>
                    <a:pt x="0" y="3101199"/>
                  </a:cubicBezTo>
                  <a:lnTo>
                    <a:pt x="0" y="0"/>
                  </a:lnTo>
                  <a:close/>
                </a:path>
              </a:pathLst>
            </a:custGeom>
            <a:gradFill>
              <a:gsLst>
                <a:gs pos="100000">
                  <a:schemeClr val="bg1">
                    <a:alpha val="6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1">
              <a:extLst>
                <a:ext uri="{FF2B5EF4-FFF2-40B4-BE49-F238E27FC236}">
                  <a16:creationId xmlns:a16="http://schemas.microsoft.com/office/drawing/2014/main" id="{E7735F3E-516B-4C85-B451-6CAB80020C14}"/>
                </a:ext>
              </a:extLst>
            </p:cNvPr>
            <p:cNvSpPr/>
            <p:nvPr/>
          </p:nvSpPr>
          <p:spPr>
            <a:xfrm flipH="1" flipV="1">
              <a:off x="6097402" y="4884295"/>
              <a:ext cx="6094597" cy="1973704"/>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7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Picture Placeholder 3">
            <a:extLst>
              <a:ext uri="{FF2B5EF4-FFF2-40B4-BE49-F238E27FC236}">
                <a16:creationId xmlns:a16="http://schemas.microsoft.com/office/drawing/2014/main" id="{FEEDBD9C-EE3F-4FEA-96D6-A4B86F1AA620}"/>
              </a:ext>
            </a:extLst>
          </p:cNvPr>
          <p:cNvSpPr>
            <a:spLocks noGrp="1"/>
          </p:cNvSpPr>
          <p:nvPr>
            <p:ph type="pic" sz="quarter" idx="10"/>
          </p:nvPr>
        </p:nvSpPr>
        <p:spPr>
          <a:xfrm>
            <a:off x="6588980" y="1092906"/>
            <a:ext cx="5108600" cy="4456525"/>
          </a:xfrm>
          <a:custGeom>
            <a:avLst/>
            <a:gdLst>
              <a:gd name="connsiteX0" fmla="*/ 1149599 w 5108600"/>
              <a:gd name="connsiteY0" fmla="*/ 168 h 4456525"/>
              <a:gd name="connsiteX1" fmla="*/ 2281057 w 5108600"/>
              <a:gd name="connsiteY1" fmla="*/ 153657 h 4456525"/>
              <a:gd name="connsiteX2" fmla="*/ 3263431 w 5108600"/>
              <a:gd name="connsiteY2" fmla="*/ 139518 h 4456525"/>
              <a:gd name="connsiteX3" fmla="*/ 4919394 w 5108600"/>
              <a:gd name="connsiteY3" fmla="*/ 1125688 h 4456525"/>
              <a:gd name="connsiteX4" fmla="*/ 5103368 w 5108600"/>
              <a:gd name="connsiteY4" fmla="*/ 1768862 h 4456525"/>
              <a:gd name="connsiteX5" fmla="*/ 4359670 w 5108600"/>
              <a:gd name="connsiteY5" fmla="*/ 2516433 h 4456525"/>
              <a:gd name="connsiteX6" fmla="*/ 3292516 w 5108600"/>
              <a:gd name="connsiteY6" fmla="*/ 2823076 h 4456525"/>
              <a:gd name="connsiteX7" fmla="*/ 2487049 w 5108600"/>
              <a:gd name="connsiteY7" fmla="*/ 3438573 h 4456525"/>
              <a:gd name="connsiteX8" fmla="*/ 1744682 w 5108600"/>
              <a:gd name="connsiteY8" fmla="*/ 4135441 h 4456525"/>
              <a:gd name="connsiteX9" fmla="*/ 797863 w 5108600"/>
              <a:gd name="connsiteY9" fmla="*/ 4454094 h 4456525"/>
              <a:gd name="connsiteX10" fmla="*/ 27679 w 5108600"/>
              <a:gd name="connsiteY10" fmla="*/ 3886365 h 4456525"/>
              <a:gd name="connsiteX11" fmla="*/ 201050 w 5108600"/>
              <a:gd name="connsiteY11" fmla="*/ 3009585 h 4456525"/>
              <a:gd name="connsiteX12" fmla="*/ 507097 w 5108600"/>
              <a:gd name="connsiteY12" fmla="*/ 2155621 h 4456525"/>
              <a:gd name="connsiteX13" fmla="*/ 277490 w 5108600"/>
              <a:gd name="connsiteY13" fmla="*/ 1335742 h 4456525"/>
              <a:gd name="connsiteX14" fmla="*/ 199916 w 5108600"/>
              <a:gd name="connsiteY14" fmla="*/ 502662 h 4456525"/>
              <a:gd name="connsiteX15" fmla="*/ 1149599 w 5108600"/>
              <a:gd name="connsiteY15" fmla="*/ 168 h 4456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08600" h="4456525">
                <a:moveTo>
                  <a:pt x="1149599" y="168"/>
                </a:moveTo>
                <a:cubicBezTo>
                  <a:pt x="1530559" y="6170"/>
                  <a:pt x="1900769" y="130442"/>
                  <a:pt x="2281057" y="153657"/>
                </a:cubicBezTo>
                <a:cubicBezTo>
                  <a:pt x="2608114" y="173666"/>
                  <a:pt x="2936374" y="118571"/>
                  <a:pt x="3263431" y="139518"/>
                </a:cubicBezTo>
                <a:cubicBezTo>
                  <a:pt x="3929086" y="182273"/>
                  <a:pt x="4564724" y="560761"/>
                  <a:pt x="4919394" y="1125688"/>
                </a:cubicBezTo>
                <a:cubicBezTo>
                  <a:pt x="5040332" y="1318402"/>
                  <a:pt x="5131850" y="1543135"/>
                  <a:pt x="5103368" y="1768862"/>
                </a:cubicBezTo>
                <a:cubicBezTo>
                  <a:pt x="5056944" y="2136545"/>
                  <a:pt x="4709676" y="2394627"/>
                  <a:pt x="4359670" y="2516433"/>
                </a:cubicBezTo>
                <a:cubicBezTo>
                  <a:pt x="4009664" y="2638240"/>
                  <a:pt x="3630182" y="2670392"/>
                  <a:pt x="3292516" y="2823076"/>
                </a:cubicBezTo>
                <a:cubicBezTo>
                  <a:pt x="2982799" y="2963091"/>
                  <a:pt x="2725922" y="3196760"/>
                  <a:pt x="2487049" y="3438573"/>
                </a:cubicBezTo>
                <a:cubicBezTo>
                  <a:pt x="2248240" y="3680380"/>
                  <a:pt x="2019774" y="3935927"/>
                  <a:pt x="1744682" y="4135441"/>
                </a:cubicBezTo>
                <a:cubicBezTo>
                  <a:pt x="1469519" y="4335025"/>
                  <a:pt x="1136930" y="4477043"/>
                  <a:pt x="797863" y="4454094"/>
                </a:cubicBezTo>
                <a:cubicBezTo>
                  <a:pt x="458733" y="4431151"/>
                  <a:pt x="120667" y="4213289"/>
                  <a:pt x="27679" y="3886365"/>
                </a:cubicBezTo>
                <a:cubicBezTo>
                  <a:pt x="-55835" y="3592861"/>
                  <a:pt x="63500" y="3282080"/>
                  <a:pt x="201050" y="3009585"/>
                </a:cubicBezTo>
                <a:cubicBezTo>
                  <a:pt x="338530" y="2737160"/>
                  <a:pt x="500360" y="2460737"/>
                  <a:pt x="507097" y="2155621"/>
                </a:cubicBezTo>
                <a:cubicBezTo>
                  <a:pt x="513365" y="1869793"/>
                  <a:pt x="382153" y="1601766"/>
                  <a:pt x="277490" y="1335742"/>
                </a:cubicBezTo>
                <a:cubicBezTo>
                  <a:pt x="172701" y="1069656"/>
                  <a:pt x="92851" y="767817"/>
                  <a:pt x="199916" y="502662"/>
                </a:cubicBezTo>
                <a:cubicBezTo>
                  <a:pt x="342662" y="149386"/>
                  <a:pt x="768583" y="-5834"/>
                  <a:pt x="1149599" y="168"/>
                </a:cubicBezTo>
                <a:close/>
              </a:path>
            </a:pathLst>
          </a:custGeom>
          <a:noFill/>
          <a:effectLst/>
        </p:spPr>
        <p:txBody>
          <a:bodyPr wrap="square">
            <a:noAutofit/>
          </a:bodyPr>
          <a:lstStyle>
            <a:lvl1pPr marL="0" indent="0" algn="ctr">
              <a:buNone/>
              <a:defRPr sz="1600">
                <a:solidFill>
                  <a:schemeClr val="bg1"/>
                </a:solidFill>
              </a:defRPr>
            </a:lvl1pPr>
          </a:lstStyle>
          <a:p>
            <a:endParaRPr lang="en-US"/>
          </a:p>
        </p:txBody>
      </p:sp>
    </p:spTree>
    <p:extLst>
      <p:ext uri="{BB962C8B-B14F-4D97-AF65-F5344CB8AC3E}">
        <p14:creationId xmlns:p14="http://schemas.microsoft.com/office/powerpoint/2010/main" val="3553966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6_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4977E1F-6927-4202-91F3-23139CC9B63C}"/>
              </a:ext>
            </a:extLst>
          </p:cNvPr>
          <p:cNvCxnSpPr>
            <a:cxnSpLocks/>
          </p:cNvCxnSpPr>
          <p:nvPr userDrawn="1"/>
        </p:nvCxnSpPr>
        <p:spPr>
          <a:xfrm>
            <a:off x="1337128" y="6324599"/>
            <a:ext cx="10051143" cy="0"/>
          </a:xfrm>
          <a:prstGeom prst="line">
            <a:avLst/>
          </a:prstGeom>
          <a:ln>
            <a:solidFill>
              <a:schemeClr val="bg1">
                <a:alpha val="15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5864F1C0-A02F-43F3-AE18-6A31288DA78D}"/>
              </a:ext>
            </a:extLst>
          </p:cNvPr>
          <p:cNvSpPr/>
          <p:nvPr userDrawn="1"/>
        </p:nvSpPr>
        <p:spPr>
          <a:xfrm>
            <a:off x="727528" y="6205407"/>
            <a:ext cx="609600" cy="288669"/>
          </a:xfrm>
          <a:prstGeom prst="rect">
            <a:avLst/>
          </a:prstGeom>
        </p:spPr>
        <p:txBody>
          <a:bodyPr wrap="square">
            <a:spAutoFit/>
          </a:bodyPr>
          <a:lstStyle/>
          <a:p>
            <a:pPr>
              <a:lnSpc>
                <a:spcPct val="130000"/>
              </a:lnSpc>
            </a:pPr>
            <a:r>
              <a:rPr lang="en-US" sz="1050" dirty="0">
                <a:solidFill>
                  <a:schemeClr val="bg1">
                    <a:alpha val="25000"/>
                  </a:schemeClr>
                </a:solidFill>
                <a:latin typeface="Century Gothic" panose="020B0502020202020204" pitchFamily="34" charset="0"/>
                <a:cs typeface="Poppins Light" panose="02000000000000000000" pitchFamily="2" charset="0"/>
              </a:rPr>
              <a:t>/80</a:t>
            </a:r>
            <a:endParaRPr lang="id-ID" sz="1050" dirty="0">
              <a:solidFill>
                <a:schemeClr val="bg1">
                  <a:alpha val="25000"/>
                </a:schemeClr>
              </a:solidFill>
              <a:latin typeface="Century Gothic" panose="020B0502020202020204" pitchFamily="34" charset="0"/>
              <a:cs typeface="Poppins Light" panose="02000000000000000000" pitchFamily="2" charset="0"/>
            </a:endParaRPr>
          </a:p>
        </p:txBody>
      </p:sp>
      <p:sp>
        <p:nvSpPr>
          <p:cNvPr id="4" name="TextBox 3">
            <a:extLst>
              <a:ext uri="{FF2B5EF4-FFF2-40B4-BE49-F238E27FC236}">
                <a16:creationId xmlns:a16="http://schemas.microsoft.com/office/drawing/2014/main" id="{7FF56236-52F6-4851-A18F-954E8415F464}"/>
              </a:ext>
            </a:extLst>
          </p:cNvPr>
          <p:cNvSpPr txBox="1"/>
          <p:nvPr userDrawn="1"/>
        </p:nvSpPr>
        <p:spPr>
          <a:xfrm flipH="1">
            <a:off x="366712" y="6124744"/>
            <a:ext cx="498928" cy="369332"/>
          </a:xfrm>
          <a:prstGeom prst="rect">
            <a:avLst/>
          </a:prstGeom>
          <a:noFill/>
        </p:spPr>
        <p:txBody>
          <a:bodyPr wrap="square" rtlCol="0">
            <a:spAutoFit/>
          </a:bodyPr>
          <a:lstStyle/>
          <a:p>
            <a:fld id="{260E2A6B-A809-4840-BF14-8648BC0BDF87}" type="slidenum">
              <a:rPr lang="id-ID" sz="1800" i="0" smtClean="0">
                <a:solidFill>
                  <a:schemeClr val="bg1"/>
                </a:solidFill>
                <a:latin typeface="Century Gothic" panose="020B0502020202020204" pitchFamily="34" charset="0"/>
                <a:ea typeface="Open Sans" panose="020B0606030504020204" pitchFamily="34" charset="0"/>
                <a:cs typeface="Poppins" panose="02000000000000000000" pitchFamily="2" charset="0"/>
              </a:rPr>
              <a:pPr/>
              <a:t>‹#›</a:t>
            </a:fld>
            <a:endParaRPr lang="id-ID" sz="2000" i="0" dirty="0">
              <a:solidFill>
                <a:schemeClr val="bg1"/>
              </a:solidFill>
              <a:latin typeface="Century Gothic" panose="020B0502020202020204" pitchFamily="34" charset="0"/>
              <a:ea typeface="Open Sans" panose="020B0606030504020204" pitchFamily="34" charset="0"/>
              <a:cs typeface="Poppins" panose="02000000000000000000" pitchFamily="2" charset="0"/>
            </a:endParaRPr>
          </a:p>
        </p:txBody>
      </p:sp>
      <p:sp>
        <p:nvSpPr>
          <p:cNvPr id="15" name="Freeform: Shape 14">
            <a:extLst>
              <a:ext uri="{FF2B5EF4-FFF2-40B4-BE49-F238E27FC236}">
                <a16:creationId xmlns:a16="http://schemas.microsoft.com/office/drawing/2014/main" id="{67CF91B6-7556-4C3E-9EA1-480CF3534205}"/>
              </a:ext>
            </a:extLst>
          </p:cNvPr>
          <p:cNvSpPr/>
          <p:nvPr userDrawn="1"/>
        </p:nvSpPr>
        <p:spPr>
          <a:xfrm>
            <a:off x="4526914" y="111546"/>
            <a:ext cx="6039026" cy="4743450"/>
          </a:xfrm>
          <a:custGeom>
            <a:avLst/>
            <a:gdLst>
              <a:gd name="connsiteX0" fmla="*/ 3300733 w 5769939"/>
              <a:gd name="connsiteY0" fmla="*/ 492731 h 3295421"/>
              <a:gd name="connsiteX1" fmla="*/ 2236867 w 5769939"/>
              <a:gd name="connsiteY1" fmla="*/ 291344 h 3295421"/>
              <a:gd name="connsiteX2" fmla="*/ 1199223 w 5769939"/>
              <a:gd name="connsiteY2" fmla="*/ 18733 h 3295421"/>
              <a:gd name="connsiteX3" fmla="*/ 516043 w 5769939"/>
              <a:gd name="connsiteY3" fmla="*/ 98934 h 3295421"/>
              <a:gd name="connsiteX4" fmla="*/ 257488 w 5769939"/>
              <a:gd name="connsiteY4" fmla="*/ 553265 h 3295421"/>
              <a:gd name="connsiteX5" fmla="*/ 293631 w 5769939"/>
              <a:gd name="connsiteY5" fmla="*/ 925329 h 3295421"/>
              <a:gd name="connsiteX6" fmla="*/ 478305 w 5769939"/>
              <a:gd name="connsiteY6" fmla="*/ 1147799 h 3295421"/>
              <a:gd name="connsiteX7" fmla="*/ 348378 w 5769939"/>
              <a:gd name="connsiteY7" fmla="*/ 2018369 h 3295421"/>
              <a:gd name="connsiteX8" fmla="*/ 72460 w 5769939"/>
              <a:gd name="connsiteY8" fmla="*/ 2398701 h 3295421"/>
              <a:gd name="connsiteX9" fmla="*/ 38502 w 5769939"/>
              <a:gd name="connsiteY9" fmla="*/ 2816712 h 3295421"/>
              <a:gd name="connsiteX10" fmla="*/ 433834 w 5769939"/>
              <a:gd name="connsiteY10" fmla="*/ 3110878 h 3295421"/>
              <a:gd name="connsiteX11" fmla="*/ 1573648 w 5769939"/>
              <a:gd name="connsiteY11" fmla="*/ 3290237 h 3295421"/>
              <a:gd name="connsiteX12" fmla="*/ 4183350 w 5769939"/>
              <a:gd name="connsiteY12" fmla="*/ 3233836 h 3295421"/>
              <a:gd name="connsiteX13" fmla="*/ 5143806 w 5769939"/>
              <a:gd name="connsiteY13" fmla="*/ 3151155 h 3295421"/>
              <a:gd name="connsiteX14" fmla="*/ 5625186 w 5769939"/>
              <a:gd name="connsiteY14" fmla="*/ 2986148 h 3295421"/>
              <a:gd name="connsiteX15" fmla="*/ 5707866 w 5769939"/>
              <a:gd name="connsiteY15" fmla="*/ 2525498 h 3295421"/>
              <a:gd name="connsiteX16" fmla="*/ 4881058 w 5769939"/>
              <a:gd name="connsiteY16" fmla="*/ 1978151 h 3295421"/>
              <a:gd name="connsiteX17" fmla="*/ 4974133 w 5769939"/>
              <a:gd name="connsiteY17" fmla="*/ 1536753 h 3295421"/>
              <a:gd name="connsiteX18" fmla="*/ 5557092 w 5769939"/>
              <a:gd name="connsiteY18" fmla="*/ 654962 h 3295421"/>
              <a:gd name="connsiteX19" fmla="*/ 5108549 w 5769939"/>
              <a:gd name="connsiteY19" fmla="*/ 107733 h 3295421"/>
              <a:gd name="connsiteX20" fmla="*/ 4218785 w 5769939"/>
              <a:gd name="connsiteY20" fmla="*/ 216282 h 3295421"/>
              <a:gd name="connsiteX21" fmla="*/ 3300733 w 5769939"/>
              <a:gd name="connsiteY21" fmla="*/ 492731 h 3295421"/>
              <a:gd name="connsiteX0" fmla="*/ 3300733 w 5773184"/>
              <a:gd name="connsiteY0" fmla="*/ 492731 h 3300319"/>
              <a:gd name="connsiteX1" fmla="*/ 2236867 w 5773184"/>
              <a:gd name="connsiteY1" fmla="*/ 291344 h 3300319"/>
              <a:gd name="connsiteX2" fmla="*/ 1199223 w 5773184"/>
              <a:gd name="connsiteY2" fmla="*/ 18733 h 3300319"/>
              <a:gd name="connsiteX3" fmla="*/ 516043 w 5773184"/>
              <a:gd name="connsiteY3" fmla="*/ 98934 h 3300319"/>
              <a:gd name="connsiteX4" fmla="*/ 257488 w 5773184"/>
              <a:gd name="connsiteY4" fmla="*/ 553265 h 3300319"/>
              <a:gd name="connsiteX5" fmla="*/ 478305 w 5773184"/>
              <a:gd name="connsiteY5" fmla="*/ 1147799 h 3300319"/>
              <a:gd name="connsiteX6" fmla="*/ 348378 w 5773184"/>
              <a:gd name="connsiteY6" fmla="*/ 2018369 h 3300319"/>
              <a:gd name="connsiteX7" fmla="*/ 72460 w 5773184"/>
              <a:gd name="connsiteY7" fmla="*/ 2398701 h 3300319"/>
              <a:gd name="connsiteX8" fmla="*/ 38502 w 5773184"/>
              <a:gd name="connsiteY8" fmla="*/ 2816712 h 3300319"/>
              <a:gd name="connsiteX9" fmla="*/ 433834 w 5773184"/>
              <a:gd name="connsiteY9" fmla="*/ 3110878 h 3300319"/>
              <a:gd name="connsiteX10" fmla="*/ 1573648 w 5773184"/>
              <a:gd name="connsiteY10" fmla="*/ 3290237 h 3300319"/>
              <a:gd name="connsiteX11" fmla="*/ 4183350 w 5773184"/>
              <a:gd name="connsiteY11" fmla="*/ 3233836 h 3300319"/>
              <a:gd name="connsiteX12" fmla="*/ 5143806 w 5773184"/>
              <a:gd name="connsiteY12" fmla="*/ 3151155 h 3300319"/>
              <a:gd name="connsiteX13" fmla="*/ 5625186 w 5773184"/>
              <a:gd name="connsiteY13" fmla="*/ 2986148 h 3300319"/>
              <a:gd name="connsiteX14" fmla="*/ 5707866 w 5773184"/>
              <a:gd name="connsiteY14" fmla="*/ 2525498 h 3300319"/>
              <a:gd name="connsiteX15" fmla="*/ 4881058 w 5773184"/>
              <a:gd name="connsiteY15" fmla="*/ 1978151 h 3300319"/>
              <a:gd name="connsiteX16" fmla="*/ 4974133 w 5773184"/>
              <a:gd name="connsiteY16" fmla="*/ 1536753 h 3300319"/>
              <a:gd name="connsiteX17" fmla="*/ 5557092 w 5773184"/>
              <a:gd name="connsiteY17" fmla="*/ 654962 h 3300319"/>
              <a:gd name="connsiteX18" fmla="*/ 5108549 w 5773184"/>
              <a:gd name="connsiteY18" fmla="*/ 107733 h 3300319"/>
              <a:gd name="connsiteX19" fmla="*/ 4218785 w 5773184"/>
              <a:gd name="connsiteY19" fmla="*/ 216282 h 3300319"/>
              <a:gd name="connsiteX20" fmla="*/ 3300733 w 5773184"/>
              <a:gd name="connsiteY20" fmla="*/ 492731 h 3300319"/>
              <a:gd name="connsiteX0" fmla="*/ 3300733 w 5773184"/>
              <a:gd name="connsiteY0" fmla="*/ 516788 h 3324376"/>
              <a:gd name="connsiteX1" fmla="*/ 2236867 w 5773184"/>
              <a:gd name="connsiteY1" fmla="*/ 315401 h 3324376"/>
              <a:gd name="connsiteX2" fmla="*/ 1199223 w 5773184"/>
              <a:gd name="connsiteY2" fmla="*/ 42790 h 3324376"/>
              <a:gd name="connsiteX3" fmla="*/ 516043 w 5773184"/>
              <a:gd name="connsiteY3" fmla="*/ 122991 h 3324376"/>
              <a:gd name="connsiteX4" fmla="*/ 478305 w 5773184"/>
              <a:gd name="connsiteY4" fmla="*/ 1171856 h 3324376"/>
              <a:gd name="connsiteX5" fmla="*/ 348378 w 5773184"/>
              <a:gd name="connsiteY5" fmla="*/ 2042426 h 3324376"/>
              <a:gd name="connsiteX6" fmla="*/ 72460 w 5773184"/>
              <a:gd name="connsiteY6" fmla="*/ 2422758 h 3324376"/>
              <a:gd name="connsiteX7" fmla="*/ 38502 w 5773184"/>
              <a:gd name="connsiteY7" fmla="*/ 2840769 h 3324376"/>
              <a:gd name="connsiteX8" fmla="*/ 433834 w 5773184"/>
              <a:gd name="connsiteY8" fmla="*/ 3134935 h 3324376"/>
              <a:gd name="connsiteX9" fmla="*/ 1573648 w 5773184"/>
              <a:gd name="connsiteY9" fmla="*/ 3314294 h 3324376"/>
              <a:gd name="connsiteX10" fmla="*/ 4183350 w 5773184"/>
              <a:gd name="connsiteY10" fmla="*/ 3257893 h 3324376"/>
              <a:gd name="connsiteX11" fmla="*/ 5143806 w 5773184"/>
              <a:gd name="connsiteY11" fmla="*/ 3175212 h 3324376"/>
              <a:gd name="connsiteX12" fmla="*/ 5625186 w 5773184"/>
              <a:gd name="connsiteY12" fmla="*/ 3010205 h 3324376"/>
              <a:gd name="connsiteX13" fmla="*/ 5707866 w 5773184"/>
              <a:gd name="connsiteY13" fmla="*/ 2549555 h 3324376"/>
              <a:gd name="connsiteX14" fmla="*/ 4881058 w 5773184"/>
              <a:gd name="connsiteY14" fmla="*/ 2002208 h 3324376"/>
              <a:gd name="connsiteX15" fmla="*/ 4974133 w 5773184"/>
              <a:gd name="connsiteY15" fmla="*/ 1560810 h 3324376"/>
              <a:gd name="connsiteX16" fmla="*/ 5557092 w 5773184"/>
              <a:gd name="connsiteY16" fmla="*/ 679019 h 3324376"/>
              <a:gd name="connsiteX17" fmla="*/ 5108549 w 5773184"/>
              <a:gd name="connsiteY17" fmla="*/ 131790 h 3324376"/>
              <a:gd name="connsiteX18" fmla="*/ 4218785 w 5773184"/>
              <a:gd name="connsiteY18" fmla="*/ 240339 h 3324376"/>
              <a:gd name="connsiteX19" fmla="*/ 3300733 w 5773184"/>
              <a:gd name="connsiteY19" fmla="*/ 516788 h 3324376"/>
              <a:gd name="connsiteX0" fmla="*/ 3300733 w 5773184"/>
              <a:gd name="connsiteY0" fmla="*/ 511308 h 3318896"/>
              <a:gd name="connsiteX1" fmla="*/ 2236867 w 5773184"/>
              <a:gd name="connsiteY1" fmla="*/ 309921 h 3318896"/>
              <a:gd name="connsiteX2" fmla="*/ 1199223 w 5773184"/>
              <a:gd name="connsiteY2" fmla="*/ 37310 h 3318896"/>
              <a:gd name="connsiteX3" fmla="*/ 516043 w 5773184"/>
              <a:gd name="connsiteY3" fmla="*/ 117511 h 3318896"/>
              <a:gd name="connsiteX4" fmla="*/ 478305 w 5773184"/>
              <a:gd name="connsiteY4" fmla="*/ 1166376 h 3318896"/>
              <a:gd name="connsiteX5" fmla="*/ 348378 w 5773184"/>
              <a:gd name="connsiteY5" fmla="*/ 2036946 h 3318896"/>
              <a:gd name="connsiteX6" fmla="*/ 72460 w 5773184"/>
              <a:gd name="connsiteY6" fmla="*/ 2417278 h 3318896"/>
              <a:gd name="connsiteX7" fmla="*/ 38502 w 5773184"/>
              <a:gd name="connsiteY7" fmla="*/ 2835289 h 3318896"/>
              <a:gd name="connsiteX8" fmla="*/ 433834 w 5773184"/>
              <a:gd name="connsiteY8" fmla="*/ 3129455 h 3318896"/>
              <a:gd name="connsiteX9" fmla="*/ 1573648 w 5773184"/>
              <a:gd name="connsiteY9" fmla="*/ 3308814 h 3318896"/>
              <a:gd name="connsiteX10" fmla="*/ 4183350 w 5773184"/>
              <a:gd name="connsiteY10" fmla="*/ 3252413 h 3318896"/>
              <a:gd name="connsiteX11" fmla="*/ 5143806 w 5773184"/>
              <a:gd name="connsiteY11" fmla="*/ 3169732 h 3318896"/>
              <a:gd name="connsiteX12" fmla="*/ 5625186 w 5773184"/>
              <a:gd name="connsiteY12" fmla="*/ 3004725 h 3318896"/>
              <a:gd name="connsiteX13" fmla="*/ 5707866 w 5773184"/>
              <a:gd name="connsiteY13" fmla="*/ 2544075 h 3318896"/>
              <a:gd name="connsiteX14" fmla="*/ 4881058 w 5773184"/>
              <a:gd name="connsiteY14" fmla="*/ 1996728 h 3318896"/>
              <a:gd name="connsiteX15" fmla="*/ 4974133 w 5773184"/>
              <a:gd name="connsiteY15" fmla="*/ 1555330 h 3318896"/>
              <a:gd name="connsiteX16" fmla="*/ 5557092 w 5773184"/>
              <a:gd name="connsiteY16" fmla="*/ 673539 h 3318896"/>
              <a:gd name="connsiteX17" fmla="*/ 5108549 w 5773184"/>
              <a:gd name="connsiteY17" fmla="*/ 126310 h 3318896"/>
              <a:gd name="connsiteX18" fmla="*/ 4218785 w 5773184"/>
              <a:gd name="connsiteY18" fmla="*/ 234859 h 3318896"/>
              <a:gd name="connsiteX19" fmla="*/ 3300733 w 5773184"/>
              <a:gd name="connsiteY19" fmla="*/ 511308 h 3318896"/>
              <a:gd name="connsiteX0" fmla="*/ 3300733 w 5773184"/>
              <a:gd name="connsiteY0" fmla="*/ 519159 h 3326747"/>
              <a:gd name="connsiteX1" fmla="*/ 2236867 w 5773184"/>
              <a:gd name="connsiteY1" fmla="*/ 317772 h 3326747"/>
              <a:gd name="connsiteX2" fmla="*/ 1199223 w 5773184"/>
              <a:gd name="connsiteY2" fmla="*/ 45161 h 3326747"/>
              <a:gd name="connsiteX3" fmla="*/ 516043 w 5773184"/>
              <a:gd name="connsiteY3" fmla="*/ 125362 h 3326747"/>
              <a:gd name="connsiteX4" fmla="*/ 714525 w 5773184"/>
              <a:gd name="connsiteY4" fmla="*/ 1212327 h 3326747"/>
              <a:gd name="connsiteX5" fmla="*/ 348378 w 5773184"/>
              <a:gd name="connsiteY5" fmla="*/ 2044797 h 3326747"/>
              <a:gd name="connsiteX6" fmla="*/ 72460 w 5773184"/>
              <a:gd name="connsiteY6" fmla="*/ 2425129 h 3326747"/>
              <a:gd name="connsiteX7" fmla="*/ 38502 w 5773184"/>
              <a:gd name="connsiteY7" fmla="*/ 2843140 h 3326747"/>
              <a:gd name="connsiteX8" fmla="*/ 433834 w 5773184"/>
              <a:gd name="connsiteY8" fmla="*/ 3137306 h 3326747"/>
              <a:gd name="connsiteX9" fmla="*/ 1573648 w 5773184"/>
              <a:gd name="connsiteY9" fmla="*/ 3316665 h 3326747"/>
              <a:gd name="connsiteX10" fmla="*/ 4183350 w 5773184"/>
              <a:gd name="connsiteY10" fmla="*/ 3260264 h 3326747"/>
              <a:gd name="connsiteX11" fmla="*/ 5143806 w 5773184"/>
              <a:gd name="connsiteY11" fmla="*/ 3177583 h 3326747"/>
              <a:gd name="connsiteX12" fmla="*/ 5625186 w 5773184"/>
              <a:gd name="connsiteY12" fmla="*/ 3012576 h 3326747"/>
              <a:gd name="connsiteX13" fmla="*/ 5707866 w 5773184"/>
              <a:gd name="connsiteY13" fmla="*/ 2551926 h 3326747"/>
              <a:gd name="connsiteX14" fmla="*/ 4881058 w 5773184"/>
              <a:gd name="connsiteY14" fmla="*/ 2004579 h 3326747"/>
              <a:gd name="connsiteX15" fmla="*/ 4974133 w 5773184"/>
              <a:gd name="connsiteY15" fmla="*/ 1563181 h 3326747"/>
              <a:gd name="connsiteX16" fmla="*/ 5557092 w 5773184"/>
              <a:gd name="connsiteY16" fmla="*/ 681390 h 3326747"/>
              <a:gd name="connsiteX17" fmla="*/ 5108549 w 5773184"/>
              <a:gd name="connsiteY17" fmla="*/ 134161 h 3326747"/>
              <a:gd name="connsiteX18" fmla="*/ 4218785 w 5773184"/>
              <a:gd name="connsiteY18" fmla="*/ 242710 h 3326747"/>
              <a:gd name="connsiteX19" fmla="*/ 3300733 w 5773184"/>
              <a:gd name="connsiteY19" fmla="*/ 519159 h 3326747"/>
              <a:gd name="connsiteX0" fmla="*/ 3300733 w 5773184"/>
              <a:gd name="connsiteY0" fmla="*/ 519159 h 3326747"/>
              <a:gd name="connsiteX1" fmla="*/ 2236867 w 5773184"/>
              <a:gd name="connsiteY1" fmla="*/ 317772 h 3326747"/>
              <a:gd name="connsiteX2" fmla="*/ 1199223 w 5773184"/>
              <a:gd name="connsiteY2" fmla="*/ 45161 h 3326747"/>
              <a:gd name="connsiteX3" fmla="*/ 516043 w 5773184"/>
              <a:gd name="connsiteY3" fmla="*/ 125362 h 3326747"/>
              <a:gd name="connsiteX4" fmla="*/ 714525 w 5773184"/>
              <a:gd name="connsiteY4" fmla="*/ 1212327 h 3326747"/>
              <a:gd name="connsiteX5" fmla="*/ 348378 w 5773184"/>
              <a:gd name="connsiteY5" fmla="*/ 2044797 h 3326747"/>
              <a:gd name="connsiteX6" fmla="*/ 72460 w 5773184"/>
              <a:gd name="connsiteY6" fmla="*/ 2425129 h 3326747"/>
              <a:gd name="connsiteX7" fmla="*/ 38502 w 5773184"/>
              <a:gd name="connsiteY7" fmla="*/ 2843140 h 3326747"/>
              <a:gd name="connsiteX8" fmla="*/ 433834 w 5773184"/>
              <a:gd name="connsiteY8" fmla="*/ 3137306 h 3326747"/>
              <a:gd name="connsiteX9" fmla="*/ 1573648 w 5773184"/>
              <a:gd name="connsiteY9" fmla="*/ 3316665 h 3326747"/>
              <a:gd name="connsiteX10" fmla="*/ 4183350 w 5773184"/>
              <a:gd name="connsiteY10" fmla="*/ 3260264 h 3326747"/>
              <a:gd name="connsiteX11" fmla="*/ 5143806 w 5773184"/>
              <a:gd name="connsiteY11" fmla="*/ 3177583 h 3326747"/>
              <a:gd name="connsiteX12" fmla="*/ 5625186 w 5773184"/>
              <a:gd name="connsiteY12" fmla="*/ 3012576 h 3326747"/>
              <a:gd name="connsiteX13" fmla="*/ 5707866 w 5773184"/>
              <a:gd name="connsiteY13" fmla="*/ 2551926 h 3326747"/>
              <a:gd name="connsiteX14" fmla="*/ 4881058 w 5773184"/>
              <a:gd name="connsiteY14" fmla="*/ 2004579 h 3326747"/>
              <a:gd name="connsiteX15" fmla="*/ 4974133 w 5773184"/>
              <a:gd name="connsiteY15" fmla="*/ 1563181 h 3326747"/>
              <a:gd name="connsiteX16" fmla="*/ 5557092 w 5773184"/>
              <a:gd name="connsiteY16" fmla="*/ 681390 h 3326747"/>
              <a:gd name="connsiteX17" fmla="*/ 5108549 w 5773184"/>
              <a:gd name="connsiteY17" fmla="*/ 134161 h 3326747"/>
              <a:gd name="connsiteX18" fmla="*/ 4218785 w 5773184"/>
              <a:gd name="connsiteY18" fmla="*/ 242710 h 3326747"/>
              <a:gd name="connsiteX19" fmla="*/ 3300733 w 5773184"/>
              <a:gd name="connsiteY19" fmla="*/ 519159 h 3326747"/>
              <a:gd name="connsiteX0" fmla="*/ 3300733 w 5773184"/>
              <a:gd name="connsiteY0" fmla="*/ 501527 h 3309115"/>
              <a:gd name="connsiteX1" fmla="*/ 2236867 w 5773184"/>
              <a:gd name="connsiteY1" fmla="*/ 300140 h 3309115"/>
              <a:gd name="connsiteX2" fmla="*/ 1199223 w 5773184"/>
              <a:gd name="connsiteY2" fmla="*/ 27529 h 3309115"/>
              <a:gd name="connsiteX3" fmla="*/ 516043 w 5773184"/>
              <a:gd name="connsiteY3" fmla="*/ 107730 h 3309115"/>
              <a:gd name="connsiteX4" fmla="*/ 714525 w 5773184"/>
              <a:gd name="connsiteY4" fmla="*/ 1194695 h 3309115"/>
              <a:gd name="connsiteX5" fmla="*/ 348378 w 5773184"/>
              <a:gd name="connsiteY5" fmla="*/ 2027165 h 3309115"/>
              <a:gd name="connsiteX6" fmla="*/ 72460 w 5773184"/>
              <a:gd name="connsiteY6" fmla="*/ 2407497 h 3309115"/>
              <a:gd name="connsiteX7" fmla="*/ 38502 w 5773184"/>
              <a:gd name="connsiteY7" fmla="*/ 2825508 h 3309115"/>
              <a:gd name="connsiteX8" fmla="*/ 433834 w 5773184"/>
              <a:gd name="connsiteY8" fmla="*/ 3119674 h 3309115"/>
              <a:gd name="connsiteX9" fmla="*/ 1573648 w 5773184"/>
              <a:gd name="connsiteY9" fmla="*/ 3299033 h 3309115"/>
              <a:gd name="connsiteX10" fmla="*/ 4183350 w 5773184"/>
              <a:gd name="connsiteY10" fmla="*/ 3242632 h 3309115"/>
              <a:gd name="connsiteX11" fmla="*/ 5143806 w 5773184"/>
              <a:gd name="connsiteY11" fmla="*/ 3159951 h 3309115"/>
              <a:gd name="connsiteX12" fmla="*/ 5625186 w 5773184"/>
              <a:gd name="connsiteY12" fmla="*/ 2994944 h 3309115"/>
              <a:gd name="connsiteX13" fmla="*/ 5707866 w 5773184"/>
              <a:gd name="connsiteY13" fmla="*/ 2534294 h 3309115"/>
              <a:gd name="connsiteX14" fmla="*/ 4881058 w 5773184"/>
              <a:gd name="connsiteY14" fmla="*/ 1986947 h 3309115"/>
              <a:gd name="connsiteX15" fmla="*/ 4974133 w 5773184"/>
              <a:gd name="connsiteY15" fmla="*/ 1545549 h 3309115"/>
              <a:gd name="connsiteX16" fmla="*/ 5557092 w 5773184"/>
              <a:gd name="connsiteY16" fmla="*/ 663758 h 3309115"/>
              <a:gd name="connsiteX17" fmla="*/ 5108549 w 5773184"/>
              <a:gd name="connsiteY17" fmla="*/ 116529 h 3309115"/>
              <a:gd name="connsiteX18" fmla="*/ 4218785 w 5773184"/>
              <a:gd name="connsiteY18" fmla="*/ 225078 h 3309115"/>
              <a:gd name="connsiteX19" fmla="*/ 3300733 w 5773184"/>
              <a:gd name="connsiteY19" fmla="*/ 501527 h 3309115"/>
              <a:gd name="connsiteX0" fmla="*/ 3300733 w 5773184"/>
              <a:gd name="connsiteY0" fmla="*/ 501527 h 3312813"/>
              <a:gd name="connsiteX1" fmla="*/ 2236867 w 5773184"/>
              <a:gd name="connsiteY1" fmla="*/ 300140 h 3312813"/>
              <a:gd name="connsiteX2" fmla="*/ 1199223 w 5773184"/>
              <a:gd name="connsiteY2" fmla="*/ 27529 h 3312813"/>
              <a:gd name="connsiteX3" fmla="*/ 516043 w 5773184"/>
              <a:gd name="connsiteY3" fmla="*/ 107730 h 3312813"/>
              <a:gd name="connsiteX4" fmla="*/ 714525 w 5773184"/>
              <a:gd name="connsiteY4" fmla="*/ 1194695 h 3312813"/>
              <a:gd name="connsiteX5" fmla="*/ 348378 w 5773184"/>
              <a:gd name="connsiteY5" fmla="*/ 2027165 h 3312813"/>
              <a:gd name="connsiteX6" fmla="*/ 72460 w 5773184"/>
              <a:gd name="connsiteY6" fmla="*/ 2407497 h 3312813"/>
              <a:gd name="connsiteX7" fmla="*/ 38502 w 5773184"/>
              <a:gd name="connsiteY7" fmla="*/ 2825508 h 3312813"/>
              <a:gd name="connsiteX8" fmla="*/ 433834 w 5773184"/>
              <a:gd name="connsiteY8" fmla="*/ 3119674 h 3312813"/>
              <a:gd name="connsiteX9" fmla="*/ 2368950 w 5773184"/>
              <a:gd name="connsiteY9" fmla="*/ 2093253 h 3312813"/>
              <a:gd name="connsiteX10" fmla="*/ 4183350 w 5773184"/>
              <a:gd name="connsiteY10" fmla="*/ 3242632 h 3312813"/>
              <a:gd name="connsiteX11" fmla="*/ 5143806 w 5773184"/>
              <a:gd name="connsiteY11" fmla="*/ 3159951 h 3312813"/>
              <a:gd name="connsiteX12" fmla="*/ 5625186 w 5773184"/>
              <a:gd name="connsiteY12" fmla="*/ 2994944 h 3312813"/>
              <a:gd name="connsiteX13" fmla="*/ 5707866 w 5773184"/>
              <a:gd name="connsiteY13" fmla="*/ 2534294 h 3312813"/>
              <a:gd name="connsiteX14" fmla="*/ 4881058 w 5773184"/>
              <a:gd name="connsiteY14" fmla="*/ 1986947 h 3312813"/>
              <a:gd name="connsiteX15" fmla="*/ 4974133 w 5773184"/>
              <a:gd name="connsiteY15" fmla="*/ 1545549 h 3312813"/>
              <a:gd name="connsiteX16" fmla="*/ 5557092 w 5773184"/>
              <a:gd name="connsiteY16" fmla="*/ 663758 h 3312813"/>
              <a:gd name="connsiteX17" fmla="*/ 5108549 w 5773184"/>
              <a:gd name="connsiteY17" fmla="*/ 116529 h 3312813"/>
              <a:gd name="connsiteX18" fmla="*/ 4218785 w 5773184"/>
              <a:gd name="connsiteY18" fmla="*/ 225078 h 3312813"/>
              <a:gd name="connsiteX19" fmla="*/ 3300733 w 5773184"/>
              <a:gd name="connsiteY19" fmla="*/ 501527 h 3312813"/>
              <a:gd name="connsiteX0" fmla="*/ 3300733 w 5773184"/>
              <a:gd name="connsiteY0" fmla="*/ 501527 h 3312813"/>
              <a:gd name="connsiteX1" fmla="*/ 2236867 w 5773184"/>
              <a:gd name="connsiteY1" fmla="*/ 300140 h 3312813"/>
              <a:gd name="connsiteX2" fmla="*/ 1199223 w 5773184"/>
              <a:gd name="connsiteY2" fmla="*/ 27529 h 3312813"/>
              <a:gd name="connsiteX3" fmla="*/ 516043 w 5773184"/>
              <a:gd name="connsiteY3" fmla="*/ 107730 h 3312813"/>
              <a:gd name="connsiteX4" fmla="*/ 714525 w 5773184"/>
              <a:gd name="connsiteY4" fmla="*/ 1194695 h 3312813"/>
              <a:gd name="connsiteX5" fmla="*/ 348378 w 5773184"/>
              <a:gd name="connsiteY5" fmla="*/ 2027165 h 3312813"/>
              <a:gd name="connsiteX6" fmla="*/ 72460 w 5773184"/>
              <a:gd name="connsiteY6" fmla="*/ 2407497 h 3312813"/>
              <a:gd name="connsiteX7" fmla="*/ 38502 w 5773184"/>
              <a:gd name="connsiteY7" fmla="*/ 2825508 h 3312813"/>
              <a:gd name="connsiteX8" fmla="*/ 433834 w 5773184"/>
              <a:gd name="connsiteY8" fmla="*/ 3119674 h 3312813"/>
              <a:gd name="connsiteX9" fmla="*/ 2368950 w 5773184"/>
              <a:gd name="connsiteY9" fmla="*/ 2093253 h 3312813"/>
              <a:gd name="connsiteX10" fmla="*/ 4183350 w 5773184"/>
              <a:gd name="connsiteY10" fmla="*/ 3242632 h 3312813"/>
              <a:gd name="connsiteX11" fmla="*/ 5143806 w 5773184"/>
              <a:gd name="connsiteY11" fmla="*/ 3159951 h 3312813"/>
              <a:gd name="connsiteX12" fmla="*/ 5625186 w 5773184"/>
              <a:gd name="connsiteY12" fmla="*/ 2994944 h 3312813"/>
              <a:gd name="connsiteX13" fmla="*/ 5707866 w 5773184"/>
              <a:gd name="connsiteY13" fmla="*/ 2534294 h 3312813"/>
              <a:gd name="connsiteX14" fmla="*/ 4881058 w 5773184"/>
              <a:gd name="connsiteY14" fmla="*/ 1986947 h 3312813"/>
              <a:gd name="connsiteX15" fmla="*/ 4974133 w 5773184"/>
              <a:gd name="connsiteY15" fmla="*/ 1545549 h 3312813"/>
              <a:gd name="connsiteX16" fmla="*/ 5557092 w 5773184"/>
              <a:gd name="connsiteY16" fmla="*/ 663758 h 3312813"/>
              <a:gd name="connsiteX17" fmla="*/ 5108549 w 5773184"/>
              <a:gd name="connsiteY17" fmla="*/ 116529 h 3312813"/>
              <a:gd name="connsiteX18" fmla="*/ 4218785 w 5773184"/>
              <a:gd name="connsiteY18" fmla="*/ 225078 h 3312813"/>
              <a:gd name="connsiteX19" fmla="*/ 3300733 w 5773184"/>
              <a:gd name="connsiteY19" fmla="*/ 501527 h 3312813"/>
              <a:gd name="connsiteX0" fmla="*/ 3300733 w 5773184"/>
              <a:gd name="connsiteY0" fmla="*/ 501527 h 3312813"/>
              <a:gd name="connsiteX1" fmla="*/ 2236867 w 5773184"/>
              <a:gd name="connsiteY1" fmla="*/ 300140 h 3312813"/>
              <a:gd name="connsiteX2" fmla="*/ 1199223 w 5773184"/>
              <a:gd name="connsiteY2" fmla="*/ 27529 h 3312813"/>
              <a:gd name="connsiteX3" fmla="*/ 516043 w 5773184"/>
              <a:gd name="connsiteY3" fmla="*/ 107730 h 3312813"/>
              <a:gd name="connsiteX4" fmla="*/ 714525 w 5773184"/>
              <a:gd name="connsiteY4" fmla="*/ 1194695 h 3312813"/>
              <a:gd name="connsiteX5" fmla="*/ 348378 w 5773184"/>
              <a:gd name="connsiteY5" fmla="*/ 2027165 h 3312813"/>
              <a:gd name="connsiteX6" fmla="*/ 72460 w 5773184"/>
              <a:gd name="connsiteY6" fmla="*/ 2407497 h 3312813"/>
              <a:gd name="connsiteX7" fmla="*/ 38502 w 5773184"/>
              <a:gd name="connsiteY7" fmla="*/ 2825508 h 3312813"/>
              <a:gd name="connsiteX8" fmla="*/ 433834 w 5773184"/>
              <a:gd name="connsiteY8" fmla="*/ 3119674 h 3312813"/>
              <a:gd name="connsiteX9" fmla="*/ 2368950 w 5773184"/>
              <a:gd name="connsiteY9" fmla="*/ 2093253 h 3312813"/>
              <a:gd name="connsiteX10" fmla="*/ 4183350 w 5773184"/>
              <a:gd name="connsiteY10" fmla="*/ 3242632 h 3312813"/>
              <a:gd name="connsiteX11" fmla="*/ 5143806 w 5773184"/>
              <a:gd name="connsiteY11" fmla="*/ 3159951 h 3312813"/>
              <a:gd name="connsiteX12" fmla="*/ 5625186 w 5773184"/>
              <a:gd name="connsiteY12" fmla="*/ 2994944 h 3312813"/>
              <a:gd name="connsiteX13" fmla="*/ 5707866 w 5773184"/>
              <a:gd name="connsiteY13" fmla="*/ 2534294 h 3312813"/>
              <a:gd name="connsiteX14" fmla="*/ 4881058 w 5773184"/>
              <a:gd name="connsiteY14" fmla="*/ 1986947 h 3312813"/>
              <a:gd name="connsiteX15" fmla="*/ 4974133 w 5773184"/>
              <a:gd name="connsiteY15" fmla="*/ 1545549 h 3312813"/>
              <a:gd name="connsiteX16" fmla="*/ 5557092 w 5773184"/>
              <a:gd name="connsiteY16" fmla="*/ 663758 h 3312813"/>
              <a:gd name="connsiteX17" fmla="*/ 5108549 w 5773184"/>
              <a:gd name="connsiteY17" fmla="*/ 116529 h 3312813"/>
              <a:gd name="connsiteX18" fmla="*/ 4218785 w 5773184"/>
              <a:gd name="connsiteY18" fmla="*/ 225078 h 3312813"/>
              <a:gd name="connsiteX19" fmla="*/ 3300733 w 5773184"/>
              <a:gd name="connsiteY19" fmla="*/ 501527 h 3312813"/>
              <a:gd name="connsiteX0" fmla="*/ 3229058 w 5701509"/>
              <a:gd name="connsiteY0" fmla="*/ 501527 h 3312813"/>
              <a:gd name="connsiteX1" fmla="*/ 2165192 w 5701509"/>
              <a:gd name="connsiteY1" fmla="*/ 300140 h 3312813"/>
              <a:gd name="connsiteX2" fmla="*/ 1127548 w 5701509"/>
              <a:gd name="connsiteY2" fmla="*/ 27529 h 3312813"/>
              <a:gd name="connsiteX3" fmla="*/ 444368 w 5701509"/>
              <a:gd name="connsiteY3" fmla="*/ 107730 h 3312813"/>
              <a:gd name="connsiteX4" fmla="*/ 642850 w 5701509"/>
              <a:gd name="connsiteY4" fmla="*/ 1194695 h 3312813"/>
              <a:gd name="connsiteX5" fmla="*/ 276703 w 5701509"/>
              <a:gd name="connsiteY5" fmla="*/ 2027165 h 3312813"/>
              <a:gd name="connsiteX6" fmla="*/ 785 w 5701509"/>
              <a:gd name="connsiteY6" fmla="*/ 2407497 h 3312813"/>
              <a:gd name="connsiteX7" fmla="*/ 362159 w 5701509"/>
              <a:gd name="connsiteY7" fmla="*/ 3119674 h 3312813"/>
              <a:gd name="connsiteX8" fmla="*/ 2297275 w 5701509"/>
              <a:gd name="connsiteY8" fmla="*/ 2093253 h 3312813"/>
              <a:gd name="connsiteX9" fmla="*/ 4111675 w 5701509"/>
              <a:gd name="connsiteY9" fmla="*/ 3242632 h 3312813"/>
              <a:gd name="connsiteX10" fmla="*/ 5072131 w 5701509"/>
              <a:gd name="connsiteY10" fmla="*/ 3159951 h 3312813"/>
              <a:gd name="connsiteX11" fmla="*/ 5553511 w 5701509"/>
              <a:gd name="connsiteY11" fmla="*/ 2994944 h 3312813"/>
              <a:gd name="connsiteX12" fmla="*/ 5636191 w 5701509"/>
              <a:gd name="connsiteY12" fmla="*/ 2534294 h 3312813"/>
              <a:gd name="connsiteX13" fmla="*/ 4809383 w 5701509"/>
              <a:gd name="connsiteY13" fmla="*/ 1986947 h 3312813"/>
              <a:gd name="connsiteX14" fmla="*/ 4902458 w 5701509"/>
              <a:gd name="connsiteY14" fmla="*/ 1545549 h 3312813"/>
              <a:gd name="connsiteX15" fmla="*/ 5485417 w 5701509"/>
              <a:gd name="connsiteY15" fmla="*/ 663758 h 3312813"/>
              <a:gd name="connsiteX16" fmla="*/ 5036874 w 5701509"/>
              <a:gd name="connsiteY16" fmla="*/ 116529 h 3312813"/>
              <a:gd name="connsiteX17" fmla="*/ 4147110 w 5701509"/>
              <a:gd name="connsiteY17" fmla="*/ 225078 h 3312813"/>
              <a:gd name="connsiteX18" fmla="*/ 3229058 w 5701509"/>
              <a:gd name="connsiteY18" fmla="*/ 501527 h 3312813"/>
              <a:gd name="connsiteX0" fmla="*/ 3277504 w 5749955"/>
              <a:gd name="connsiteY0" fmla="*/ 501527 h 3312813"/>
              <a:gd name="connsiteX1" fmla="*/ 2213638 w 5749955"/>
              <a:gd name="connsiteY1" fmla="*/ 300140 h 3312813"/>
              <a:gd name="connsiteX2" fmla="*/ 1175994 w 5749955"/>
              <a:gd name="connsiteY2" fmla="*/ 27529 h 3312813"/>
              <a:gd name="connsiteX3" fmla="*/ 492814 w 5749955"/>
              <a:gd name="connsiteY3" fmla="*/ 107730 h 3312813"/>
              <a:gd name="connsiteX4" fmla="*/ 691296 w 5749955"/>
              <a:gd name="connsiteY4" fmla="*/ 1194695 h 3312813"/>
              <a:gd name="connsiteX5" fmla="*/ 325149 w 5749955"/>
              <a:gd name="connsiteY5" fmla="*/ 2027165 h 3312813"/>
              <a:gd name="connsiteX6" fmla="*/ 49231 w 5749955"/>
              <a:gd name="connsiteY6" fmla="*/ 2407497 h 3312813"/>
              <a:gd name="connsiteX7" fmla="*/ 410605 w 5749955"/>
              <a:gd name="connsiteY7" fmla="*/ 3119674 h 3312813"/>
              <a:gd name="connsiteX8" fmla="*/ 2345721 w 5749955"/>
              <a:gd name="connsiteY8" fmla="*/ 2093253 h 3312813"/>
              <a:gd name="connsiteX9" fmla="*/ 4160121 w 5749955"/>
              <a:gd name="connsiteY9" fmla="*/ 3242632 h 3312813"/>
              <a:gd name="connsiteX10" fmla="*/ 5120577 w 5749955"/>
              <a:gd name="connsiteY10" fmla="*/ 3159951 h 3312813"/>
              <a:gd name="connsiteX11" fmla="*/ 5601957 w 5749955"/>
              <a:gd name="connsiteY11" fmla="*/ 2994944 h 3312813"/>
              <a:gd name="connsiteX12" fmla="*/ 5684637 w 5749955"/>
              <a:gd name="connsiteY12" fmla="*/ 2534294 h 3312813"/>
              <a:gd name="connsiteX13" fmla="*/ 4857829 w 5749955"/>
              <a:gd name="connsiteY13" fmla="*/ 1986947 h 3312813"/>
              <a:gd name="connsiteX14" fmla="*/ 4950904 w 5749955"/>
              <a:gd name="connsiteY14" fmla="*/ 1545549 h 3312813"/>
              <a:gd name="connsiteX15" fmla="*/ 5533863 w 5749955"/>
              <a:gd name="connsiteY15" fmla="*/ 663758 h 3312813"/>
              <a:gd name="connsiteX16" fmla="*/ 5085320 w 5749955"/>
              <a:gd name="connsiteY16" fmla="*/ 116529 h 3312813"/>
              <a:gd name="connsiteX17" fmla="*/ 4195556 w 5749955"/>
              <a:gd name="connsiteY17" fmla="*/ 225078 h 3312813"/>
              <a:gd name="connsiteX18" fmla="*/ 3277504 w 5749955"/>
              <a:gd name="connsiteY18" fmla="*/ 501527 h 3312813"/>
              <a:gd name="connsiteX0" fmla="*/ 3277504 w 5749955"/>
              <a:gd name="connsiteY0" fmla="*/ 501527 h 3312813"/>
              <a:gd name="connsiteX1" fmla="*/ 2213638 w 5749955"/>
              <a:gd name="connsiteY1" fmla="*/ 300140 h 3312813"/>
              <a:gd name="connsiteX2" fmla="*/ 1175994 w 5749955"/>
              <a:gd name="connsiteY2" fmla="*/ 27529 h 3312813"/>
              <a:gd name="connsiteX3" fmla="*/ 492814 w 5749955"/>
              <a:gd name="connsiteY3" fmla="*/ 107730 h 3312813"/>
              <a:gd name="connsiteX4" fmla="*/ 691296 w 5749955"/>
              <a:gd name="connsiteY4" fmla="*/ 1194695 h 3312813"/>
              <a:gd name="connsiteX5" fmla="*/ 325149 w 5749955"/>
              <a:gd name="connsiteY5" fmla="*/ 2027165 h 3312813"/>
              <a:gd name="connsiteX6" fmla="*/ 49231 w 5749955"/>
              <a:gd name="connsiteY6" fmla="*/ 2407497 h 3312813"/>
              <a:gd name="connsiteX7" fmla="*/ 410605 w 5749955"/>
              <a:gd name="connsiteY7" fmla="*/ 3119674 h 3312813"/>
              <a:gd name="connsiteX8" fmla="*/ 2345721 w 5749955"/>
              <a:gd name="connsiteY8" fmla="*/ 2093253 h 3312813"/>
              <a:gd name="connsiteX9" fmla="*/ 4160121 w 5749955"/>
              <a:gd name="connsiteY9" fmla="*/ 3242632 h 3312813"/>
              <a:gd name="connsiteX10" fmla="*/ 5120577 w 5749955"/>
              <a:gd name="connsiteY10" fmla="*/ 3159951 h 3312813"/>
              <a:gd name="connsiteX11" fmla="*/ 5601957 w 5749955"/>
              <a:gd name="connsiteY11" fmla="*/ 2994944 h 3312813"/>
              <a:gd name="connsiteX12" fmla="*/ 5684637 w 5749955"/>
              <a:gd name="connsiteY12" fmla="*/ 2534294 h 3312813"/>
              <a:gd name="connsiteX13" fmla="*/ 4857829 w 5749955"/>
              <a:gd name="connsiteY13" fmla="*/ 1986947 h 3312813"/>
              <a:gd name="connsiteX14" fmla="*/ 4950904 w 5749955"/>
              <a:gd name="connsiteY14" fmla="*/ 1545549 h 3312813"/>
              <a:gd name="connsiteX15" fmla="*/ 5533863 w 5749955"/>
              <a:gd name="connsiteY15" fmla="*/ 663758 h 3312813"/>
              <a:gd name="connsiteX16" fmla="*/ 5085320 w 5749955"/>
              <a:gd name="connsiteY16" fmla="*/ 116529 h 3312813"/>
              <a:gd name="connsiteX17" fmla="*/ 4195556 w 5749955"/>
              <a:gd name="connsiteY17" fmla="*/ 225078 h 3312813"/>
              <a:gd name="connsiteX18" fmla="*/ 3277504 w 5749955"/>
              <a:gd name="connsiteY18" fmla="*/ 501527 h 3312813"/>
              <a:gd name="connsiteX0" fmla="*/ 3245640 w 5718091"/>
              <a:gd name="connsiteY0" fmla="*/ 501527 h 3312813"/>
              <a:gd name="connsiteX1" fmla="*/ 2181774 w 5718091"/>
              <a:gd name="connsiteY1" fmla="*/ 300140 h 3312813"/>
              <a:gd name="connsiteX2" fmla="*/ 1144130 w 5718091"/>
              <a:gd name="connsiteY2" fmla="*/ 27529 h 3312813"/>
              <a:gd name="connsiteX3" fmla="*/ 460950 w 5718091"/>
              <a:gd name="connsiteY3" fmla="*/ 107730 h 3312813"/>
              <a:gd name="connsiteX4" fmla="*/ 659432 w 5718091"/>
              <a:gd name="connsiteY4" fmla="*/ 1194695 h 3312813"/>
              <a:gd name="connsiteX5" fmla="*/ 17367 w 5718091"/>
              <a:gd name="connsiteY5" fmla="*/ 2407497 h 3312813"/>
              <a:gd name="connsiteX6" fmla="*/ 378741 w 5718091"/>
              <a:gd name="connsiteY6" fmla="*/ 3119674 h 3312813"/>
              <a:gd name="connsiteX7" fmla="*/ 2313857 w 5718091"/>
              <a:gd name="connsiteY7" fmla="*/ 2093253 h 3312813"/>
              <a:gd name="connsiteX8" fmla="*/ 4128257 w 5718091"/>
              <a:gd name="connsiteY8" fmla="*/ 3242632 h 3312813"/>
              <a:gd name="connsiteX9" fmla="*/ 5088713 w 5718091"/>
              <a:gd name="connsiteY9" fmla="*/ 3159951 h 3312813"/>
              <a:gd name="connsiteX10" fmla="*/ 5570093 w 5718091"/>
              <a:gd name="connsiteY10" fmla="*/ 2994944 h 3312813"/>
              <a:gd name="connsiteX11" fmla="*/ 5652773 w 5718091"/>
              <a:gd name="connsiteY11" fmla="*/ 2534294 h 3312813"/>
              <a:gd name="connsiteX12" fmla="*/ 4825965 w 5718091"/>
              <a:gd name="connsiteY12" fmla="*/ 1986947 h 3312813"/>
              <a:gd name="connsiteX13" fmla="*/ 4919040 w 5718091"/>
              <a:gd name="connsiteY13" fmla="*/ 1545549 h 3312813"/>
              <a:gd name="connsiteX14" fmla="*/ 5501999 w 5718091"/>
              <a:gd name="connsiteY14" fmla="*/ 663758 h 3312813"/>
              <a:gd name="connsiteX15" fmla="*/ 5053456 w 5718091"/>
              <a:gd name="connsiteY15" fmla="*/ 116529 h 3312813"/>
              <a:gd name="connsiteX16" fmla="*/ 4163692 w 5718091"/>
              <a:gd name="connsiteY16" fmla="*/ 225078 h 3312813"/>
              <a:gd name="connsiteX17" fmla="*/ 3245640 w 5718091"/>
              <a:gd name="connsiteY17" fmla="*/ 501527 h 3312813"/>
              <a:gd name="connsiteX0" fmla="*/ 3316533 w 5788984"/>
              <a:gd name="connsiteY0" fmla="*/ 501527 h 3312813"/>
              <a:gd name="connsiteX1" fmla="*/ 2252667 w 5788984"/>
              <a:gd name="connsiteY1" fmla="*/ 300140 h 3312813"/>
              <a:gd name="connsiteX2" fmla="*/ 1215023 w 5788984"/>
              <a:gd name="connsiteY2" fmla="*/ 27529 h 3312813"/>
              <a:gd name="connsiteX3" fmla="*/ 531843 w 5788984"/>
              <a:gd name="connsiteY3" fmla="*/ 107730 h 3312813"/>
              <a:gd name="connsiteX4" fmla="*/ 730325 w 5788984"/>
              <a:gd name="connsiteY4" fmla="*/ 1194695 h 3312813"/>
              <a:gd name="connsiteX5" fmla="*/ 11296 w 5788984"/>
              <a:gd name="connsiteY5" fmla="*/ 2373290 h 3312813"/>
              <a:gd name="connsiteX6" fmla="*/ 449634 w 5788984"/>
              <a:gd name="connsiteY6" fmla="*/ 3119674 h 3312813"/>
              <a:gd name="connsiteX7" fmla="*/ 2384750 w 5788984"/>
              <a:gd name="connsiteY7" fmla="*/ 2093253 h 3312813"/>
              <a:gd name="connsiteX8" fmla="*/ 4199150 w 5788984"/>
              <a:gd name="connsiteY8" fmla="*/ 3242632 h 3312813"/>
              <a:gd name="connsiteX9" fmla="*/ 5159606 w 5788984"/>
              <a:gd name="connsiteY9" fmla="*/ 3159951 h 3312813"/>
              <a:gd name="connsiteX10" fmla="*/ 5640986 w 5788984"/>
              <a:gd name="connsiteY10" fmla="*/ 2994944 h 3312813"/>
              <a:gd name="connsiteX11" fmla="*/ 5723666 w 5788984"/>
              <a:gd name="connsiteY11" fmla="*/ 2534294 h 3312813"/>
              <a:gd name="connsiteX12" fmla="*/ 4896858 w 5788984"/>
              <a:gd name="connsiteY12" fmla="*/ 1986947 h 3312813"/>
              <a:gd name="connsiteX13" fmla="*/ 4989933 w 5788984"/>
              <a:gd name="connsiteY13" fmla="*/ 1545549 h 3312813"/>
              <a:gd name="connsiteX14" fmla="*/ 5572892 w 5788984"/>
              <a:gd name="connsiteY14" fmla="*/ 663758 h 3312813"/>
              <a:gd name="connsiteX15" fmla="*/ 5124349 w 5788984"/>
              <a:gd name="connsiteY15" fmla="*/ 116529 h 3312813"/>
              <a:gd name="connsiteX16" fmla="*/ 4234585 w 5788984"/>
              <a:gd name="connsiteY16" fmla="*/ 225078 h 3312813"/>
              <a:gd name="connsiteX17" fmla="*/ 3316533 w 5788984"/>
              <a:gd name="connsiteY17" fmla="*/ 501527 h 3312813"/>
              <a:gd name="connsiteX0" fmla="*/ 3316533 w 5788984"/>
              <a:gd name="connsiteY0" fmla="*/ 501527 h 3312813"/>
              <a:gd name="connsiteX1" fmla="*/ 2252667 w 5788984"/>
              <a:gd name="connsiteY1" fmla="*/ 300140 h 3312813"/>
              <a:gd name="connsiteX2" fmla="*/ 1215023 w 5788984"/>
              <a:gd name="connsiteY2" fmla="*/ 27529 h 3312813"/>
              <a:gd name="connsiteX3" fmla="*/ 531843 w 5788984"/>
              <a:gd name="connsiteY3" fmla="*/ 107730 h 3312813"/>
              <a:gd name="connsiteX4" fmla="*/ 730325 w 5788984"/>
              <a:gd name="connsiteY4" fmla="*/ 1194695 h 3312813"/>
              <a:gd name="connsiteX5" fmla="*/ 11296 w 5788984"/>
              <a:gd name="connsiteY5" fmla="*/ 2373290 h 3312813"/>
              <a:gd name="connsiteX6" fmla="*/ 449634 w 5788984"/>
              <a:gd name="connsiteY6" fmla="*/ 3119674 h 3312813"/>
              <a:gd name="connsiteX7" fmla="*/ 2384750 w 5788984"/>
              <a:gd name="connsiteY7" fmla="*/ 2093253 h 3312813"/>
              <a:gd name="connsiteX8" fmla="*/ 4199150 w 5788984"/>
              <a:gd name="connsiteY8" fmla="*/ 3242632 h 3312813"/>
              <a:gd name="connsiteX9" fmla="*/ 5159606 w 5788984"/>
              <a:gd name="connsiteY9" fmla="*/ 3159951 h 3312813"/>
              <a:gd name="connsiteX10" fmla="*/ 5640986 w 5788984"/>
              <a:gd name="connsiteY10" fmla="*/ 2994944 h 3312813"/>
              <a:gd name="connsiteX11" fmla="*/ 5723666 w 5788984"/>
              <a:gd name="connsiteY11" fmla="*/ 2534294 h 3312813"/>
              <a:gd name="connsiteX12" fmla="*/ 4896858 w 5788984"/>
              <a:gd name="connsiteY12" fmla="*/ 1986947 h 3312813"/>
              <a:gd name="connsiteX13" fmla="*/ 4989933 w 5788984"/>
              <a:gd name="connsiteY13" fmla="*/ 1545549 h 3312813"/>
              <a:gd name="connsiteX14" fmla="*/ 5572892 w 5788984"/>
              <a:gd name="connsiteY14" fmla="*/ 663758 h 3312813"/>
              <a:gd name="connsiteX15" fmla="*/ 5124349 w 5788984"/>
              <a:gd name="connsiteY15" fmla="*/ 116529 h 3312813"/>
              <a:gd name="connsiteX16" fmla="*/ 3316533 w 5788984"/>
              <a:gd name="connsiteY16" fmla="*/ 501527 h 3312813"/>
              <a:gd name="connsiteX0" fmla="*/ 3316533 w 5788984"/>
              <a:gd name="connsiteY0" fmla="*/ 1155113 h 3966399"/>
              <a:gd name="connsiteX1" fmla="*/ 2252667 w 5788984"/>
              <a:gd name="connsiteY1" fmla="*/ 953726 h 3966399"/>
              <a:gd name="connsiteX2" fmla="*/ 1215023 w 5788984"/>
              <a:gd name="connsiteY2" fmla="*/ 681115 h 3966399"/>
              <a:gd name="connsiteX3" fmla="*/ 531843 w 5788984"/>
              <a:gd name="connsiteY3" fmla="*/ 761316 h 3966399"/>
              <a:gd name="connsiteX4" fmla="*/ 730325 w 5788984"/>
              <a:gd name="connsiteY4" fmla="*/ 1848281 h 3966399"/>
              <a:gd name="connsiteX5" fmla="*/ 11296 w 5788984"/>
              <a:gd name="connsiteY5" fmla="*/ 3026876 h 3966399"/>
              <a:gd name="connsiteX6" fmla="*/ 449634 w 5788984"/>
              <a:gd name="connsiteY6" fmla="*/ 3773260 h 3966399"/>
              <a:gd name="connsiteX7" fmla="*/ 2384750 w 5788984"/>
              <a:gd name="connsiteY7" fmla="*/ 2746839 h 3966399"/>
              <a:gd name="connsiteX8" fmla="*/ 4199150 w 5788984"/>
              <a:gd name="connsiteY8" fmla="*/ 3896218 h 3966399"/>
              <a:gd name="connsiteX9" fmla="*/ 5159606 w 5788984"/>
              <a:gd name="connsiteY9" fmla="*/ 3813537 h 3966399"/>
              <a:gd name="connsiteX10" fmla="*/ 5640986 w 5788984"/>
              <a:gd name="connsiteY10" fmla="*/ 3648530 h 3966399"/>
              <a:gd name="connsiteX11" fmla="*/ 5723666 w 5788984"/>
              <a:gd name="connsiteY11" fmla="*/ 3187880 h 3966399"/>
              <a:gd name="connsiteX12" fmla="*/ 4896858 w 5788984"/>
              <a:gd name="connsiteY12" fmla="*/ 2640533 h 3966399"/>
              <a:gd name="connsiteX13" fmla="*/ 4989933 w 5788984"/>
              <a:gd name="connsiteY13" fmla="*/ 2199135 h 3966399"/>
              <a:gd name="connsiteX14" fmla="*/ 5572892 w 5788984"/>
              <a:gd name="connsiteY14" fmla="*/ 1317344 h 3966399"/>
              <a:gd name="connsiteX15" fmla="*/ 5141452 w 5788984"/>
              <a:gd name="connsiteY15" fmla="*/ 468 h 3966399"/>
              <a:gd name="connsiteX16" fmla="*/ 3316533 w 5788984"/>
              <a:gd name="connsiteY16" fmla="*/ 1155113 h 3966399"/>
              <a:gd name="connsiteX0" fmla="*/ 3316533 w 5788984"/>
              <a:gd name="connsiteY0" fmla="*/ 1154645 h 3965931"/>
              <a:gd name="connsiteX1" fmla="*/ 2252667 w 5788984"/>
              <a:gd name="connsiteY1" fmla="*/ 953258 h 3965931"/>
              <a:gd name="connsiteX2" fmla="*/ 1215023 w 5788984"/>
              <a:gd name="connsiteY2" fmla="*/ 680647 h 3965931"/>
              <a:gd name="connsiteX3" fmla="*/ 531843 w 5788984"/>
              <a:gd name="connsiteY3" fmla="*/ 760848 h 3965931"/>
              <a:gd name="connsiteX4" fmla="*/ 730325 w 5788984"/>
              <a:gd name="connsiteY4" fmla="*/ 1847813 h 3965931"/>
              <a:gd name="connsiteX5" fmla="*/ 11296 w 5788984"/>
              <a:gd name="connsiteY5" fmla="*/ 3026408 h 3965931"/>
              <a:gd name="connsiteX6" fmla="*/ 449634 w 5788984"/>
              <a:gd name="connsiteY6" fmla="*/ 3772792 h 3965931"/>
              <a:gd name="connsiteX7" fmla="*/ 2384750 w 5788984"/>
              <a:gd name="connsiteY7" fmla="*/ 2746371 h 3965931"/>
              <a:gd name="connsiteX8" fmla="*/ 4199150 w 5788984"/>
              <a:gd name="connsiteY8" fmla="*/ 3895750 h 3965931"/>
              <a:gd name="connsiteX9" fmla="*/ 5159606 w 5788984"/>
              <a:gd name="connsiteY9" fmla="*/ 3813069 h 3965931"/>
              <a:gd name="connsiteX10" fmla="*/ 5640986 w 5788984"/>
              <a:gd name="connsiteY10" fmla="*/ 3648062 h 3965931"/>
              <a:gd name="connsiteX11" fmla="*/ 5723666 w 5788984"/>
              <a:gd name="connsiteY11" fmla="*/ 3187412 h 3965931"/>
              <a:gd name="connsiteX12" fmla="*/ 4896858 w 5788984"/>
              <a:gd name="connsiteY12" fmla="*/ 2640065 h 3965931"/>
              <a:gd name="connsiteX13" fmla="*/ 4989933 w 5788984"/>
              <a:gd name="connsiteY13" fmla="*/ 2198667 h 3965931"/>
              <a:gd name="connsiteX14" fmla="*/ 5572892 w 5788984"/>
              <a:gd name="connsiteY14" fmla="*/ 1316876 h 3965931"/>
              <a:gd name="connsiteX15" fmla="*/ 5141452 w 5788984"/>
              <a:gd name="connsiteY15" fmla="*/ 0 h 3965931"/>
              <a:gd name="connsiteX16" fmla="*/ 3316533 w 5788984"/>
              <a:gd name="connsiteY16" fmla="*/ 1154645 h 3965931"/>
              <a:gd name="connsiteX0" fmla="*/ 3316533 w 5788984"/>
              <a:gd name="connsiteY0" fmla="*/ 1158946 h 3970232"/>
              <a:gd name="connsiteX1" fmla="*/ 2252667 w 5788984"/>
              <a:gd name="connsiteY1" fmla="*/ 957559 h 3970232"/>
              <a:gd name="connsiteX2" fmla="*/ 1215023 w 5788984"/>
              <a:gd name="connsiteY2" fmla="*/ 684948 h 3970232"/>
              <a:gd name="connsiteX3" fmla="*/ 531843 w 5788984"/>
              <a:gd name="connsiteY3" fmla="*/ 765149 h 3970232"/>
              <a:gd name="connsiteX4" fmla="*/ 730325 w 5788984"/>
              <a:gd name="connsiteY4" fmla="*/ 1852114 h 3970232"/>
              <a:gd name="connsiteX5" fmla="*/ 11296 w 5788984"/>
              <a:gd name="connsiteY5" fmla="*/ 3030709 h 3970232"/>
              <a:gd name="connsiteX6" fmla="*/ 449634 w 5788984"/>
              <a:gd name="connsiteY6" fmla="*/ 3777093 h 3970232"/>
              <a:gd name="connsiteX7" fmla="*/ 2384750 w 5788984"/>
              <a:gd name="connsiteY7" fmla="*/ 2750672 h 3970232"/>
              <a:gd name="connsiteX8" fmla="*/ 4199150 w 5788984"/>
              <a:gd name="connsiteY8" fmla="*/ 3900051 h 3970232"/>
              <a:gd name="connsiteX9" fmla="*/ 5159606 w 5788984"/>
              <a:gd name="connsiteY9" fmla="*/ 3817370 h 3970232"/>
              <a:gd name="connsiteX10" fmla="*/ 5640986 w 5788984"/>
              <a:gd name="connsiteY10" fmla="*/ 3652363 h 3970232"/>
              <a:gd name="connsiteX11" fmla="*/ 5723666 w 5788984"/>
              <a:gd name="connsiteY11" fmla="*/ 3191713 h 3970232"/>
              <a:gd name="connsiteX12" fmla="*/ 4896858 w 5788984"/>
              <a:gd name="connsiteY12" fmla="*/ 2644366 h 3970232"/>
              <a:gd name="connsiteX13" fmla="*/ 4989933 w 5788984"/>
              <a:gd name="connsiteY13" fmla="*/ 2202968 h 3970232"/>
              <a:gd name="connsiteX14" fmla="*/ 5572892 w 5788984"/>
              <a:gd name="connsiteY14" fmla="*/ 1321177 h 3970232"/>
              <a:gd name="connsiteX15" fmla="*/ 5141452 w 5788984"/>
              <a:gd name="connsiteY15" fmla="*/ 4301 h 3970232"/>
              <a:gd name="connsiteX16" fmla="*/ 3316533 w 5788984"/>
              <a:gd name="connsiteY16" fmla="*/ 1158946 h 3970232"/>
              <a:gd name="connsiteX0" fmla="*/ 3316533 w 5788984"/>
              <a:gd name="connsiteY0" fmla="*/ 1158946 h 3970232"/>
              <a:gd name="connsiteX1" fmla="*/ 2252667 w 5788984"/>
              <a:gd name="connsiteY1" fmla="*/ 957559 h 3970232"/>
              <a:gd name="connsiteX2" fmla="*/ 1215023 w 5788984"/>
              <a:gd name="connsiteY2" fmla="*/ 684948 h 3970232"/>
              <a:gd name="connsiteX3" fmla="*/ 531843 w 5788984"/>
              <a:gd name="connsiteY3" fmla="*/ 765149 h 3970232"/>
              <a:gd name="connsiteX4" fmla="*/ 730325 w 5788984"/>
              <a:gd name="connsiteY4" fmla="*/ 1852114 h 3970232"/>
              <a:gd name="connsiteX5" fmla="*/ 11296 w 5788984"/>
              <a:gd name="connsiteY5" fmla="*/ 3030709 h 3970232"/>
              <a:gd name="connsiteX6" fmla="*/ 449634 w 5788984"/>
              <a:gd name="connsiteY6" fmla="*/ 3777093 h 3970232"/>
              <a:gd name="connsiteX7" fmla="*/ 2384750 w 5788984"/>
              <a:gd name="connsiteY7" fmla="*/ 2750672 h 3970232"/>
              <a:gd name="connsiteX8" fmla="*/ 4199150 w 5788984"/>
              <a:gd name="connsiteY8" fmla="*/ 3900051 h 3970232"/>
              <a:gd name="connsiteX9" fmla="*/ 5159606 w 5788984"/>
              <a:gd name="connsiteY9" fmla="*/ 3817370 h 3970232"/>
              <a:gd name="connsiteX10" fmla="*/ 5640986 w 5788984"/>
              <a:gd name="connsiteY10" fmla="*/ 3652363 h 3970232"/>
              <a:gd name="connsiteX11" fmla="*/ 5723666 w 5788984"/>
              <a:gd name="connsiteY11" fmla="*/ 3191713 h 3970232"/>
              <a:gd name="connsiteX12" fmla="*/ 4896858 w 5788984"/>
              <a:gd name="connsiteY12" fmla="*/ 2644366 h 3970232"/>
              <a:gd name="connsiteX13" fmla="*/ 4989933 w 5788984"/>
              <a:gd name="connsiteY13" fmla="*/ 2202968 h 3970232"/>
              <a:gd name="connsiteX14" fmla="*/ 5572892 w 5788984"/>
              <a:gd name="connsiteY14" fmla="*/ 1321177 h 3970232"/>
              <a:gd name="connsiteX15" fmla="*/ 5141452 w 5788984"/>
              <a:gd name="connsiteY15" fmla="*/ 4301 h 3970232"/>
              <a:gd name="connsiteX16" fmla="*/ 3316533 w 5788984"/>
              <a:gd name="connsiteY16" fmla="*/ 1158946 h 3970232"/>
              <a:gd name="connsiteX0" fmla="*/ 3316533 w 5788984"/>
              <a:gd name="connsiteY0" fmla="*/ 1158946 h 3970232"/>
              <a:gd name="connsiteX1" fmla="*/ 2252667 w 5788984"/>
              <a:gd name="connsiteY1" fmla="*/ 957559 h 3970232"/>
              <a:gd name="connsiteX2" fmla="*/ 1215023 w 5788984"/>
              <a:gd name="connsiteY2" fmla="*/ 684948 h 3970232"/>
              <a:gd name="connsiteX3" fmla="*/ 531843 w 5788984"/>
              <a:gd name="connsiteY3" fmla="*/ 765149 h 3970232"/>
              <a:gd name="connsiteX4" fmla="*/ 730325 w 5788984"/>
              <a:gd name="connsiteY4" fmla="*/ 1852114 h 3970232"/>
              <a:gd name="connsiteX5" fmla="*/ 11296 w 5788984"/>
              <a:gd name="connsiteY5" fmla="*/ 3030709 h 3970232"/>
              <a:gd name="connsiteX6" fmla="*/ 449634 w 5788984"/>
              <a:gd name="connsiteY6" fmla="*/ 3777093 h 3970232"/>
              <a:gd name="connsiteX7" fmla="*/ 2384750 w 5788984"/>
              <a:gd name="connsiteY7" fmla="*/ 2750672 h 3970232"/>
              <a:gd name="connsiteX8" fmla="*/ 4199150 w 5788984"/>
              <a:gd name="connsiteY8" fmla="*/ 3900051 h 3970232"/>
              <a:gd name="connsiteX9" fmla="*/ 5159606 w 5788984"/>
              <a:gd name="connsiteY9" fmla="*/ 3817370 h 3970232"/>
              <a:gd name="connsiteX10" fmla="*/ 5640986 w 5788984"/>
              <a:gd name="connsiteY10" fmla="*/ 3652363 h 3970232"/>
              <a:gd name="connsiteX11" fmla="*/ 5723666 w 5788984"/>
              <a:gd name="connsiteY11" fmla="*/ 3191713 h 3970232"/>
              <a:gd name="connsiteX12" fmla="*/ 4896858 w 5788984"/>
              <a:gd name="connsiteY12" fmla="*/ 2644366 h 3970232"/>
              <a:gd name="connsiteX13" fmla="*/ 4989933 w 5788984"/>
              <a:gd name="connsiteY13" fmla="*/ 2202968 h 3970232"/>
              <a:gd name="connsiteX14" fmla="*/ 5572892 w 5788984"/>
              <a:gd name="connsiteY14" fmla="*/ 1321177 h 3970232"/>
              <a:gd name="connsiteX15" fmla="*/ 5141452 w 5788984"/>
              <a:gd name="connsiteY15" fmla="*/ 4301 h 3970232"/>
              <a:gd name="connsiteX16" fmla="*/ 3316533 w 5788984"/>
              <a:gd name="connsiteY16" fmla="*/ 1158946 h 3970232"/>
              <a:gd name="connsiteX0" fmla="*/ 3316533 w 5788984"/>
              <a:gd name="connsiteY0" fmla="*/ 1158946 h 3970232"/>
              <a:gd name="connsiteX1" fmla="*/ 2252667 w 5788984"/>
              <a:gd name="connsiteY1" fmla="*/ 957559 h 3970232"/>
              <a:gd name="connsiteX2" fmla="*/ 1480123 w 5788984"/>
              <a:gd name="connsiteY2" fmla="*/ 616535 h 3970232"/>
              <a:gd name="connsiteX3" fmla="*/ 531843 w 5788984"/>
              <a:gd name="connsiteY3" fmla="*/ 765149 h 3970232"/>
              <a:gd name="connsiteX4" fmla="*/ 730325 w 5788984"/>
              <a:gd name="connsiteY4" fmla="*/ 1852114 h 3970232"/>
              <a:gd name="connsiteX5" fmla="*/ 11296 w 5788984"/>
              <a:gd name="connsiteY5" fmla="*/ 3030709 h 3970232"/>
              <a:gd name="connsiteX6" fmla="*/ 449634 w 5788984"/>
              <a:gd name="connsiteY6" fmla="*/ 3777093 h 3970232"/>
              <a:gd name="connsiteX7" fmla="*/ 2384750 w 5788984"/>
              <a:gd name="connsiteY7" fmla="*/ 2750672 h 3970232"/>
              <a:gd name="connsiteX8" fmla="*/ 4199150 w 5788984"/>
              <a:gd name="connsiteY8" fmla="*/ 3900051 h 3970232"/>
              <a:gd name="connsiteX9" fmla="*/ 5159606 w 5788984"/>
              <a:gd name="connsiteY9" fmla="*/ 3817370 h 3970232"/>
              <a:gd name="connsiteX10" fmla="*/ 5640986 w 5788984"/>
              <a:gd name="connsiteY10" fmla="*/ 3652363 h 3970232"/>
              <a:gd name="connsiteX11" fmla="*/ 5723666 w 5788984"/>
              <a:gd name="connsiteY11" fmla="*/ 3191713 h 3970232"/>
              <a:gd name="connsiteX12" fmla="*/ 4896858 w 5788984"/>
              <a:gd name="connsiteY12" fmla="*/ 2644366 h 3970232"/>
              <a:gd name="connsiteX13" fmla="*/ 4989933 w 5788984"/>
              <a:gd name="connsiteY13" fmla="*/ 2202968 h 3970232"/>
              <a:gd name="connsiteX14" fmla="*/ 5572892 w 5788984"/>
              <a:gd name="connsiteY14" fmla="*/ 1321177 h 3970232"/>
              <a:gd name="connsiteX15" fmla="*/ 5141452 w 5788984"/>
              <a:gd name="connsiteY15" fmla="*/ 4301 h 3970232"/>
              <a:gd name="connsiteX16" fmla="*/ 3316533 w 5788984"/>
              <a:gd name="connsiteY16" fmla="*/ 1158946 h 3970232"/>
              <a:gd name="connsiteX0" fmla="*/ 3316533 w 5788984"/>
              <a:gd name="connsiteY0" fmla="*/ 1158946 h 3970232"/>
              <a:gd name="connsiteX1" fmla="*/ 2252667 w 5788984"/>
              <a:gd name="connsiteY1" fmla="*/ 957559 h 3970232"/>
              <a:gd name="connsiteX2" fmla="*/ 1480123 w 5788984"/>
              <a:gd name="connsiteY2" fmla="*/ 616535 h 3970232"/>
              <a:gd name="connsiteX3" fmla="*/ 531843 w 5788984"/>
              <a:gd name="connsiteY3" fmla="*/ 765149 h 3970232"/>
              <a:gd name="connsiteX4" fmla="*/ 730325 w 5788984"/>
              <a:gd name="connsiteY4" fmla="*/ 1852114 h 3970232"/>
              <a:gd name="connsiteX5" fmla="*/ 11296 w 5788984"/>
              <a:gd name="connsiteY5" fmla="*/ 3030709 h 3970232"/>
              <a:gd name="connsiteX6" fmla="*/ 449634 w 5788984"/>
              <a:gd name="connsiteY6" fmla="*/ 3777093 h 3970232"/>
              <a:gd name="connsiteX7" fmla="*/ 2384750 w 5788984"/>
              <a:gd name="connsiteY7" fmla="*/ 2750672 h 3970232"/>
              <a:gd name="connsiteX8" fmla="*/ 4199150 w 5788984"/>
              <a:gd name="connsiteY8" fmla="*/ 3900051 h 3970232"/>
              <a:gd name="connsiteX9" fmla="*/ 5159606 w 5788984"/>
              <a:gd name="connsiteY9" fmla="*/ 3817370 h 3970232"/>
              <a:gd name="connsiteX10" fmla="*/ 5640986 w 5788984"/>
              <a:gd name="connsiteY10" fmla="*/ 3652363 h 3970232"/>
              <a:gd name="connsiteX11" fmla="*/ 5723666 w 5788984"/>
              <a:gd name="connsiteY11" fmla="*/ 3191713 h 3970232"/>
              <a:gd name="connsiteX12" fmla="*/ 4896858 w 5788984"/>
              <a:gd name="connsiteY12" fmla="*/ 2644366 h 3970232"/>
              <a:gd name="connsiteX13" fmla="*/ 4989933 w 5788984"/>
              <a:gd name="connsiteY13" fmla="*/ 2202968 h 3970232"/>
              <a:gd name="connsiteX14" fmla="*/ 5572892 w 5788984"/>
              <a:gd name="connsiteY14" fmla="*/ 1321177 h 3970232"/>
              <a:gd name="connsiteX15" fmla="*/ 5141452 w 5788984"/>
              <a:gd name="connsiteY15" fmla="*/ 4301 h 3970232"/>
              <a:gd name="connsiteX16" fmla="*/ 3316533 w 5788984"/>
              <a:gd name="connsiteY16" fmla="*/ 1158946 h 3970232"/>
              <a:gd name="connsiteX0" fmla="*/ 3316533 w 5788984"/>
              <a:gd name="connsiteY0" fmla="*/ 1158946 h 3970232"/>
              <a:gd name="connsiteX1" fmla="*/ 2252667 w 5788984"/>
              <a:gd name="connsiteY1" fmla="*/ 957559 h 3970232"/>
              <a:gd name="connsiteX2" fmla="*/ 1480123 w 5788984"/>
              <a:gd name="connsiteY2" fmla="*/ 616535 h 3970232"/>
              <a:gd name="connsiteX3" fmla="*/ 531843 w 5788984"/>
              <a:gd name="connsiteY3" fmla="*/ 765149 h 3970232"/>
              <a:gd name="connsiteX4" fmla="*/ 730325 w 5788984"/>
              <a:gd name="connsiteY4" fmla="*/ 1852114 h 3970232"/>
              <a:gd name="connsiteX5" fmla="*/ 11296 w 5788984"/>
              <a:gd name="connsiteY5" fmla="*/ 3030709 h 3970232"/>
              <a:gd name="connsiteX6" fmla="*/ 449634 w 5788984"/>
              <a:gd name="connsiteY6" fmla="*/ 3777093 h 3970232"/>
              <a:gd name="connsiteX7" fmla="*/ 2384750 w 5788984"/>
              <a:gd name="connsiteY7" fmla="*/ 2750672 h 3970232"/>
              <a:gd name="connsiteX8" fmla="*/ 4199150 w 5788984"/>
              <a:gd name="connsiteY8" fmla="*/ 3900051 h 3970232"/>
              <a:gd name="connsiteX9" fmla="*/ 5159606 w 5788984"/>
              <a:gd name="connsiteY9" fmla="*/ 3817370 h 3970232"/>
              <a:gd name="connsiteX10" fmla="*/ 5640986 w 5788984"/>
              <a:gd name="connsiteY10" fmla="*/ 3652363 h 3970232"/>
              <a:gd name="connsiteX11" fmla="*/ 5723666 w 5788984"/>
              <a:gd name="connsiteY11" fmla="*/ 3191713 h 3970232"/>
              <a:gd name="connsiteX12" fmla="*/ 4896858 w 5788984"/>
              <a:gd name="connsiteY12" fmla="*/ 2644366 h 3970232"/>
              <a:gd name="connsiteX13" fmla="*/ 4989933 w 5788984"/>
              <a:gd name="connsiteY13" fmla="*/ 2202968 h 3970232"/>
              <a:gd name="connsiteX14" fmla="*/ 5572892 w 5788984"/>
              <a:gd name="connsiteY14" fmla="*/ 1321177 h 3970232"/>
              <a:gd name="connsiteX15" fmla="*/ 5141452 w 5788984"/>
              <a:gd name="connsiteY15" fmla="*/ 4301 h 3970232"/>
              <a:gd name="connsiteX16" fmla="*/ 3316533 w 5788984"/>
              <a:gd name="connsiteY16" fmla="*/ 1158946 h 3970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88984" h="3970232">
                <a:moveTo>
                  <a:pt x="3316533" y="1158946"/>
                </a:moveTo>
                <a:cubicBezTo>
                  <a:pt x="2837919" y="1189548"/>
                  <a:pt x="2558735" y="1047961"/>
                  <a:pt x="2252667" y="957559"/>
                </a:cubicBezTo>
                <a:cubicBezTo>
                  <a:pt x="1946599" y="867157"/>
                  <a:pt x="1804784" y="785601"/>
                  <a:pt x="1480123" y="616535"/>
                </a:cubicBezTo>
                <a:cubicBezTo>
                  <a:pt x="1187161" y="463976"/>
                  <a:pt x="571202" y="527505"/>
                  <a:pt x="531843" y="765149"/>
                </a:cubicBezTo>
                <a:cubicBezTo>
                  <a:pt x="441084" y="1313144"/>
                  <a:pt x="817083" y="1474521"/>
                  <a:pt x="730325" y="1852114"/>
                </a:cubicBezTo>
                <a:cubicBezTo>
                  <a:pt x="643567" y="2229707"/>
                  <a:pt x="58078" y="2709879"/>
                  <a:pt x="11296" y="3030709"/>
                </a:cubicBezTo>
                <a:cubicBezTo>
                  <a:pt x="-35486" y="3351539"/>
                  <a:pt x="54058" y="3823766"/>
                  <a:pt x="449634" y="3777093"/>
                </a:cubicBezTo>
                <a:cubicBezTo>
                  <a:pt x="845210" y="3730420"/>
                  <a:pt x="1992371" y="2737029"/>
                  <a:pt x="2384750" y="2750672"/>
                </a:cubicBezTo>
                <a:cubicBezTo>
                  <a:pt x="3253549" y="2780909"/>
                  <a:pt x="3736674" y="3722268"/>
                  <a:pt x="4199150" y="3900051"/>
                </a:cubicBezTo>
                <a:cubicBezTo>
                  <a:pt x="4661626" y="4077834"/>
                  <a:pt x="4844002" y="3867806"/>
                  <a:pt x="5159606" y="3817370"/>
                </a:cubicBezTo>
                <a:cubicBezTo>
                  <a:pt x="5334890" y="3789259"/>
                  <a:pt x="5515547" y="3746914"/>
                  <a:pt x="5640986" y="3652363"/>
                </a:cubicBezTo>
                <a:cubicBezTo>
                  <a:pt x="5800441" y="3532240"/>
                  <a:pt x="5835876" y="3334632"/>
                  <a:pt x="5723666" y="3191713"/>
                </a:cubicBezTo>
                <a:cubicBezTo>
                  <a:pt x="5535627" y="2951879"/>
                  <a:pt x="5030447" y="2903393"/>
                  <a:pt x="4896858" y="2644366"/>
                </a:cubicBezTo>
                <a:cubicBezTo>
                  <a:pt x="4823273" y="2501741"/>
                  <a:pt x="4891307" y="2339274"/>
                  <a:pt x="4989933" y="2202968"/>
                </a:cubicBezTo>
                <a:cubicBezTo>
                  <a:pt x="5201478" y="1910574"/>
                  <a:pt x="5561553" y="1649775"/>
                  <a:pt x="5572892" y="1321177"/>
                </a:cubicBezTo>
                <a:cubicBezTo>
                  <a:pt x="5580688" y="1095459"/>
                  <a:pt x="6013507" y="-79832"/>
                  <a:pt x="5141452" y="4301"/>
                </a:cubicBezTo>
                <a:cubicBezTo>
                  <a:pt x="4269397" y="88434"/>
                  <a:pt x="4284053" y="1097084"/>
                  <a:pt x="3316533" y="1158946"/>
                </a:cubicBezTo>
                <a:close/>
              </a:path>
            </a:pathLst>
          </a:custGeom>
          <a:gradFill>
            <a:gsLst>
              <a:gs pos="0">
                <a:schemeClr val="bg1">
                  <a:alpha val="5000"/>
                </a:schemeClr>
              </a:gs>
              <a:gs pos="81000">
                <a:schemeClr val="bg1">
                  <a:alpha val="0"/>
                </a:schemeClr>
              </a:gs>
            </a:gsLst>
            <a:lin ang="6000000" scaled="0"/>
          </a:gradFill>
          <a:ln w="5903" cap="flat">
            <a:noFill/>
            <a:prstDash val="solid"/>
            <a:miter/>
          </a:ln>
        </p:spPr>
        <p:txBody>
          <a:bodyPr rtlCol="0" anchor="ctr"/>
          <a:lstStyle/>
          <a:p>
            <a:endParaRPr lang="en-US"/>
          </a:p>
        </p:txBody>
      </p:sp>
      <p:sp>
        <p:nvSpPr>
          <p:cNvPr id="16" name="Rectangle 1">
            <a:extLst>
              <a:ext uri="{FF2B5EF4-FFF2-40B4-BE49-F238E27FC236}">
                <a16:creationId xmlns:a16="http://schemas.microsoft.com/office/drawing/2014/main" id="{27872AF9-EA98-4465-B6A3-E8074EB33B56}"/>
              </a:ext>
            </a:extLst>
          </p:cNvPr>
          <p:cNvSpPr/>
          <p:nvPr userDrawn="1"/>
        </p:nvSpPr>
        <p:spPr>
          <a:xfrm flipV="1">
            <a:off x="1" y="4941115"/>
            <a:ext cx="4238170" cy="1916885"/>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3465773"/>
              <a:gd name="connsiteX1" fmla="*/ 5353050 w 6226866"/>
              <a:gd name="connsiteY1" fmla="*/ 0 h 3465773"/>
              <a:gd name="connsiteX2" fmla="*/ 6119857 w 6226866"/>
              <a:gd name="connsiteY2" fmla="*/ 2554514 h 3465773"/>
              <a:gd name="connsiteX3" fmla="*/ 3279530 w 6226866"/>
              <a:gd name="connsiteY3" fmla="*/ 1784073 h 3465773"/>
              <a:gd name="connsiteX4" fmla="*/ 0 w 6226866"/>
              <a:gd name="connsiteY4" fmla="*/ 3101199 h 3465773"/>
              <a:gd name="connsiteX5" fmla="*/ 0 w 6226866"/>
              <a:gd name="connsiteY5" fmla="*/ 0 h 3465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65773">
                <a:moveTo>
                  <a:pt x="0" y="0"/>
                </a:moveTo>
                <a:lnTo>
                  <a:pt x="5353050" y="0"/>
                </a:lnTo>
                <a:cubicBezTo>
                  <a:pt x="5353957" y="508000"/>
                  <a:pt x="6590969" y="517329"/>
                  <a:pt x="6119857" y="2554514"/>
                </a:cubicBezTo>
                <a:cubicBezTo>
                  <a:pt x="4918081" y="4907507"/>
                  <a:pt x="4076102" y="1538950"/>
                  <a:pt x="3279530" y="1784073"/>
                </a:cubicBezTo>
                <a:cubicBezTo>
                  <a:pt x="2259554" y="1875187"/>
                  <a:pt x="2010475" y="4384392"/>
                  <a:pt x="0" y="3101199"/>
                </a:cubicBezTo>
                <a:lnTo>
                  <a:pt x="0" y="0"/>
                </a:lnTo>
                <a:close/>
              </a:path>
            </a:pathLst>
          </a:custGeom>
          <a:gradFill>
            <a:gsLst>
              <a:gs pos="100000">
                <a:schemeClr val="bg1">
                  <a:alpha val="5000"/>
                </a:schemeClr>
              </a:gs>
              <a:gs pos="0">
                <a:schemeClr val="bg1">
                  <a:alpha val="0"/>
                </a:schemeClr>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9249680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theme" Target="../theme/theme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42AA2"/>
        </a:solidFill>
        <a:effectLst/>
      </p:bgPr>
    </p:bg>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7E1663F-A9BE-4650-8847-DD8BFFA5FB3D}"/>
              </a:ext>
            </a:extLst>
          </p:cNvPr>
          <p:cNvCxnSpPr>
            <a:cxnSpLocks/>
          </p:cNvCxnSpPr>
          <p:nvPr userDrawn="1"/>
        </p:nvCxnSpPr>
        <p:spPr>
          <a:xfrm>
            <a:off x="1337128" y="6324599"/>
            <a:ext cx="10051143" cy="0"/>
          </a:xfrm>
          <a:prstGeom prst="line">
            <a:avLst/>
          </a:prstGeom>
          <a:ln>
            <a:solidFill>
              <a:schemeClr val="bg1">
                <a:alpha val="15000"/>
              </a:schemeClr>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7585E2CB-E39B-4B3E-AB72-98C1CA9BE2D1}"/>
              </a:ext>
            </a:extLst>
          </p:cNvPr>
          <p:cNvSpPr/>
          <p:nvPr/>
        </p:nvSpPr>
        <p:spPr>
          <a:xfrm>
            <a:off x="727528" y="6205407"/>
            <a:ext cx="609600" cy="288669"/>
          </a:xfrm>
          <a:prstGeom prst="rect">
            <a:avLst/>
          </a:prstGeom>
        </p:spPr>
        <p:txBody>
          <a:bodyPr wrap="square">
            <a:spAutoFit/>
          </a:bodyPr>
          <a:lstStyle/>
          <a:p>
            <a:pPr>
              <a:lnSpc>
                <a:spcPct val="130000"/>
              </a:lnSpc>
            </a:pPr>
            <a:r>
              <a:rPr lang="en-US" sz="1050" dirty="0">
                <a:solidFill>
                  <a:schemeClr val="bg1">
                    <a:alpha val="25000"/>
                  </a:schemeClr>
                </a:solidFill>
                <a:latin typeface="Nexa Light" panose="02000000000000000000" pitchFamily="50" charset="0"/>
                <a:cs typeface="Poppins Light" panose="02000000000000000000" pitchFamily="2" charset="0"/>
              </a:rPr>
              <a:t>/80</a:t>
            </a:r>
            <a:endParaRPr lang="id-ID" sz="1050" dirty="0">
              <a:solidFill>
                <a:schemeClr val="bg1">
                  <a:alpha val="25000"/>
                </a:schemeClr>
              </a:solidFill>
              <a:latin typeface="Nexa Light" panose="02000000000000000000" pitchFamily="50" charset="0"/>
              <a:cs typeface="Poppins Light" panose="02000000000000000000" pitchFamily="2" charset="0"/>
            </a:endParaRPr>
          </a:p>
        </p:txBody>
      </p:sp>
      <p:sp>
        <p:nvSpPr>
          <p:cNvPr id="5" name="TextBox 4">
            <a:extLst>
              <a:ext uri="{FF2B5EF4-FFF2-40B4-BE49-F238E27FC236}">
                <a16:creationId xmlns:a16="http://schemas.microsoft.com/office/drawing/2014/main" id="{09AC5221-45B4-40DD-A813-772AA6508954}"/>
              </a:ext>
            </a:extLst>
          </p:cNvPr>
          <p:cNvSpPr txBox="1"/>
          <p:nvPr/>
        </p:nvSpPr>
        <p:spPr>
          <a:xfrm flipH="1">
            <a:off x="102960" y="6124744"/>
            <a:ext cx="723448" cy="369332"/>
          </a:xfrm>
          <a:prstGeom prst="rect">
            <a:avLst/>
          </a:prstGeom>
          <a:noFill/>
        </p:spPr>
        <p:txBody>
          <a:bodyPr wrap="square" rtlCol="0">
            <a:spAutoFit/>
          </a:bodyPr>
          <a:lstStyle/>
          <a:p>
            <a:pPr algn="r"/>
            <a:fld id="{260E2A6B-A809-4840-BF14-8648BC0BDF87}" type="slidenum">
              <a:rPr lang="id-ID" sz="1800" i="0" smtClean="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rPr>
              <a:pPr algn="r"/>
              <a:t>‹#›</a:t>
            </a:fld>
            <a:endParaRPr lang="id-ID" sz="2000" i="0" dirty="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endParaRPr>
          </a:p>
        </p:txBody>
      </p:sp>
    </p:spTree>
    <p:extLst>
      <p:ext uri="{BB962C8B-B14F-4D97-AF65-F5344CB8AC3E}">
        <p14:creationId xmlns:p14="http://schemas.microsoft.com/office/powerpoint/2010/main" val="1314754534"/>
      </p:ext>
    </p:extLst>
  </p:cSld>
  <p:clrMap bg1="lt1" tx1="dk1" bg2="lt2" tx2="dk2" accent1="accent1" accent2="accent2" accent3="accent3" accent4="accent4" accent5="accent5" accent6="accent6" hlink="hlink" folHlink="folHlink"/>
  <p:sldLayoutIdLst>
    <p:sldLayoutId id="2147483667" r:id="rId1"/>
    <p:sldLayoutId id="2147483649" r:id="rId2"/>
    <p:sldLayoutId id="2147483666"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 id="2147483663" r:id="rId17"/>
    <p:sldLayoutId id="2147483664" r:id="rId18"/>
    <p:sldLayoutId id="2147483668" r:id="rId19"/>
    <p:sldLayoutId id="2147483669" r:id="rId20"/>
    <p:sldLayoutId id="2147483670" r:id="rId21"/>
    <p:sldLayoutId id="2147483671" r:id="rId22"/>
    <p:sldLayoutId id="2147483672" r:id="rId23"/>
    <p:sldLayoutId id="2147483673" r:id="rId24"/>
    <p:sldLayoutId id="2147483674" r:id="rId25"/>
    <p:sldLayoutId id="2147483675" r:id="rId26"/>
    <p:sldLayoutId id="2147483676" r:id="rId27"/>
    <p:sldLayoutId id="2147483677" r:id="rId28"/>
    <p:sldLayoutId id="2147483678" r:id="rId29"/>
    <p:sldLayoutId id="2147483679" r:id="rId30"/>
    <p:sldLayoutId id="2147483680" r:id="rId31"/>
    <p:sldLayoutId id="2147483681" r:id="rId32"/>
    <p:sldLayoutId id="2147483682" r:id="rId33"/>
    <p:sldLayoutId id="2147483683" r:id="rId34"/>
    <p:sldLayoutId id="2147483686" r:id="rId35"/>
    <p:sldLayoutId id="2147483687" r:id="rId36"/>
    <p:sldLayoutId id="2147483688" r:id="rId37"/>
    <p:sldLayoutId id="2147483689" r:id="rId38"/>
    <p:sldLayoutId id="2147483690" r:id="rId39"/>
    <p:sldLayoutId id="2147483691" r:id="rId40"/>
    <p:sldLayoutId id="2147483692" r:id="rId41"/>
    <p:sldLayoutId id="2147483693" r:id="rId42"/>
    <p:sldLayoutId id="2147483694" r:id="rId43"/>
    <p:sldLayoutId id="2147483695" r:id="rId44"/>
    <p:sldLayoutId id="2147483696" r:id="rId45"/>
    <p:sldLayoutId id="2147483697" r:id="rId46"/>
    <p:sldLayoutId id="2147483698" r:id="rId47"/>
    <p:sldLayoutId id="2147483699" r:id="rId48"/>
    <p:sldLayoutId id="2147483706" r:id="rId49"/>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microsoft.com/office/2018/10/relationships/comments" Target="../comments/modernComment_1B8_8DAF383E.xml"/><Relationship Id="rId1" Type="http://schemas.openxmlformats.org/officeDocument/2006/relationships/slideLayout" Target="../slideLayouts/slideLayout10.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hyperlink" Target="../Intent/DSFOne%20-%20Project%20Intent%20220722.pdf" TargetMode="External"/><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424_95F705D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microsoft.com/office/2018/10/relationships/comments" Target="../comments/modernComment_421_DAA5F26.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0.xml"/><Relationship Id="rId5" Type="http://schemas.openxmlformats.org/officeDocument/2006/relationships/image" Target="../media/image5.png"/><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hyperlink" Target="https://www.wcapecolab.org/dsf1" TargetMode="External"/><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9.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678ECA19-2B86-BAA9-01BF-66BEC9B2329D}"/>
              </a:ext>
            </a:extLst>
          </p:cNvPr>
          <p:cNvSpPr/>
          <p:nvPr/>
        </p:nvSpPr>
        <p:spPr>
          <a:xfrm>
            <a:off x="0" y="5907943"/>
            <a:ext cx="12192000" cy="9500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7" name="Group 56">
            <a:extLst>
              <a:ext uri="{FF2B5EF4-FFF2-40B4-BE49-F238E27FC236}">
                <a16:creationId xmlns:a16="http://schemas.microsoft.com/office/drawing/2014/main" id="{535F2E5B-D682-BA54-7CCA-FADBBBB5504D}"/>
              </a:ext>
            </a:extLst>
          </p:cNvPr>
          <p:cNvGrpSpPr/>
          <p:nvPr/>
        </p:nvGrpSpPr>
        <p:grpSpPr>
          <a:xfrm>
            <a:off x="3282399" y="5998672"/>
            <a:ext cx="4095090" cy="757555"/>
            <a:chOff x="2685068" y="6008118"/>
            <a:chExt cx="4095090" cy="757555"/>
          </a:xfrm>
        </p:grpSpPr>
        <p:pic>
          <p:nvPicPr>
            <p:cNvPr id="45" name="image2.jpeg">
              <a:extLst>
                <a:ext uri="{FF2B5EF4-FFF2-40B4-BE49-F238E27FC236}">
                  <a16:creationId xmlns:a16="http://schemas.microsoft.com/office/drawing/2014/main" id="{1061618E-D351-4E8C-81E7-8B360C03AC88}"/>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2685068" y="6163059"/>
              <a:ext cx="1261745" cy="447675"/>
            </a:xfrm>
            <a:prstGeom prst="rect">
              <a:avLst/>
            </a:prstGeom>
          </p:spPr>
        </p:pic>
        <p:pic>
          <p:nvPicPr>
            <p:cNvPr id="46" name="Picture 45">
              <a:extLst>
                <a:ext uri="{FF2B5EF4-FFF2-40B4-BE49-F238E27FC236}">
                  <a16:creationId xmlns:a16="http://schemas.microsoft.com/office/drawing/2014/main" id="{FCA7A8F3-04A0-3C8B-F9D8-D7B04CC5B64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98828" y="6131361"/>
              <a:ext cx="481330" cy="579755"/>
            </a:xfrm>
            <a:prstGeom prst="rect">
              <a:avLst/>
            </a:prstGeom>
            <a:noFill/>
          </p:spPr>
        </p:pic>
        <p:pic>
          <p:nvPicPr>
            <p:cNvPr id="47" name="Picture 46">
              <a:extLst>
                <a:ext uri="{FF2B5EF4-FFF2-40B4-BE49-F238E27FC236}">
                  <a16:creationId xmlns:a16="http://schemas.microsoft.com/office/drawing/2014/main" id="{74EE3F06-8381-DADA-3DA3-8B1875E78BC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5400000">
              <a:off x="4744043" y="5850638"/>
              <a:ext cx="757555" cy="1072515"/>
            </a:xfrm>
            <a:prstGeom prst="rect">
              <a:avLst/>
            </a:prstGeom>
          </p:spPr>
        </p:pic>
      </p:grpSp>
      <p:grpSp>
        <p:nvGrpSpPr>
          <p:cNvPr id="56" name="Group 55">
            <a:extLst>
              <a:ext uri="{FF2B5EF4-FFF2-40B4-BE49-F238E27FC236}">
                <a16:creationId xmlns:a16="http://schemas.microsoft.com/office/drawing/2014/main" id="{57680D8F-F0B7-69D3-8EB0-CA614E75E813}"/>
              </a:ext>
            </a:extLst>
          </p:cNvPr>
          <p:cNvGrpSpPr/>
          <p:nvPr/>
        </p:nvGrpSpPr>
        <p:grpSpPr>
          <a:xfrm>
            <a:off x="280389" y="2686415"/>
            <a:ext cx="11631222" cy="1485170"/>
            <a:chOff x="280389" y="2828835"/>
            <a:chExt cx="11631222" cy="1485170"/>
          </a:xfrm>
        </p:grpSpPr>
        <p:sp>
          <p:nvSpPr>
            <p:cNvPr id="44" name="TextBox 43">
              <a:extLst>
                <a:ext uri="{FF2B5EF4-FFF2-40B4-BE49-F238E27FC236}">
                  <a16:creationId xmlns:a16="http://schemas.microsoft.com/office/drawing/2014/main" id="{55433869-2A88-F2FF-AA92-A5DB66D93F18}"/>
                </a:ext>
              </a:extLst>
            </p:cNvPr>
            <p:cNvSpPr txBox="1"/>
            <p:nvPr/>
          </p:nvSpPr>
          <p:spPr>
            <a:xfrm>
              <a:off x="644769" y="3944673"/>
              <a:ext cx="10996245" cy="369332"/>
            </a:xfrm>
            <a:prstGeom prst="rect">
              <a:avLst/>
            </a:prstGeom>
            <a:noFill/>
          </p:spPr>
          <p:txBody>
            <a:bodyPr wrap="square" rtlCol="0">
              <a:spAutoFit/>
            </a:bodyPr>
            <a:lstStyle/>
            <a:p>
              <a:pPr algn="ctr">
                <a:lnSpc>
                  <a:spcPct val="90000"/>
                </a:lnSpc>
              </a:pPr>
              <a:r>
                <a:rPr lang="en-GB" sz="2000" spc="20" dirty="0">
                  <a:solidFill>
                    <a:schemeClr val="bg1"/>
                  </a:solidFill>
                  <a:latin typeface="Century Gothic" panose="020B0502020202020204" pitchFamily="34" charset="0"/>
                </a:rPr>
                <a:t>Contextualising</a:t>
              </a:r>
              <a:r>
                <a:rPr lang="en-US" sz="2000" spc="20" dirty="0">
                  <a:solidFill>
                    <a:schemeClr val="bg1"/>
                  </a:solidFill>
                  <a:latin typeface="Century Gothic" panose="020B0502020202020204" pitchFamily="34" charset="0"/>
                </a:rPr>
                <a:t> </a:t>
              </a:r>
              <a:r>
                <a:rPr lang="en-US" sz="2000" spc="20" dirty="0" err="1">
                  <a:solidFill>
                    <a:schemeClr val="bg1"/>
                  </a:solidFill>
                  <a:latin typeface="Century Gothic" panose="020B0502020202020204" pitchFamily="34" charset="0"/>
                </a:rPr>
                <a:t>DSFOne</a:t>
              </a:r>
              <a:r>
                <a:rPr lang="en-US" sz="2000" spc="20" dirty="0">
                  <a:solidFill>
                    <a:schemeClr val="bg1"/>
                  </a:solidFill>
                  <a:latin typeface="Century Gothic" panose="020B0502020202020204" pitchFamily="34" charset="0"/>
                </a:rPr>
                <a:t> as a unified digital skills framework for South Africa</a:t>
              </a:r>
            </a:p>
          </p:txBody>
        </p:sp>
        <p:sp>
          <p:nvSpPr>
            <p:cNvPr id="55" name="TextBox 54">
              <a:extLst>
                <a:ext uri="{FF2B5EF4-FFF2-40B4-BE49-F238E27FC236}">
                  <a16:creationId xmlns:a16="http://schemas.microsoft.com/office/drawing/2014/main" id="{33A4C287-A6DA-5215-AD03-504B72D151FC}"/>
                </a:ext>
              </a:extLst>
            </p:cNvPr>
            <p:cNvSpPr txBox="1"/>
            <p:nvPr/>
          </p:nvSpPr>
          <p:spPr>
            <a:xfrm>
              <a:off x="280389" y="2828835"/>
              <a:ext cx="11631222" cy="1015663"/>
            </a:xfrm>
            <a:prstGeom prst="rect">
              <a:avLst/>
            </a:prstGeom>
            <a:noFill/>
          </p:spPr>
          <p:txBody>
            <a:bodyPr wrap="square" rtlCol="0">
              <a:spAutoFit/>
            </a:bodyPr>
            <a:lstStyle/>
            <a:p>
              <a:pPr algn="ctr"/>
              <a:r>
                <a:rPr lang="en-GB" sz="6000" b="1" spc="300" dirty="0">
                  <a:solidFill>
                    <a:schemeClr val="bg1"/>
                  </a:solidFill>
                  <a:latin typeface="Century Gothic" panose="020B0502020202020204" pitchFamily="34" charset="0"/>
                </a:rPr>
                <a:t>DIGITAL SKILLS FRAMEWORK</a:t>
              </a:r>
              <a:endParaRPr lang="en-GB" sz="6000" b="1" spc="300" dirty="0">
                <a:solidFill>
                  <a:srgbClr val="FF8A3C"/>
                </a:solidFill>
                <a:latin typeface="Century Gothic" panose="020B0502020202020204" pitchFamily="34" charset="0"/>
              </a:endParaRPr>
            </a:p>
          </p:txBody>
        </p:sp>
      </p:grpSp>
      <p:pic>
        <p:nvPicPr>
          <p:cNvPr id="2" name="Picture 1">
            <a:extLst>
              <a:ext uri="{FF2B5EF4-FFF2-40B4-BE49-F238E27FC236}">
                <a16:creationId xmlns:a16="http://schemas.microsoft.com/office/drawing/2014/main" id="{4813BC5D-5CFC-7003-2636-D0202E357491}"/>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017239" y="6223207"/>
            <a:ext cx="1395261" cy="308484"/>
          </a:xfrm>
          <a:prstGeom prst="rect">
            <a:avLst/>
          </a:prstGeom>
          <a:noFill/>
          <a:ln>
            <a:noFill/>
          </a:ln>
        </p:spPr>
      </p:pic>
    </p:spTree>
    <p:extLst>
      <p:ext uri="{BB962C8B-B14F-4D97-AF65-F5344CB8AC3E}">
        <p14:creationId xmlns:p14="http://schemas.microsoft.com/office/powerpoint/2010/main" val="23770706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extLst>
    <p:ext uri="{6950BFC3-D8DA-4A85-94F7-54DA5524770B}">
      <p188:commentRel xmlns:p188="http://schemas.microsoft.com/office/powerpoint/2018/8/main" r:id="rId2"/>
    </p:ext>
  </p:extLs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DF9CAE0-1785-EFA3-EF8E-978837B9D1DB}"/>
              </a:ext>
            </a:extLst>
          </p:cNvPr>
          <p:cNvSpPr txBox="1"/>
          <p:nvPr/>
        </p:nvSpPr>
        <p:spPr>
          <a:xfrm>
            <a:off x="791094" y="725590"/>
            <a:ext cx="10671103" cy="757130"/>
          </a:xfrm>
          <a:prstGeom prst="rect">
            <a:avLst/>
          </a:prstGeom>
          <a:noFill/>
        </p:spPr>
        <p:txBody>
          <a:bodyPr wrap="square" rtlCol="0">
            <a:spAutoFit/>
          </a:bodyPr>
          <a:lstStyle/>
          <a:p>
            <a:pPr>
              <a:lnSpc>
                <a:spcPct val="90000"/>
              </a:lnSpc>
            </a:pPr>
            <a:r>
              <a:rPr lang="en-US" sz="4800" spc="-150" dirty="0">
                <a:solidFill>
                  <a:schemeClr val="tx1">
                    <a:lumMod val="85000"/>
                    <a:lumOff val="15000"/>
                  </a:schemeClr>
                </a:solidFill>
                <a:latin typeface="Century Gothic" panose="020B0502020202020204" pitchFamily="34" charset="0"/>
              </a:rPr>
              <a:t>Project Intent</a:t>
            </a:r>
          </a:p>
        </p:txBody>
      </p:sp>
      <p:sp>
        <p:nvSpPr>
          <p:cNvPr id="6" name="TextBox 5">
            <a:extLst>
              <a:ext uri="{FF2B5EF4-FFF2-40B4-BE49-F238E27FC236}">
                <a16:creationId xmlns:a16="http://schemas.microsoft.com/office/drawing/2014/main" id="{E050177A-33AD-6D8B-4138-1102A9680EB2}"/>
              </a:ext>
            </a:extLst>
          </p:cNvPr>
          <p:cNvSpPr txBox="1"/>
          <p:nvPr/>
        </p:nvSpPr>
        <p:spPr>
          <a:xfrm>
            <a:off x="791095" y="1956122"/>
            <a:ext cx="10899950" cy="3170099"/>
          </a:xfrm>
          <a:prstGeom prst="rect">
            <a:avLst/>
          </a:prstGeom>
          <a:noFill/>
        </p:spPr>
        <p:txBody>
          <a:bodyPr wrap="square" rtlCol="0">
            <a:spAutoFit/>
          </a:bodyPr>
          <a:lstStyle/>
          <a:p>
            <a:pPr marL="342900" indent="-342900">
              <a:buFont typeface="Arial" panose="020B0604020202020204" pitchFamily="34" charset="0"/>
              <a:buChar char="•"/>
            </a:pP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The National Electronic Media Institute of South Africa (NEMISA) as one of the key implementers of this strategy, </a:t>
            </a:r>
          </a:p>
          <a:p>
            <a:endParaRPr lang="en-ZA" sz="2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in collaboration with the University of the Western Cape (</a:t>
            </a:r>
            <a:r>
              <a:rPr lang="en-ZA" sz="2000" dirty="0" err="1">
                <a:effectLst/>
                <a:latin typeface="Century Gothic" panose="020B0502020202020204" pitchFamily="34" charset="0"/>
                <a:ea typeface="Times New Roman" panose="02020603050405020304" pitchFamily="18" charset="0"/>
                <a:cs typeface="Times New Roman" panose="02020603050405020304" pitchFamily="18" charset="0"/>
              </a:rPr>
              <a:t>CoLab</a:t>
            </a: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 and </a:t>
            </a:r>
          </a:p>
          <a:p>
            <a:pPr marL="342900" indent="-342900">
              <a:buFont typeface="Arial" panose="020B0604020202020204" pitchFamily="34" charset="0"/>
              <a:buChar char="•"/>
            </a:pPr>
            <a:endParaRPr lang="en-ZA" sz="2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funded by the British High Commission, </a:t>
            </a:r>
          </a:p>
          <a:p>
            <a:endParaRPr lang="en-ZA" sz="2000" dirty="0">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wishes to contribute towards the digital skills strategy implementation, by means of initiating a </a:t>
            </a:r>
            <a:r>
              <a:rPr lang="en-ZA" sz="2000" i="1" dirty="0">
                <a:solidFill>
                  <a:schemeClr val="accent3">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rPr>
              <a:t>participatory research and consultation process </a:t>
            </a: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in view of a </a:t>
            </a:r>
            <a:r>
              <a:rPr lang="en-ZA" sz="2000" b="1" dirty="0">
                <a:effectLst/>
                <a:latin typeface="Century Gothic" panose="020B0502020202020204" pitchFamily="34" charset="0"/>
                <a:ea typeface="Times New Roman" panose="02020603050405020304" pitchFamily="18" charset="0"/>
                <a:cs typeface="Times New Roman" panose="02020603050405020304" pitchFamily="18" charset="0"/>
              </a:rPr>
              <a:t>shared understanding</a:t>
            </a:r>
            <a:r>
              <a:rPr lang="en-ZA" sz="2000" dirty="0">
                <a:effectLst/>
                <a:latin typeface="Century Gothic" panose="020B0502020202020204" pitchFamily="34" charset="0"/>
                <a:ea typeface="Times New Roman" panose="02020603050405020304" pitchFamily="18" charset="0"/>
                <a:cs typeface="Times New Roman" panose="02020603050405020304" pitchFamily="18" charset="0"/>
              </a:rPr>
              <a:t> of a </a:t>
            </a:r>
            <a:r>
              <a:rPr lang="en-ZA" sz="2000" b="1" dirty="0">
                <a:effectLst/>
                <a:latin typeface="Century Gothic" panose="020B0502020202020204" pitchFamily="34" charset="0"/>
                <a:ea typeface="Times New Roman" panose="02020603050405020304" pitchFamily="18" charset="0"/>
                <a:cs typeface="Times New Roman" panose="02020603050405020304" pitchFamily="18" charset="0"/>
              </a:rPr>
              <a:t>national digital skills framework</a:t>
            </a:r>
            <a:r>
              <a:rPr lang="en-ZA" sz="2000" b="1" dirty="0">
                <a:effectLst/>
                <a:latin typeface="Century Gothic" panose="020B0502020202020204" pitchFamily="34" charset="0"/>
              </a:rPr>
              <a:t> </a:t>
            </a:r>
            <a:endParaRPr lang="en-US" sz="2000" b="1" dirty="0">
              <a:latin typeface="Century Gothic" panose="020B0502020202020204" pitchFamily="34" charset="0"/>
            </a:endParaRPr>
          </a:p>
        </p:txBody>
      </p:sp>
      <p:grpSp>
        <p:nvGrpSpPr>
          <p:cNvPr id="7" name="Group 6">
            <a:extLst>
              <a:ext uri="{FF2B5EF4-FFF2-40B4-BE49-F238E27FC236}">
                <a16:creationId xmlns:a16="http://schemas.microsoft.com/office/drawing/2014/main" id="{46A23042-BF68-6016-FE5F-1C3D628C04F0}"/>
              </a:ext>
            </a:extLst>
          </p:cNvPr>
          <p:cNvGrpSpPr/>
          <p:nvPr/>
        </p:nvGrpSpPr>
        <p:grpSpPr>
          <a:xfrm>
            <a:off x="11613766" y="981590"/>
            <a:ext cx="578235" cy="984105"/>
            <a:chOff x="11613766" y="981590"/>
            <a:chExt cx="578235" cy="984105"/>
          </a:xfrm>
        </p:grpSpPr>
        <p:sp>
          <p:nvSpPr>
            <p:cNvPr id="8" name="Rectangle 7">
              <a:extLst>
                <a:ext uri="{FF2B5EF4-FFF2-40B4-BE49-F238E27FC236}">
                  <a16:creationId xmlns:a16="http://schemas.microsoft.com/office/drawing/2014/main" id="{711BF536-544F-58B3-58FF-24FFEDF704E6}"/>
                </a:ext>
              </a:extLst>
            </p:cNvPr>
            <p:cNvSpPr/>
            <p:nvPr/>
          </p:nvSpPr>
          <p:spPr>
            <a:xfrm>
              <a:off x="11613766" y="981590"/>
              <a:ext cx="578235" cy="972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EB586C78-9192-7A5C-E0E1-0AB4361ABA46}"/>
                </a:ext>
              </a:extLst>
            </p:cNvPr>
            <p:cNvSpPr txBox="1"/>
            <p:nvPr/>
          </p:nvSpPr>
          <p:spPr>
            <a:xfrm rot="5400000">
              <a:off x="11416386" y="1279639"/>
              <a:ext cx="972002" cy="400110"/>
            </a:xfrm>
            <a:prstGeom prst="rect">
              <a:avLst/>
            </a:prstGeom>
            <a:noFill/>
          </p:spPr>
          <p:txBody>
            <a:bodyPr wrap="square" rtlCol="0">
              <a:spAutoFit/>
            </a:bodyPr>
            <a:lstStyle/>
            <a:p>
              <a:pPr algn="ctr"/>
              <a:r>
                <a:rPr lang="en-GB" sz="1000" dirty="0">
                  <a:solidFill>
                    <a:schemeClr val="tx1">
                      <a:lumMod val="85000"/>
                      <a:lumOff val="15000"/>
                    </a:schemeClr>
                  </a:solidFill>
                  <a:latin typeface="Century Gothic" panose="020B0502020202020204" pitchFamily="34" charset="0"/>
                </a:rPr>
                <a:t>Role &amp; Function</a:t>
              </a:r>
            </a:p>
          </p:txBody>
        </p:sp>
      </p:grpSp>
    </p:spTree>
    <p:extLst>
      <p:ext uri="{BB962C8B-B14F-4D97-AF65-F5344CB8AC3E}">
        <p14:creationId xmlns:p14="http://schemas.microsoft.com/office/powerpoint/2010/main" val="36157006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3B758B-F588-28EA-DD35-0645C1F73DF0}"/>
              </a:ext>
            </a:extLst>
          </p:cNvPr>
          <p:cNvSpPr txBox="1"/>
          <p:nvPr/>
        </p:nvSpPr>
        <p:spPr>
          <a:xfrm>
            <a:off x="827976" y="646330"/>
            <a:ext cx="6059424" cy="590931"/>
          </a:xfrm>
          <a:prstGeom prst="rect">
            <a:avLst/>
          </a:prstGeom>
          <a:noFill/>
        </p:spPr>
        <p:txBody>
          <a:bodyPr wrap="square" rtlCol="0">
            <a:spAutoFit/>
          </a:bodyPr>
          <a:lstStyle/>
          <a:p>
            <a:pPr>
              <a:lnSpc>
                <a:spcPct val="90000"/>
              </a:lnSpc>
            </a:pPr>
            <a:r>
              <a:rPr lang="en-US" sz="3600" spc="-150" dirty="0">
                <a:solidFill>
                  <a:schemeClr val="tx1">
                    <a:lumMod val="85000"/>
                    <a:lumOff val="15000"/>
                  </a:schemeClr>
                </a:solidFill>
                <a:latin typeface="Century Gothic" panose="020B0502020202020204" pitchFamily="34" charset="0"/>
              </a:rPr>
              <a:t>Project Team</a:t>
            </a:r>
          </a:p>
        </p:txBody>
      </p:sp>
      <p:sp>
        <p:nvSpPr>
          <p:cNvPr id="4" name="Content Placeholder 2">
            <a:extLst>
              <a:ext uri="{FF2B5EF4-FFF2-40B4-BE49-F238E27FC236}">
                <a16:creationId xmlns:a16="http://schemas.microsoft.com/office/drawing/2014/main" id="{FFA17DD5-FC21-D0B9-225A-848E65B79041}"/>
              </a:ext>
            </a:extLst>
          </p:cNvPr>
          <p:cNvSpPr txBox="1">
            <a:spLocks/>
          </p:cNvSpPr>
          <p:nvPr/>
        </p:nvSpPr>
        <p:spPr>
          <a:xfrm>
            <a:off x="1021504" y="1612738"/>
            <a:ext cx="4256552" cy="3931536"/>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100" b="1" dirty="0">
                <a:latin typeface="Century Gothic" panose="020B0502020202020204" pitchFamily="34" charset="0"/>
              </a:rPr>
              <a:t>NEMISA:</a:t>
            </a:r>
          </a:p>
          <a:p>
            <a:r>
              <a:rPr lang="en-US" sz="2000" dirty="0">
                <a:latin typeface="Century Gothic" panose="020B0502020202020204" pitchFamily="34" charset="0"/>
              </a:rPr>
              <a:t>Trevor </a:t>
            </a:r>
            <a:r>
              <a:rPr lang="en-US" sz="2000" dirty="0" err="1">
                <a:latin typeface="Century Gothic" panose="020B0502020202020204" pitchFamily="34" charset="0"/>
              </a:rPr>
              <a:t>Rammitlwa</a:t>
            </a:r>
            <a:endParaRPr lang="en-US" sz="2000" dirty="0">
              <a:latin typeface="Century Gothic" panose="020B0502020202020204" pitchFamily="34" charset="0"/>
            </a:endParaRPr>
          </a:p>
          <a:p>
            <a:r>
              <a:rPr lang="en-US" sz="2000" dirty="0">
                <a:latin typeface="Century Gothic" panose="020B0502020202020204" pitchFamily="34" charset="0"/>
              </a:rPr>
              <a:t>Antoinette Young</a:t>
            </a:r>
          </a:p>
          <a:p>
            <a:r>
              <a:rPr lang="en-US" sz="2000" dirty="0">
                <a:latin typeface="Century Gothic" panose="020B0502020202020204" pitchFamily="34" charset="0"/>
              </a:rPr>
              <a:t>Victoria Tau</a:t>
            </a:r>
          </a:p>
          <a:p>
            <a:endParaRPr lang="en-US" sz="2000" dirty="0">
              <a:latin typeface="Century Gothic" panose="020B0502020202020204" pitchFamily="34" charset="0"/>
            </a:endParaRPr>
          </a:p>
          <a:p>
            <a:pPr marL="0" indent="0">
              <a:buNone/>
            </a:pPr>
            <a:r>
              <a:rPr lang="en-US" sz="2000" b="1" dirty="0">
                <a:latin typeface="Century Gothic" panose="020B0502020202020204" pitchFamily="34" charset="0"/>
              </a:rPr>
              <a:t>University of the Western Cape</a:t>
            </a:r>
          </a:p>
          <a:p>
            <a:r>
              <a:rPr lang="en-US" sz="2000" dirty="0">
                <a:latin typeface="Century Gothic" panose="020B0502020202020204" pitchFamily="34" charset="0"/>
              </a:rPr>
              <a:t>Leona </a:t>
            </a:r>
            <a:r>
              <a:rPr lang="en-US" sz="2000" dirty="0" err="1">
                <a:latin typeface="Century Gothic" panose="020B0502020202020204" pitchFamily="34" charset="0"/>
              </a:rPr>
              <a:t>Craffert</a:t>
            </a:r>
            <a:r>
              <a:rPr lang="en-US" sz="2000" dirty="0">
                <a:latin typeface="Century Gothic" panose="020B0502020202020204" pitchFamily="34" charset="0"/>
              </a:rPr>
              <a:t> (Dr) </a:t>
            </a:r>
          </a:p>
          <a:p>
            <a:r>
              <a:rPr lang="en-US" sz="2000" dirty="0">
                <a:latin typeface="Century Gothic" panose="020B0502020202020204" pitchFamily="34" charset="0"/>
              </a:rPr>
              <a:t>Walter Claassen (Prof.) </a:t>
            </a:r>
          </a:p>
          <a:p>
            <a:r>
              <a:rPr lang="en-US" sz="2000" dirty="0">
                <a:latin typeface="Century Gothic" panose="020B0502020202020204" pitchFamily="34" charset="0"/>
              </a:rPr>
              <a:t>Natasha Katunga (Dr) </a:t>
            </a:r>
          </a:p>
          <a:p>
            <a:r>
              <a:rPr lang="en-US" sz="2000" dirty="0" err="1">
                <a:latin typeface="Century Gothic" panose="020B0502020202020204" pitchFamily="34" charset="0"/>
              </a:rPr>
              <a:t>Carlynn</a:t>
            </a:r>
            <a:r>
              <a:rPr lang="en-US" sz="2000" dirty="0">
                <a:latin typeface="Century Gothic" panose="020B0502020202020204" pitchFamily="34" charset="0"/>
              </a:rPr>
              <a:t> </a:t>
            </a:r>
            <a:r>
              <a:rPr lang="en-US" sz="2100" dirty="0" err="1">
                <a:latin typeface="Century Gothic" panose="020B0502020202020204" pitchFamily="34" charset="0"/>
              </a:rPr>
              <a:t>Pokpas</a:t>
            </a:r>
            <a:r>
              <a:rPr lang="en-US" sz="2100" dirty="0">
                <a:latin typeface="Century Gothic" panose="020B0502020202020204" pitchFamily="34" charset="0"/>
              </a:rPr>
              <a:t> (Dr) </a:t>
            </a:r>
          </a:p>
          <a:p>
            <a:r>
              <a:rPr lang="en-US" sz="2100" dirty="0" err="1">
                <a:latin typeface="Century Gothic" panose="020B0502020202020204" pitchFamily="34" charset="0"/>
              </a:rPr>
              <a:t>Neerali</a:t>
            </a:r>
            <a:r>
              <a:rPr lang="en-US" sz="2100" dirty="0">
                <a:latin typeface="Century Gothic" panose="020B0502020202020204" pitchFamily="34" charset="0"/>
              </a:rPr>
              <a:t> </a:t>
            </a:r>
            <a:r>
              <a:rPr lang="en-US" sz="2100" dirty="0" err="1">
                <a:latin typeface="Century Gothic" panose="020B0502020202020204" pitchFamily="34" charset="0"/>
              </a:rPr>
              <a:t>Gajjar</a:t>
            </a:r>
            <a:endParaRPr lang="en-US" sz="2100" dirty="0">
              <a:latin typeface="Century Gothic" panose="020B0502020202020204" pitchFamily="34" charset="0"/>
            </a:endParaRPr>
          </a:p>
          <a:p>
            <a:endParaRPr lang="en-US" sz="1800" dirty="0"/>
          </a:p>
          <a:p>
            <a:pPr marL="0" indent="0" algn="ctr">
              <a:buFont typeface="Arial" panose="020B0604020202020204" pitchFamily="34" charset="0"/>
              <a:buNone/>
            </a:pPr>
            <a:endParaRPr lang="en-ZA" sz="1800" dirty="0">
              <a:hlinkClick r:id="rId2"/>
            </a:endParaRPr>
          </a:p>
          <a:p>
            <a:pPr marL="0" indent="0">
              <a:buFont typeface="Arial" panose="020B0604020202020204" pitchFamily="34" charset="0"/>
              <a:buNone/>
            </a:pPr>
            <a:endParaRPr lang="en-US" sz="1800" dirty="0"/>
          </a:p>
        </p:txBody>
      </p:sp>
      <p:sp>
        <p:nvSpPr>
          <p:cNvPr id="5" name="TextBox 4">
            <a:extLst>
              <a:ext uri="{FF2B5EF4-FFF2-40B4-BE49-F238E27FC236}">
                <a16:creationId xmlns:a16="http://schemas.microsoft.com/office/drawing/2014/main" id="{C563E592-7404-675F-94FA-F502CDE7BC33}"/>
              </a:ext>
            </a:extLst>
          </p:cNvPr>
          <p:cNvSpPr txBox="1"/>
          <p:nvPr/>
        </p:nvSpPr>
        <p:spPr>
          <a:xfrm>
            <a:off x="6361918" y="2314195"/>
            <a:ext cx="4256552" cy="1733808"/>
          </a:xfrm>
          <a:prstGeom prst="rect">
            <a:avLst/>
          </a:prstGeom>
          <a:noFill/>
        </p:spPr>
        <p:txBody>
          <a:bodyPr wrap="square" rtlCol="0">
            <a:spAutoFit/>
          </a:bodyPr>
          <a:lstStyle/>
          <a:p>
            <a:pPr>
              <a:lnSpc>
                <a:spcPct val="90000"/>
              </a:lnSpc>
              <a:spcBef>
                <a:spcPts val="1000"/>
              </a:spcBef>
            </a:pPr>
            <a:r>
              <a:rPr lang="en-US" sz="2000" b="1" dirty="0">
                <a:latin typeface="Century Gothic" panose="020B0502020202020204" pitchFamily="34" charset="0"/>
              </a:rPr>
              <a:t>Funder: British High Commission</a:t>
            </a:r>
          </a:p>
          <a:p>
            <a:pPr marL="342900" indent="-342900">
              <a:lnSpc>
                <a:spcPct val="90000"/>
              </a:lnSpc>
              <a:spcBef>
                <a:spcPts val="1000"/>
              </a:spcBef>
              <a:buFont typeface="Arial" panose="020B0604020202020204" pitchFamily="34" charset="0"/>
              <a:buChar char="•"/>
            </a:pPr>
            <a:r>
              <a:rPr lang="en-US" sz="2000" dirty="0">
                <a:latin typeface="Century Gothic" panose="020B0502020202020204" pitchFamily="34" charset="0"/>
              </a:rPr>
              <a:t>Gabriel </a:t>
            </a:r>
            <a:r>
              <a:rPr lang="en-US" sz="2000" dirty="0" err="1">
                <a:latin typeface="Century Gothic" panose="020B0502020202020204" pitchFamily="34" charset="0"/>
              </a:rPr>
              <a:t>Ramokotjo</a:t>
            </a:r>
            <a:endParaRPr lang="en-US" sz="2000" dirty="0">
              <a:latin typeface="Century Gothic" panose="020B0502020202020204" pitchFamily="34" charset="0"/>
            </a:endParaRPr>
          </a:p>
          <a:p>
            <a:pPr marL="342900" indent="-342900">
              <a:lnSpc>
                <a:spcPct val="90000"/>
              </a:lnSpc>
              <a:spcBef>
                <a:spcPts val="1000"/>
              </a:spcBef>
              <a:buFont typeface="Arial" panose="020B0604020202020204" pitchFamily="34" charset="0"/>
              <a:buChar char="•"/>
            </a:pPr>
            <a:r>
              <a:rPr lang="en-US" sz="2000" dirty="0">
                <a:latin typeface="Century Gothic" panose="020B0502020202020204" pitchFamily="34" charset="0"/>
              </a:rPr>
              <a:t>Kim Hoffman</a:t>
            </a:r>
          </a:p>
          <a:p>
            <a:endParaRPr lang="en-US" dirty="0">
              <a:latin typeface="Century Gothic" panose="020B0502020202020204" pitchFamily="34" charset="0"/>
            </a:endParaRPr>
          </a:p>
          <a:p>
            <a:endParaRPr lang="en-US" dirty="0">
              <a:latin typeface="Century Gothic" panose="020B0502020202020204" pitchFamily="34" charset="0"/>
            </a:endParaRPr>
          </a:p>
        </p:txBody>
      </p:sp>
      <p:grpSp>
        <p:nvGrpSpPr>
          <p:cNvPr id="3" name="Group 2">
            <a:extLst>
              <a:ext uri="{FF2B5EF4-FFF2-40B4-BE49-F238E27FC236}">
                <a16:creationId xmlns:a16="http://schemas.microsoft.com/office/drawing/2014/main" id="{28D62D22-30FC-C960-F615-79D4A271604E}"/>
              </a:ext>
            </a:extLst>
          </p:cNvPr>
          <p:cNvGrpSpPr/>
          <p:nvPr/>
        </p:nvGrpSpPr>
        <p:grpSpPr>
          <a:xfrm>
            <a:off x="11613766" y="981590"/>
            <a:ext cx="578235" cy="984105"/>
            <a:chOff x="11613766" y="981590"/>
            <a:chExt cx="578235" cy="984105"/>
          </a:xfrm>
        </p:grpSpPr>
        <p:sp>
          <p:nvSpPr>
            <p:cNvPr id="6" name="Rectangle 5">
              <a:extLst>
                <a:ext uri="{FF2B5EF4-FFF2-40B4-BE49-F238E27FC236}">
                  <a16:creationId xmlns:a16="http://schemas.microsoft.com/office/drawing/2014/main" id="{AF7AA954-AB5E-EC21-4734-CC689AD8116D}"/>
                </a:ext>
              </a:extLst>
            </p:cNvPr>
            <p:cNvSpPr/>
            <p:nvPr/>
          </p:nvSpPr>
          <p:spPr>
            <a:xfrm>
              <a:off x="11613766" y="981590"/>
              <a:ext cx="578235" cy="972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7BAEE56B-3ADA-BC9A-1302-E38BD7CBB27F}"/>
                </a:ext>
              </a:extLst>
            </p:cNvPr>
            <p:cNvSpPr txBox="1"/>
            <p:nvPr/>
          </p:nvSpPr>
          <p:spPr>
            <a:xfrm rot="5400000">
              <a:off x="11416386" y="1279639"/>
              <a:ext cx="972002" cy="400110"/>
            </a:xfrm>
            <a:prstGeom prst="rect">
              <a:avLst/>
            </a:prstGeom>
            <a:noFill/>
          </p:spPr>
          <p:txBody>
            <a:bodyPr wrap="square" rtlCol="0">
              <a:spAutoFit/>
            </a:bodyPr>
            <a:lstStyle/>
            <a:p>
              <a:pPr algn="ctr"/>
              <a:r>
                <a:rPr lang="en-GB" sz="1000" dirty="0">
                  <a:solidFill>
                    <a:schemeClr val="tx1">
                      <a:lumMod val="85000"/>
                      <a:lumOff val="15000"/>
                    </a:schemeClr>
                  </a:solidFill>
                  <a:latin typeface="Century Gothic" panose="020B0502020202020204" pitchFamily="34" charset="0"/>
                </a:rPr>
                <a:t>Role &amp; Function</a:t>
              </a:r>
            </a:p>
          </p:txBody>
        </p:sp>
      </p:grpSp>
    </p:spTree>
    <p:extLst>
      <p:ext uri="{BB962C8B-B14F-4D97-AF65-F5344CB8AC3E}">
        <p14:creationId xmlns:p14="http://schemas.microsoft.com/office/powerpoint/2010/main" val="27101552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53" name="Group 352">
            <a:extLst>
              <a:ext uri="{FF2B5EF4-FFF2-40B4-BE49-F238E27FC236}">
                <a16:creationId xmlns:a16="http://schemas.microsoft.com/office/drawing/2014/main" id="{FB04B673-8F21-C7B1-02A8-95DE04F8F066}"/>
              </a:ext>
            </a:extLst>
          </p:cNvPr>
          <p:cNvGrpSpPr/>
          <p:nvPr/>
        </p:nvGrpSpPr>
        <p:grpSpPr>
          <a:xfrm>
            <a:off x="12666428" y="2069308"/>
            <a:ext cx="4891458" cy="3874411"/>
            <a:chOff x="6628428" y="1255254"/>
            <a:chExt cx="4891458" cy="3874411"/>
          </a:xfrm>
        </p:grpSpPr>
        <p:sp>
          <p:nvSpPr>
            <p:cNvPr id="56" name="Freeform: Shape 6">
              <a:extLst>
                <a:ext uri="{FF2B5EF4-FFF2-40B4-BE49-F238E27FC236}">
                  <a16:creationId xmlns:a16="http://schemas.microsoft.com/office/drawing/2014/main" id="{157EBF40-CBDF-4DB0-6289-DA8EF294D5F5}"/>
                </a:ext>
              </a:extLst>
            </p:cNvPr>
            <p:cNvSpPr/>
            <p:nvPr/>
          </p:nvSpPr>
          <p:spPr>
            <a:xfrm>
              <a:off x="10575336" y="3773359"/>
              <a:ext cx="846901" cy="846901"/>
            </a:xfrm>
            <a:custGeom>
              <a:avLst/>
              <a:gdLst>
                <a:gd name="connsiteX0" fmla="*/ 604447 w 600075"/>
                <a:gd name="connsiteY0" fmla="*/ 0 h 600075"/>
                <a:gd name="connsiteX1" fmla="*/ 0 w 600075"/>
                <a:gd name="connsiteY1" fmla="*/ 606800 h 600075"/>
              </a:gdLst>
              <a:ahLst/>
              <a:cxnLst>
                <a:cxn ang="0">
                  <a:pos x="connsiteX0" y="connsiteY0"/>
                </a:cxn>
                <a:cxn ang="0">
                  <a:pos x="connsiteX1" y="connsiteY1"/>
                </a:cxn>
              </a:cxnLst>
              <a:rect l="l" t="t" r="r" b="b"/>
              <a:pathLst>
                <a:path w="600075" h="600075">
                  <a:moveTo>
                    <a:pt x="604447" y="0"/>
                  </a:moveTo>
                  <a:cubicBezTo>
                    <a:pt x="489004" y="268653"/>
                    <a:pt x="266605" y="487918"/>
                    <a:pt x="0" y="606800"/>
                  </a:cubicBezTo>
                </a:path>
              </a:pathLst>
            </a:custGeom>
            <a:noFill/>
            <a:ln w="10062" cap="flat">
              <a:solidFill>
                <a:srgbClr val="C3ECFE"/>
              </a:solidFill>
              <a:prstDash val="solid"/>
              <a:miter/>
            </a:ln>
          </p:spPr>
          <p:txBody>
            <a:bodyPr rtlCol="0" anchor="ctr"/>
            <a:lstStyle/>
            <a:p>
              <a:endParaRPr lang="en-US"/>
            </a:p>
          </p:txBody>
        </p:sp>
        <p:sp>
          <p:nvSpPr>
            <p:cNvPr id="57" name="Freeform: Shape 7">
              <a:extLst>
                <a:ext uri="{FF2B5EF4-FFF2-40B4-BE49-F238E27FC236}">
                  <a16:creationId xmlns:a16="http://schemas.microsoft.com/office/drawing/2014/main" id="{5C39DD8F-302C-7168-990A-87A0AF377027}"/>
                </a:ext>
              </a:extLst>
            </p:cNvPr>
            <p:cNvSpPr/>
            <p:nvPr/>
          </p:nvSpPr>
          <p:spPr>
            <a:xfrm>
              <a:off x="11380591" y="3626042"/>
              <a:ext cx="107543" cy="241972"/>
            </a:xfrm>
            <a:custGeom>
              <a:avLst/>
              <a:gdLst>
                <a:gd name="connsiteX0" fmla="*/ 0 w 76200"/>
                <a:gd name="connsiteY0" fmla="*/ 175848 h 171450"/>
                <a:gd name="connsiteX1" fmla="*/ 76162 w 76200"/>
                <a:gd name="connsiteY1" fmla="*/ 42012 h 171450"/>
                <a:gd name="connsiteX2" fmla="*/ 70065 w 76200"/>
                <a:gd name="connsiteY2" fmla="*/ 5236 h 171450"/>
                <a:gd name="connsiteX3" fmla="*/ 61103 w 76200"/>
                <a:gd name="connsiteY3" fmla="*/ 54 h 171450"/>
                <a:gd name="connsiteX4" fmla="*/ 46672 w 76200"/>
                <a:gd name="connsiteY4" fmla="*/ 7903 h 171450"/>
                <a:gd name="connsiteX5" fmla="*/ 16221 w 76200"/>
                <a:gd name="connsiteY5" fmla="*/ 91571 h 171450"/>
                <a:gd name="connsiteX6" fmla="*/ 0 w 76200"/>
                <a:gd name="connsiteY6" fmla="*/ 175848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171450">
                  <a:moveTo>
                    <a:pt x="0" y="175848"/>
                  </a:moveTo>
                  <a:cubicBezTo>
                    <a:pt x="40310" y="142291"/>
                    <a:pt x="67903" y="93809"/>
                    <a:pt x="76162" y="42012"/>
                  </a:cubicBezTo>
                  <a:cubicBezTo>
                    <a:pt x="78191" y="29315"/>
                    <a:pt x="78600" y="14847"/>
                    <a:pt x="70065" y="5236"/>
                  </a:cubicBezTo>
                  <a:cubicBezTo>
                    <a:pt x="67713" y="2598"/>
                    <a:pt x="64618" y="407"/>
                    <a:pt x="61103" y="54"/>
                  </a:cubicBezTo>
                  <a:cubicBezTo>
                    <a:pt x="55435" y="-527"/>
                    <a:pt x="50454" y="3645"/>
                    <a:pt x="46672" y="7903"/>
                  </a:cubicBezTo>
                  <a:cubicBezTo>
                    <a:pt x="26622" y="30430"/>
                    <a:pt x="19659" y="61605"/>
                    <a:pt x="16221" y="91571"/>
                  </a:cubicBezTo>
                  <a:cubicBezTo>
                    <a:pt x="12782" y="121536"/>
                    <a:pt x="6219" y="143530"/>
                    <a:pt x="0" y="175848"/>
                  </a:cubicBezTo>
                </a:path>
              </a:pathLst>
            </a:custGeom>
            <a:solidFill>
              <a:srgbClr val="C3ECFE"/>
            </a:solidFill>
            <a:ln w="9525" cap="flat">
              <a:noFill/>
              <a:prstDash val="solid"/>
              <a:miter/>
            </a:ln>
          </p:spPr>
          <p:txBody>
            <a:bodyPr rtlCol="0" anchor="ctr"/>
            <a:lstStyle/>
            <a:p>
              <a:endParaRPr lang="en-US"/>
            </a:p>
          </p:txBody>
        </p:sp>
        <p:sp>
          <p:nvSpPr>
            <p:cNvPr id="60" name="Freeform: Shape 8">
              <a:extLst>
                <a:ext uri="{FF2B5EF4-FFF2-40B4-BE49-F238E27FC236}">
                  <a16:creationId xmlns:a16="http://schemas.microsoft.com/office/drawing/2014/main" id="{5B713752-2CAD-6A1D-7282-D1DDFF49CA6F}"/>
                </a:ext>
              </a:extLst>
            </p:cNvPr>
            <p:cNvSpPr/>
            <p:nvPr/>
          </p:nvSpPr>
          <p:spPr>
            <a:xfrm>
              <a:off x="11262919" y="3740749"/>
              <a:ext cx="67214" cy="255415"/>
            </a:xfrm>
            <a:custGeom>
              <a:avLst/>
              <a:gdLst>
                <a:gd name="connsiteX0" fmla="*/ 28560 w 47625"/>
                <a:gd name="connsiteY0" fmla="*/ 186098 h 180975"/>
                <a:gd name="connsiteX1" fmla="*/ 45400 w 47625"/>
                <a:gd name="connsiteY1" fmla="*/ 33040 h 180975"/>
                <a:gd name="connsiteX2" fmla="*/ 25226 w 47625"/>
                <a:gd name="connsiteY2" fmla="*/ 1703 h 180975"/>
                <a:gd name="connsiteX3" fmla="*/ 14940 w 47625"/>
                <a:gd name="connsiteY3" fmla="*/ 494 h 180975"/>
                <a:gd name="connsiteX4" fmla="*/ 4814 w 47625"/>
                <a:gd name="connsiteY4" fmla="*/ 13419 h 180975"/>
                <a:gd name="connsiteX5" fmla="*/ 10043 w 47625"/>
                <a:gd name="connsiteY5" fmla="*/ 102297 h 180975"/>
                <a:gd name="connsiteX6" fmla="*/ 28560 w 47625"/>
                <a:gd name="connsiteY6" fmla="*/ 186098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80975">
                  <a:moveTo>
                    <a:pt x="28560" y="186098"/>
                  </a:moveTo>
                  <a:cubicBezTo>
                    <a:pt x="52258" y="139311"/>
                    <a:pt x="58364" y="83866"/>
                    <a:pt x="45400" y="33040"/>
                  </a:cubicBezTo>
                  <a:cubicBezTo>
                    <a:pt x="42229" y="20572"/>
                    <a:pt x="36866" y="7142"/>
                    <a:pt x="25226" y="1703"/>
                  </a:cubicBezTo>
                  <a:cubicBezTo>
                    <a:pt x="22026" y="208"/>
                    <a:pt x="18302" y="-573"/>
                    <a:pt x="14940" y="494"/>
                  </a:cubicBezTo>
                  <a:cubicBezTo>
                    <a:pt x="9519" y="2218"/>
                    <a:pt x="6595" y="8018"/>
                    <a:pt x="4814" y="13419"/>
                  </a:cubicBezTo>
                  <a:cubicBezTo>
                    <a:pt x="-4653" y="42051"/>
                    <a:pt x="1318" y="73426"/>
                    <a:pt x="10043" y="102297"/>
                  </a:cubicBezTo>
                  <a:cubicBezTo>
                    <a:pt x="18749" y="131177"/>
                    <a:pt x="21454" y="153960"/>
                    <a:pt x="28560" y="186098"/>
                  </a:cubicBezTo>
                </a:path>
              </a:pathLst>
            </a:custGeom>
            <a:solidFill>
              <a:srgbClr val="C3ECFE"/>
            </a:solidFill>
            <a:ln w="9525" cap="flat">
              <a:noFill/>
              <a:prstDash val="solid"/>
              <a:miter/>
            </a:ln>
          </p:spPr>
          <p:txBody>
            <a:bodyPr rtlCol="0" anchor="ctr"/>
            <a:lstStyle/>
            <a:p>
              <a:endParaRPr lang="en-US"/>
            </a:p>
          </p:txBody>
        </p:sp>
        <p:sp>
          <p:nvSpPr>
            <p:cNvPr id="63" name="Freeform: Shape 9">
              <a:extLst>
                <a:ext uri="{FF2B5EF4-FFF2-40B4-BE49-F238E27FC236}">
                  <a16:creationId xmlns:a16="http://schemas.microsoft.com/office/drawing/2014/main" id="{71F0AA47-09C3-DC1A-1460-841BCE086E9A}"/>
                </a:ext>
              </a:extLst>
            </p:cNvPr>
            <p:cNvSpPr/>
            <p:nvPr/>
          </p:nvSpPr>
          <p:spPr>
            <a:xfrm>
              <a:off x="11172250" y="3899709"/>
              <a:ext cx="67214" cy="255415"/>
            </a:xfrm>
            <a:custGeom>
              <a:avLst/>
              <a:gdLst>
                <a:gd name="connsiteX0" fmla="*/ 12138 w 47625"/>
                <a:gd name="connsiteY0" fmla="*/ 186052 h 180975"/>
                <a:gd name="connsiteX1" fmla="*/ 47570 w 47625"/>
                <a:gd name="connsiteY1" fmla="*/ 36195 h 180975"/>
                <a:gd name="connsiteX2" fmla="*/ 31368 w 47625"/>
                <a:gd name="connsiteY2" fmla="*/ 2629 h 180975"/>
                <a:gd name="connsiteX3" fmla="*/ 21310 w 47625"/>
                <a:gd name="connsiteY3" fmla="*/ 171 h 180975"/>
                <a:gd name="connsiteX4" fmla="*/ 9670 w 47625"/>
                <a:gd name="connsiteY4" fmla="*/ 11763 h 180975"/>
                <a:gd name="connsiteX5" fmla="*/ 3984 w 47625"/>
                <a:gd name="connsiteY5" fmla="*/ 100622 h 180975"/>
                <a:gd name="connsiteX6" fmla="*/ 12138 w 47625"/>
                <a:gd name="connsiteY6" fmla="*/ 186052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80975">
                  <a:moveTo>
                    <a:pt x="12138" y="186052"/>
                  </a:moveTo>
                  <a:cubicBezTo>
                    <a:pt x="41379" y="142503"/>
                    <a:pt x="54219" y="88220"/>
                    <a:pt x="47570" y="36195"/>
                  </a:cubicBezTo>
                  <a:cubicBezTo>
                    <a:pt x="45941" y="23441"/>
                    <a:pt x="42265" y="9448"/>
                    <a:pt x="31368" y="2629"/>
                  </a:cubicBezTo>
                  <a:cubicBezTo>
                    <a:pt x="28387" y="752"/>
                    <a:pt x="24787" y="-467"/>
                    <a:pt x="21310" y="171"/>
                  </a:cubicBezTo>
                  <a:cubicBezTo>
                    <a:pt x="15709" y="1209"/>
                    <a:pt x="12099" y="6619"/>
                    <a:pt x="9670" y="11763"/>
                  </a:cubicBezTo>
                  <a:cubicBezTo>
                    <a:pt x="-3227" y="39033"/>
                    <a:pt x="-1141" y="70894"/>
                    <a:pt x="3984" y="100622"/>
                  </a:cubicBezTo>
                  <a:cubicBezTo>
                    <a:pt x="9127" y="130349"/>
                    <a:pt x="9013" y="153286"/>
                    <a:pt x="12138" y="186052"/>
                  </a:cubicBezTo>
                </a:path>
              </a:pathLst>
            </a:custGeom>
            <a:solidFill>
              <a:srgbClr val="C3ECFE"/>
            </a:solidFill>
            <a:ln w="9525" cap="flat">
              <a:noFill/>
              <a:prstDash val="solid"/>
              <a:miter/>
            </a:ln>
          </p:spPr>
          <p:txBody>
            <a:bodyPr rtlCol="0" anchor="ctr"/>
            <a:lstStyle/>
            <a:p>
              <a:endParaRPr lang="en-US"/>
            </a:p>
          </p:txBody>
        </p:sp>
        <p:sp>
          <p:nvSpPr>
            <p:cNvPr id="64" name="Freeform: Shape 10">
              <a:extLst>
                <a:ext uri="{FF2B5EF4-FFF2-40B4-BE49-F238E27FC236}">
                  <a16:creationId xmlns:a16="http://schemas.microsoft.com/office/drawing/2014/main" id="{AC23701D-04D6-BBDA-6F88-FA34E47CB0DF}"/>
                </a:ext>
              </a:extLst>
            </p:cNvPr>
            <p:cNvSpPr/>
            <p:nvPr/>
          </p:nvSpPr>
          <p:spPr>
            <a:xfrm>
              <a:off x="11041423" y="4038945"/>
              <a:ext cx="67214" cy="255415"/>
            </a:xfrm>
            <a:custGeom>
              <a:avLst/>
              <a:gdLst>
                <a:gd name="connsiteX0" fmla="*/ 12138 w 47625"/>
                <a:gd name="connsiteY0" fmla="*/ 186046 h 180975"/>
                <a:gd name="connsiteX1" fmla="*/ 47570 w 47625"/>
                <a:gd name="connsiteY1" fmla="*/ 36189 h 180975"/>
                <a:gd name="connsiteX2" fmla="*/ 31368 w 47625"/>
                <a:gd name="connsiteY2" fmla="*/ 2632 h 180975"/>
                <a:gd name="connsiteX3" fmla="*/ 21310 w 47625"/>
                <a:gd name="connsiteY3" fmla="*/ 175 h 180975"/>
                <a:gd name="connsiteX4" fmla="*/ 9670 w 47625"/>
                <a:gd name="connsiteY4" fmla="*/ 11767 h 180975"/>
                <a:gd name="connsiteX5" fmla="*/ 3984 w 47625"/>
                <a:gd name="connsiteY5" fmla="*/ 100625 h 180975"/>
                <a:gd name="connsiteX6" fmla="*/ 12138 w 47625"/>
                <a:gd name="connsiteY6" fmla="*/ 18604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80975">
                  <a:moveTo>
                    <a:pt x="12138" y="186046"/>
                  </a:moveTo>
                  <a:cubicBezTo>
                    <a:pt x="41379" y="142507"/>
                    <a:pt x="54219" y="88214"/>
                    <a:pt x="47570" y="36189"/>
                  </a:cubicBezTo>
                  <a:cubicBezTo>
                    <a:pt x="45941" y="23444"/>
                    <a:pt x="42265" y="9443"/>
                    <a:pt x="31368" y="2632"/>
                  </a:cubicBezTo>
                  <a:cubicBezTo>
                    <a:pt x="28387" y="756"/>
                    <a:pt x="24786" y="-473"/>
                    <a:pt x="21310" y="175"/>
                  </a:cubicBezTo>
                  <a:cubicBezTo>
                    <a:pt x="15709" y="1213"/>
                    <a:pt x="12108" y="6623"/>
                    <a:pt x="9670" y="11767"/>
                  </a:cubicBezTo>
                  <a:cubicBezTo>
                    <a:pt x="-3227" y="39027"/>
                    <a:pt x="-1141" y="70898"/>
                    <a:pt x="3984" y="100625"/>
                  </a:cubicBezTo>
                  <a:cubicBezTo>
                    <a:pt x="9118" y="130334"/>
                    <a:pt x="9013" y="153279"/>
                    <a:pt x="12138" y="186046"/>
                  </a:cubicBezTo>
                </a:path>
              </a:pathLst>
            </a:custGeom>
            <a:solidFill>
              <a:srgbClr val="C3ECFE"/>
            </a:solidFill>
            <a:ln w="9525" cap="flat">
              <a:noFill/>
              <a:prstDash val="solid"/>
              <a:miter/>
            </a:ln>
          </p:spPr>
          <p:txBody>
            <a:bodyPr rtlCol="0" anchor="ctr"/>
            <a:lstStyle/>
            <a:p>
              <a:endParaRPr lang="en-US"/>
            </a:p>
          </p:txBody>
        </p:sp>
        <p:sp>
          <p:nvSpPr>
            <p:cNvPr id="67" name="Freeform: Shape 11">
              <a:extLst>
                <a:ext uri="{FF2B5EF4-FFF2-40B4-BE49-F238E27FC236}">
                  <a16:creationId xmlns:a16="http://schemas.microsoft.com/office/drawing/2014/main" id="{31BA196C-557D-7209-FF80-2B0B04C57499}"/>
                </a:ext>
              </a:extLst>
            </p:cNvPr>
            <p:cNvSpPr/>
            <p:nvPr/>
          </p:nvSpPr>
          <p:spPr>
            <a:xfrm>
              <a:off x="10862583" y="4202554"/>
              <a:ext cx="67214" cy="255415"/>
            </a:xfrm>
            <a:custGeom>
              <a:avLst/>
              <a:gdLst>
                <a:gd name="connsiteX0" fmla="*/ 0 w 47625"/>
                <a:gd name="connsiteY0" fmla="*/ 183973 h 180975"/>
                <a:gd name="connsiteX1" fmla="*/ 50759 w 47625"/>
                <a:gd name="connsiteY1" fmla="*/ 38583 h 180975"/>
                <a:gd name="connsiteX2" fmla="*/ 38128 w 47625"/>
                <a:gd name="connsiteY2" fmla="*/ 3512 h 180975"/>
                <a:gd name="connsiteX3" fmla="*/ 28384 w 47625"/>
                <a:gd name="connsiteY3" fmla="*/ 35 h 180975"/>
                <a:gd name="connsiteX4" fmla="*/ 15602 w 47625"/>
                <a:gd name="connsiteY4" fmla="*/ 10351 h 180975"/>
                <a:gd name="connsiteX5" fmla="*/ 752 w 47625"/>
                <a:gd name="connsiteY5" fmla="*/ 98152 h 180975"/>
                <a:gd name="connsiteX6" fmla="*/ 0 w 47625"/>
                <a:gd name="connsiteY6" fmla="*/ 183973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80975">
                  <a:moveTo>
                    <a:pt x="0" y="183973"/>
                  </a:moveTo>
                  <a:cubicBezTo>
                    <a:pt x="33594" y="143691"/>
                    <a:pt x="51987" y="91018"/>
                    <a:pt x="50759" y="38583"/>
                  </a:cubicBezTo>
                  <a:cubicBezTo>
                    <a:pt x="50463" y="25734"/>
                    <a:pt x="48253" y="11427"/>
                    <a:pt x="38128" y="3512"/>
                  </a:cubicBezTo>
                  <a:cubicBezTo>
                    <a:pt x="35347" y="1331"/>
                    <a:pt x="31899" y="-260"/>
                    <a:pt x="28384" y="35"/>
                  </a:cubicBezTo>
                  <a:cubicBezTo>
                    <a:pt x="22707" y="493"/>
                    <a:pt x="18564" y="5484"/>
                    <a:pt x="15602" y="10351"/>
                  </a:cubicBezTo>
                  <a:cubicBezTo>
                    <a:pt x="-58" y="36135"/>
                    <a:pt x="-1267" y="68053"/>
                    <a:pt x="752" y="98152"/>
                  </a:cubicBezTo>
                  <a:cubicBezTo>
                    <a:pt x="2771" y="128242"/>
                    <a:pt x="285" y="151054"/>
                    <a:pt x="0" y="183973"/>
                  </a:cubicBezTo>
                </a:path>
              </a:pathLst>
            </a:custGeom>
            <a:solidFill>
              <a:srgbClr val="C3ECFE"/>
            </a:solidFill>
            <a:ln w="9525" cap="flat">
              <a:noFill/>
              <a:prstDash val="solid"/>
              <a:miter/>
            </a:ln>
          </p:spPr>
          <p:txBody>
            <a:bodyPr rtlCol="0" anchor="ctr"/>
            <a:lstStyle/>
            <a:p>
              <a:endParaRPr lang="en-US"/>
            </a:p>
          </p:txBody>
        </p:sp>
        <p:sp>
          <p:nvSpPr>
            <p:cNvPr id="70" name="Freeform: Shape 12">
              <a:extLst>
                <a:ext uri="{FF2B5EF4-FFF2-40B4-BE49-F238E27FC236}">
                  <a16:creationId xmlns:a16="http://schemas.microsoft.com/office/drawing/2014/main" id="{55AB7BA4-2640-F1AE-D1BF-E114F144DE08}"/>
                </a:ext>
              </a:extLst>
            </p:cNvPr>
            <p:cNvSpPr/>
            <p:nvPr/>
          </p:nvSpPr>
          <p:spPr>
            <a:xfrm>
              <a:off x="10709052" y="4312096"/>
              <a:ext cx="80657" cy="241972"/>
            </a:xfrm>
            <a:custGeom>
              <a:avLst/>
              <a:gdLst>
                <a:gd name="connsiteX0" fmla="*/ 0 w 57150"/>
                <a:gd name="connsiteY0" fmla="*/ 179070 h 171450"/>
                <a:gd name="connsiteX1" fmla="*/ 58912 w 57150"/>
                <a:gd name="connsiteY1" fmla="*/ 40995 h 171450"/>
                <a:gd name="connsiteX2" fmla="*/ 51816 w 57150"/>
                <a:gd name="connsiteY2" fmla="*/ 4648 h 171450"/>
                <a:gd name="connsiteX3" fmla="*/ 43834 w 57150"/>
                <a:gd name="connsiteY3" fmla="*/ 9 h 171450"/>
                <a:gd name="connsiteX4" fmla="*/ 31795 w 57150"/>
                <a:gd name="connsiteY4" fmla="*/ 8677 h 171450"/>
                <a:gd name="connsiteX5" fmla="*/ 9763 w 57150"/>
                <a:gd name="connsiteY5" fmla="*/ 93992 h 171450"/>
                <a:gd name="connsiteX6" fmla="*/ 0 w 57150"/>
                <a:gd name="connsiteY6" fmla="*/ 17907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71450">
                  <a:moveTo>
                    <a:pt x="0" y="179070"/>
                  </a:moveTo>
                  <a:cubicBezTo>
                    <a:pt x="33051" y="143208"/>
                    <a:pt x="54388" y="93183"/>
                    <a:pt x="58912" y="40995"/>
                  </a:cubicBezTo>
                  <a:cubicBezTo>
                    <a:pt x="60017" y="28203"/>
                    <a:pt x="59655" y="13744"/>
                    <a:pt x="51816" y="4648"/>
                  </a:cubicBezTo>
                  <a:cubicBezTo>
                    <a:pt x="49663" y="2143"/>
                    <a:pt x="46882" y="143"/>
                    <a:pt x="43834" y="9"/>
                  </a:cubicBezTo>
                  <a:cubicBezTo>
                    <a:pt x="38928" y="-229"/>
                    <a:pt x="34852" y="4210"/>
                    <a:pt x="31795" y="8677"/>
                  </a:cubicBezTo>
                  <a:cubicBezTo>
                    <a:pt x="15659" y="32356"/>
                    <a:pt x="11220" y="63874"/>
                    <a:pt x="9763" y="93992"/>
                  </a:cubicBezTo>
                  <a:cubicBezTo>
                    <a:pt x="8287" y="124111"/>
                    <a:pt x="3733" y="146446"/>
                    <a:pt x="0" y="179070"/>
                  </a:cubicBezTo>
                </a:path>
              </a:pathLst>
            </a:custGeom>
            <a:solidFill>
              <a:srgbClr val="C3ECFE"/>
            </a:solidFill>
            <a:ln w="9525" cap="flat">
              <a:noFill/>
              <a:prstDash val="solid"/>
              <a:miter/>
            </a:ln>
          </p:spPr>
          <p:txBody>
            <a:bodyPr rtlCol="0" anchor="ctr"/>
            <a:lstStyle/>
            <a:p>
              <a:endParaRPr lang="en-US"/>
            </a:p>
          </p:txBody>
        </p:sp>
        <p:sp>
          <p:nvSpPr>
            <p:cNvPr id="71" name="Freeform: Shape 13">
              <a:extLst>
                <a:ext uri="{FF2B5EF4-FFF2-40B4-BE49-F238E27FC236}">
                  <a16:creationId xmlns:a16="http://schemas.microsoft.com/office/drawing/2014/main" id="{3C0C336A-B5F9-C2B3-5298-23EDF2D2E9C1}"/>
                </a:ext>
              </a:extLst>
            </p:cNvPr>
            <p:cNvSpPr/>
            <p:nvPr/>
          </p:nvSpPr>
          <p:spPr>
            <a:xfrm>
              <a:off x="11264471" y="3953117"/>
              <a:ext cx="255415" cy="107543"/>
            </a:xfrm>
            <a:custGeom>
              <a:avLst/>
              <a:gdLst>
                <a:gd name="connsiteX0" fmla="*/ 0 w 180975"/>
                <a:gd name="connsiteY0" fmla="*/ 75925 h 76200"/>
                <a:gd name="connsiteX1" fmla="*/ 158419 w 180975"/>
                <a:gd name="connsiteY1" fmla="*/ 45530 h 76200"/>
                <a:gd name="connsiteX2" fmla="*/ 184785 w 180975"/>
                <a:gd name="connsiteY2" fmla="*/ 16308 h 76200"/>
                <a:gd name="connsiteX3" fmla="*/ 183356 w 180975"/>
                <a:gd name="connsiteY3" fmla="*/ 5925 h 76200"/>
                <a:gd name="connsiteX4" fmla="*/ 167735 w 180975"/>
                <a:gd name="connsiteY4" fmla="*/ 10 h 76200"/>
                <a:gd name="connsiteX5" fmla="*/ 79590 w 180975"/>
                <a:gd name="connsiteY5" fmla="*/ 32271 h 76200"/>
                <a:gd name="connsiteX6" fmla="*/ 0 w 180975"/>
                <a:gd name="connsiteY6" fmla="*/ 75925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975" h="76200">
                  <a:moveTo>
                    <a:pt x="0" y="75925"/>
                  </a:moveTo>
                  <a:cubicBezTo>
                    <a:pt x="53197" y="84697"/>
                    <a:pt x="110585" y="73686"/>
                    <a:pt x="158419" y="45530"/>
                  </a:cubicBezTo>
                  <a:cubicBezTo>
                    <a:pt x="170145" y="38625"/>
                    <a:pt x="182299" y="29309"/>
                    <a:pt x="184785" y="16308"/>
                  </a:cubicBezTo>
                  <a:cubicBezTo>
                    <a:pt x="185461" y="12736"/>
                    <a:pt x="185299" y="8887"/>
                    <a:pt x="183356" y="5925"/>
                  </a:cubicBezTo>
                  <a:cubicBezTo>
                    <a:pt x="180232" y="1172"/>
                    <a:pt x="173631" y="105"/>
                    <a:pt x="167735" y="10"/>
                  </a:cubicBezTo>
                  <a:cubicBezTo>
                    <a:pt x="136474" y="-456"/>
                    <a:pt x="106413" y="14945"/>
                    <a:pt x="79590" y="32271"/>
                  </a:cubicBezTo>
                  <a:cubicBezTo>
                    <a:pt x="52768" y="49597"/>
                    <a:pt x="30527" y="59179"/>
                    <a:pt x="0" y="75925"/>
                  </a:cubicBezTo>
                </a:path>
              </a:pathLst>
            </a:custGeom>
            <a:solidFill>
              <a:srgbClr val="C3ECFE"/>
            </a:solidFill>
            <a:ln w="9525" cap="flat">
              <a:noFill/>
              <a:prstDash val="solid"/>
              <a:miter/>
            </a:ln>
          </p:spPr>
          <p:txBody>
            <a:bodyPr rtlCol="0" anchor="ctr"/>
            <a:lstStyle/>
            <a:p>
              <a:endParaRPr lang="en-US"/>
            </a:p>
          </p:txBody>
        </p:sp>
        <p:sp>
          <p:nvSpPr>
            <p:cNvPr id="72" name="Freeform: Shape 14">
              <a:extLst>
                <a:ext uri="{FF2B5EF4-FFF2-40B4-BE49-F238E27FC236}">
                  <a16:creationId xmlns:a16="http://schemas.microsoft.com/office/drawing/2014/main" id="{E7E27876-8D6E-C6FE-96D9-8E35BA5E2D6F}"/>
                </a:ext>
              </a:extLst>
            </p:cNvPr>
            <p:cNvSpPr/>
            <p:nvPr/>
          </p:nvSpPr>
          <p:spPr>
            <a:xfrm>
              <a:off x="11172469" y="4128397"/>
              <a:ext cx="268857" cy="67214"/>
            </a:xfrm>
            <a:custGeom>
              <a:avLst/>
              <a:gdLst>
                <a:gd name="connsiteX0" fmla="*/ 0 w 190500"/>
                <a:gd name="connsiteY0" fmla="*/ 36920 h 47625"/>
                <a:gd name="connsiteX1" fmla="*/ 161105 w 190500"/>
                <a:gd name="connsiteY1" fmla="*/ 45225 h 47625"/>
                <a:gd name="connsiteX2" fmla="*/ 193681 w 190500"/>
                <a:gd name="connsiteY2" fmla="*/ 23137 h 47625"/>
                <a:gd name="connsiteX3" fmla="*/ 194757 w 190500"/>
                <a:gd name="connsiteY3" fmla="*/ 12716 h 47625"/>
                <a:gd name="connsiteX4" fmla="*/ 181013 w 190500"/>
                <a:gd name="connsiteY4" fmla="*/ 3239 h 47625"/>
                <a:gd name="connsiteX5" fmla="*/ 87716 w 190500"/>
                <a:gd name="connsiteY5" fmla="*/ 13526 h 47625"/>
                <a:gd name="connsiteX6" fmla="*/ 0 w 190500"/>
                <a:gd name="connsiteY6" fmla="*/ 3692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47625">
                  <a:moveTo>
                    <a:pt x="0" y="36920"/>
                  </a:moveTo>
                  <a:cubicBezTo>
                    <a:pt x="49577" y="58141"/>
                    <a:pt x="107937" y="61151"/>
                    <a:pt x="161105" y="45225"/>
                  </a:cubicBezTo>
                  <a:cubicBezTo>
                    <a:pt x="174136" y="41320"/>
                    <a:pt x="188166" y="35167"/>
                    <a:pt x="193681" y="23137"/>
                  </a:cubicBezTo>
                  <a:cubicBezTo>
                    <a:pt x="195196" y="19832"/>
                    <a:pt x="195939" y="16050"/>
                    <a:pt x="194757" y="12716"/>
                  </a:cubicBezTo>
                  <a:cubicBezTo>
                    <a:pt x="192862" y="7354"/>
                    <a:pt x="186718" y="4734"/>
                    <a:pt x="181013" y="3239"/>
                  </a:cubicBezTo>
                  <a:cubicBezTo>
                    <a:pt x="150761" y="-4667"/>
                    <a:pt x="117900" y="3115"/>
                    <a:pt x="87716" y="13526"/>
                  </a:cubicBezTo>
                  <a:cubicBezTo>
                    <a:pt x="57531" y="23937"/>
                    <a:pt x="33651" y="27947"/>
                    <a:pt x="0" y="36920"/>
                  </a:cubicBezTo>
                </a:path>
              </a:pathLst>
            </a:custGeom>
            <a:solidFill>
              <a:srgbClr val="C3ECFE"/>
            </a:solidFill>
            <a:ln w="9525" cap="flat">
              <a:noFill/>
              <a:prstDash val="solid"/>
              <a:miter/>
            </a:ln>
          </p:spPr>
          <p:txBody>
            <a:bodyPr rtlCol="0" anchor="ctr"/>
            <a:lstStyle/>
            <a:p>
              <a:endParaRPr lang="en-US"/>
            </a:p>
          </p:txBody>
        </p:sp>
        <p:sp>
          <p:nvSpPr>
            <p:cNvPr id="73" name="Freeform: Shape 15">
              <a:extLst>
                <a:ext uri="{FF2B5EF4-FFF2-40B4-BE49-F238E27FC236}">
                  <a16:creationId xmlns:a16="http://schemas.microsoft.com/office/drawing/2014/main" id="{47237C49-DE13-EDFD-38EC-D0697FF57CD1}"/>
                </a:ext>
              </a:extLst>
            </p:cNvPr>
            <p:cNvSpPr/>
            <p:nvPr/>
          </p:nvSpPr>
          <p:spPr>
            <a:xfrm>
              <a:off x="11035069" y="4309232"/>
              <a:ext cx="268857" cy="67214"/>
            </a:xfrm>
            <a:custGeom>
              <a:avLst/>
              <a:gdLst>
                <a:gd name="connsiteX0" fmla="*/ 0 w 190500"/>
                <a:gd name="connsiteY0" fmla="*/ 8135 h 47625"/>
                <a:gd name="connsiteX1" fmla="*/ 156181 w 190500"/>
                <a:gd name="connsiteY1" fmla="*/ 48502 h 47625"/>
                <a:gd name="connsiteX2" fmla="*/ 192510 w 190500"/>
                <a:gd name="connsiteY2" fmla="*/ 33376 h 47625"/>
                <a:gd name="connsiteX3" fmla="*/ 195662 w 190500"/>
                <a:gd name="connsiteY3" fmla="*/ 23375 h 47625"/>
                <a:gd name="connsiteX4" fmla="*/ 184080 w 190500"/>
                <a:gd name="connsiteY4" fmla="*/ 11345 h 47625"/>
                <a:gd name="connsiteX5" fmla="*/ 90611 w 190500"/>
                <a:gd name="connsiteY5" fmla="*/ 2763 h 47625"/>
                <a:gd name="connsiteX6" fmla="*/ 0 w 190500"/>
                <a:gd name="connsiteY6" fmla="*/ 8135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47625">
                  <a:moveTo>
                    <a:pt x="0" y="8135"/>
                  </a:moveTo>
                  <a:cubicBezTo>
                    <a:pt x="44319" y="38844"/>
                    <a:pt x="100908" y="53465"/>
                    <a:pt x="156181" y="48502"/>
                  </a:cubicBezTo>
                  <a:cubicBezTo>
                    <a:pt x="169736" y="47283"/>
                    <a:pt x="184699" y="44063"/>
                    <a:pt x="192510" y="33376"/>
                  </a:cubicBezTo>
                  <a:cubicBezTo>
                    <a:pt x="194662" y="30433"/>
                    <a:pt x="196148" y="26880"/>
                    <a:pt x="195662" y="23375"/>
                  </a:cubicBezTo>
                  <a:cubicBezTo>
                    <a:pt x="194872" y="17736"/>
                    <a:pt x="189376" y="13955"/>
                    <a:pt x="184080" y="11345"/>
                  </a:cubicBezTo>
                  <a:cubicBezTo>
                    <a:pt x="156020" y="-2466"/>
                    <a:pt x="122272" y="-1409"/>
                    <a:pt x="90611" y="2763"/>
                  </a:cubicBezTo>
                  <a:cubicBezTo>
                    <a:pt x="58960" y="6935"/>
                    <a:pt x="34757" y="6078"/>
                    <a:pt x="0" y="8135"/>
                  </a:cubicBezTo>
                </a:path>
              </a:pathLst>
            </a:custGeom>
            <a:solidFill>
              <a:srgbClr val="C3ECFE"/>
            </a:solidFill>
            <a:ln w="9525" cap="flat">
              <a:noFill/>
              <a:prstDash val="solid"/>
              <a:miter/>
            </a:ln>
          </p:spPr>
          <p:txBody>
            <a:bodyPr rtlCol="0" anchor="ctr"/>
            <a:lstStyle/>
            <a:p>
              <a:endParaRPr lang="en-US"/>
            </a:p>
          </p:txBody>
        </p:sp>
        <p:sp>
          <p:nvSpPr>
            <p:cNvPr id="74" name="Freeform: Shape 16">
              <a:extLst>
                <a:ext uri="{FF2B5EF4-FFF2-40B4-BE49-F238E27FC236}">
                  <a16:creationId xmlns:a16="http://schemas.microsoft.com/office/drawing/2014/main" id="{AA5808F8-8A24-4DA7-3EDE-C22A1CB99EFC}"/>
                </a:ext>
              </a:extLst>
            </p:cNvPr>
            <p:cNvSpPr/>
            <p:nvPr/>
          </p:nvSpPr>
          <p:spPr>
            <a:xfrm>
              <a:off x="10842835" y="4425632"/>
              <a:ext cx="268857" cy="67214"/>
            </a:xfrm>
            <a:custGeom>
              <a:avLst/>
              <a:gdLst>
                <a:gd name="connsiteX0" fmla="*/ 0 w 190500"/>
                <a:gd name="connsiteY0" fmla="*/ 40397 h 47625"/>
                <a:gd name="connsiteX1" fmla="*/ 161249 w 190500"/>
                <a:gd name="connsiteY1" fmla="*/ 45112 h 47625"/>
                <a:gd name="connsiteX2" fmla="*/ 193320 w 190500"/>
                <a:gd name="connsiteY2" fmla="*/ 22300 h 47625"/>
                <a:gd name="connsiteX3" fmla="*/ 194177 w 190500"/>
                <a:gd name="connsiteY3" fmla="*/ 11851 h 47625"/>
                <a:gd name="connsiteX4" fmla="*/ 180213 w 190500"/>
                <a:gd name="connsiteY4" fmla="*/ 2688 h 47625"/>
                <a:gd name="connsiteX5" fmla="*/ 87173 w 190500"/>
                <a:gd name="connsiteY5" fmla="*/ 15042 h 47625"/>
                <a:gd name="connsiteX6" fmla="*/ 0 w 190500"/>
                <a:gd name="connsiteY6" fmla="*/ 40397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47625">
                  <a:moveTo>
                    <a:pt x="0" y="40397"/>
                  </a:moveTo>
                  <a:cubicBezTo>
                    <a:pt x="50035" y="60495"/>
                    <a:pt x="108452" y="62209"/>
                    <a:pt x="161249" y="45112"/>
                  </a:cubicBezTo>
                  <a:cubicBezTo>
                    <a:pt x="174193" y="40921"/>
                    <a:pt x="188072" y="34453"/>
                    <a:pt x="193320" y="22300"/>
                  </a:cubicBezTo>
                  <a:cubicBezTo>
                    <a:pt x="194758" y="18956"/>
                    <a:pt x="195434" y="15156"/>
                    <a:pt x="194177" y="11851"/>
                  </a:cubicBezTo>
                  <a:cubicBezTo>
                    <a:pt x="192157" y="6526"/>
                    <a:pt x="185967" y="4059"/>
                    <a:pt x="180213" y="2688"/>
                  </a:cubicBezTo>
                  <a:cubicBezTo>
                    <a:pt x="149800" y="-4561"/>
                    <a:pt x="117129" y="3964"/>
                    <a:pt x="87173" y="15042"/>
                  </a:cubicBezTo>
                  <a:cubicBezTo>
                    <a:pt x="57236" y="26138"/>
                    <a:pt x="33443" y="30682"/>
                    <a:pt x="0" y="40397"/>
                  </a:cubicBezTo>
                </a:path>
              </a:pathLst>
            </a:custGeom>
            <a:solidFill>
              <a:srgbClr val="C3ECFE"/>
            </a:solidFill>
            <a:ln w="9525" cap="flat">
              <a:noFill/>
              <a:prstDash val="solid"/>
              <a:miter/>
            </a:ln>
          </p:spPr>
          <p:txBody>
            <a:bodyPr rtlCol="0" anchor="ctr"/>
            <a:lstStyle/>
            <a:p>
              <a:endParaRPr lang="en-US"/>
            </a:p>
          </p:txBody>
        </p:sp>
        <p:sp>
          <p:nvSpPr>
            <p:cNvPr id="75" name="Freeform: Shape 17">
              <a:extLst>
                <a:ext uri="{FF2B5EF4-FFF2-40B4-BE49-F238E27FC236}">
                  <a16:creationId xmlns:a16="http://schemas.microsoft.com/office/drawing/2014/main" id="{1BC8DC5A-F7E2-9D65-6DA5-4EBBC91B8B73}"/>
                </a:ext>
              </a:extLst>
            </p:cNvPr>
            <p:cNvSpPr/>
            <p:nvPr/>
          </p:nvSpPr>
          <p:spPr>
            <a:xfrm>
              <a:off x="10687409" y="4575455"/>
              <a:ext cx="255415" cy="107543"/>
            </a:xfrm>
            <a:custGeom>
              <a:avLst/>
              <a:gdLst>
                <a:gd name="connsiteX0" fmla="*/ 0 w 180975"/>
                <a:gd name="connsiteY0" fmla="*/ 0 h 76200"/>
                <a:gd name="connsiteX1" fmla="*/ 141856 w 180975"/>
                <a:gd name="connsiteY1" fmla="*/ 76800 h 76200"/>
                <a:gd name="connsiteX2" fmla="*/ 180765 w 180975"/>
                <a:gd name="connsiteY2" fmla="*/ 70876 h 76200"/>
                <a:gd name="connsiteX3" fmla="*/ 186233 w 180975"/>
                <a:gd name="connsiteY3" fmla="*/ 61941 h 76200"/>
                <a:gd name="connsiteX4" fmla="*/ 177889 w 180975"/>
                <a:gd name="connsiteY4" fmla="*/ 47473 h 76200"/>
                <a:gd name="connsiteX5" fmla="*/ 89239 w 180975"/>
                <a:gd name="connsiteY5" fmla="*/ 16621 h 76200"/>
                <a:gd name="connsiteX6" fmla="*/ 0 w 180975"/>
                <a:gd name="connsiteY6" fmla="*/ 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975" h="76200">
                  <a:moveTo>
                    <a:pt x="0" y="0"/>
                  </a:moveTo>
                  <a:cubicBezTo>
                    <a:pt x="35614" y="40472"/>
                    <a:pt x="87010" y="68294"/>
                    <a:pt x="141856" y="76800"/>
                  </a:cubicBezTo>
                  <a:cubicBezTo>
                    <a:pt x="155305" y="78886"/>
                    <a:pt x="170612" y="79372"/>
                    <a:pt x="180765" y="70876"/>
                  </a:cubicBezTo>
                  <a:cubicBezTo>
                    <a:pt x="183556" y="68542"/>
                    <a:pt x="185861" y="65456"/>
                    <a:pt x="186233" y="61941"/>
                  </a:cubicBezTo>
                  <a:cubicBezTo>
                    <a:pt x="186823" y="56274"/>
                    <a:pt x="182403" y="51283"/>
                    <a:pt x="177889" y="47473"/>
                  </a:cubicBezTo>
                  <a:cubicBezTo>
                    <a:pt x="153981" y="27308"/>
                    <a:pt x="120977" y="20203"/>
                    <a:pt x="89239" y="16621"/>
                  </a:cubicBezTo>
                  <a:cubicBezTo>
                    <a:pt x="57512" y="13030"/>
                    <a:pt x="34233" y="6363"/>
                    <a:pt x="0" y="0"/>
                  </a:cubicBezTo>
                </a:path>
              </a:pathLst>
            </a:custGeom>
            <a:solidFill>
              <a:srgbClr val="C3ECFE"/>
            </a:solidFill>
            <a:ln w="9525" cap="flat">
              <a:noFill/>
              <a:prstDash val="solid"/>
              <a:miter/>
            </a:ln>
          </p:spPr>
          <p:txBody>
            <a:bodyPr rtlCol="0" anchor="ctr"/>
            <a:lstStyle/>
            <a:p>
              <a:endParaRPr lang="en-US"/>
            </a:p>
          </p:txBody>
        </p:sp>
        <p:sp>
          <p:nvSpPr>
            <p:cNvPr id="76" name="Freeform: Shape 18">
              <a:extLst>
                <a:ext uri="{FF2B5EF4-FFF2-40B4-BE49-F238E27FC236}">
                  <a16:creationId xmlns:a16="http://schemas.microsoft.com/office/drawing/2014/main" id="{467A591F-9915-6340-1683-DB202206E4FF}"/>
                </a:ext>
              </a:extLst>
            </p:cNvPr>
            <p:cNvSpPr/>
            <p:nvPr/>
          </p:nvSpPr>
          <p:spPr>
            <a:xfrm>
              <a:off x="10501966" y="2947398"/>
              <a:ext cx="13443" cy="26886"/>
            </a:xfrm>
            <a:custGeom>
              <a:avLst/>
              <a:gdLst>
                <a:gd name="connsiteX0" fmla="*/ 3703 w 0"/>
                <a:gd name="connsiteY0" fmla="*/ 20063 h 19050"/>
                <a:gd name="connsiteX1" fmla="*/ 1017 w 0"/>
                <a:gd name="connsiteY1" fmla="*/ 17415 h 19050"/>
                <a:gd name="connsiteX2" fmla="*/ 8 w 0"/>
                <a:gd name="connsiteY2" fmla="*/ 3051 h 19050"/>
                <a:gd name="connsiteX3" fmla="*/ 2646 w 0"/>
                <a:gd name="connsiteY3" fmla="*/ 13 h 19050"/>
                <a:gd name="connsiteX4" fmla="*/ 5685 w 0"/>
                <a:gd name="connsiteY4" fmla="*/ 2651 h 19050"/>
                <a:gd name="connsiteX5" fmla="*/ 6694 w 0"/>
                <a:gd name="connsiteY5" fmla="*/ 17024 h 19050"/>
                <a:gd name="connsiteX6" fmla="*/ 4056 w 0"/>
                <a:gd name="connsiteY6" fmla="*/ 20054 h 19050"/>
                <a:gd name="connsiteX7" fmla="*/ 3703 w 0"/>
                <a:gd name="connsiteY7" fmla="*/ 20063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h="19050">
                  <a:moveTo>
                    <a:pt x="3703" y="20063"/>
                  </a:moveTo>
                  <a:cubicBezTo>
                    <a:pt x="2284" y="19987"/>
                    <a:pt x="1122" y="18863"/>
                    <a:pt x="1017" y="17415"/>
                  </a:cubicBezTo>
                  <a:lnTo>
                    <a:pt x="8" y="3051"/>
                  </a:lnTo>
                  <a:cubicBezTo>
                    <a:pt x="-107" y="1480"/>
                    <a:pt x="1074" y="118"/>
                    <a:pt x="2646" y="13"/>
                  </a:cubicBezTo>
                  <a:cubicBezTo>
                    <a:pt x="4199" y="-140"/>
                    <a:pt x="5579" y="1080"/>
                    <a:pt x="5685" y="2651"/>
                  </a:cubicBezTo>
                  <a:lnTo>
                    <a:pt x="6694" y="17024"/>
                  </a:lnTo>
                  <a:cubicBezTo>
                    <a:pt x="6808" y="18587"/>
                    <a:pt x="5627" y="19958"/>
                    <a:pt x="4056" y="20054"/>
                  </a:cubicBezTo>
                  <a:cubicBezTo>
                    <a:pt x="3932" y="20073"/>
                    <a:pt x="3817" y="20073"/>
                    <a:pt x="3703" y="20063"/>
                  </a:cubicBezTo>
                  <a:close/>
                </a:path>
              </a:pathLst>
            </a:custGeom>
            <a:solidFill>
              <a:srgbClr val="599FD2"/>
            </a:solidFill>
            <a:ln w="9525" cap="flat">
              <a:noFill/>
              <a:prstDash val="solid"/>
              <a:miter/>
            </a:ln>
          </p:spPr>
          <p:txBody>
            <a:bodyPr rtlCol="0" anchor="ctr"/>
            <a:lstStyle/>
            <a:p>
              <a:endParaRPr lang="en-US"/>
            </a:p>
          </p:txBody>
        </p:sp>
        <p:sp>
          <p:nvSpPr>
            <p:cNvPr id="77" name="Freeform: Shape 19">
              <a:extLst>
                <a:ext uri="{FF2B5EF4-FFF2-40B4-BE49-F238E27FC236}">
                  <a16:creationId xmlns:a16="http://schemas.microsoft.com/office/drawing/2014/main" id="{11054DA9-6ADF-48F3-D971-865CAE0CA1A6}"/>
                </a:ext>
              </a:extLst>
            </p:cNvPr>
            <p:cNvSpPr/>
            <p:nvPr/>
          </p:nvSpPr>
          <p:spPr>
            <a:xfrm>
              <a:off x="10485067" y="3033154"/>
              <a:ext cx="107543" cy="860344"/>
            </a:xfrm>
            <a:custGeom>
              <a:avLst/>
              <a:gdLst>
                <a:gd name="connsiteX0" fmla="*/ 80210 w 76200"/>
                <a:gd name="connsiteY0" fmla="*/ 612248 h 609600"/>
                <a:gd name="connsiteX1" fmla="*/ 42243 w 76200"/>
                <a:gd name="connsiteY1" fmla="*/ 614925 h 609600"/>
                <a:gd name="connsiteX2" fmla="*/ 0 w 76200"/>
                <a:gd name="connsiteY2" fmla="*/ 2667 h 609600"/>
                <a:gd name="connsiteX3" fmla="*/ 18983 w 76200"/>
                <a:gd name="connsiteY3" fmla="*/ 1333 h 609600"/>
                <a:gd name="connsiteX4" fmla="*/ 37966 w 76200"/>
                <a:gd name="connsiteY4" fmla="*/ 0 h 609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609600">
                  <a:moveTo>
                    <a:pt x="80210" y="612248"/>
                  </a:moveTo>
                  <a:lnTo>
                    <a:pt x="42243" y="614925"/>
                  </a:lnTo>
                  <a:lnTo>
                    <a:pt x="0" y="2667"/>
                  </a:lnTo>
                  <a:lnTo>
                    <a:pt x="18983" y="1333"/>
                  </a:lnTo>
                  <a:lnTo>
                    <a:pt x="37966" y="0"/>
                  </a:lnTo>
                  <a:close/>
                </a:path>
              </a:pathLst>
            </a:custGeom>
            <a:solidFill>
              <a:srgbClr val="C3ECFE"/>
            </a:solidFill>
            <a:ln w="9525" cap="flat">
              <a:noFill/>
              <a:prstDash val="solid"/>
              <a:miter/>
            </a:ln>
          </p:spPr>
          <p:txBody>
            <a:bodyPr rtlCol="0" anchor="ctr"/>
            <a:lstStyle/>
            <a:p>
              <a:endParaRPr lang="en-US"/>
            </a:p>
          </p:txBody>
        </p:sp>
        <p:sp>
          <p:nvSpPr>
            <p:cNvPr id="78" name="Freeform: Shape 20">
              <a:extLst>
                <a:ext uri="{FF2B5EF4-FFF2-40B4-BE49-F238E27FC236}">
                  <a16:creationId xmlns:a16="http://schemas.microsoft.com/office/drawing/2014/main" id="{84DD9F22-D9EB-7DFA-8356-2DFD36F70C32}"/>
                </a:ext>
              </a:extLst>
            </p:cNvPr>
            <p:cNvSpPr/>
            <p:nvPr/>
          </p:nvSpPr>
          <p:spPr>
            <a:xfrm>
              <a:off x="10485067" y="2963292"/>
              <a:ext cx="40329" cy="67214"/>
            </a:xfrm>
            <a:custGeom>
              <a:avLst/>
              <a:gdLst>
                <a:gd name="connsiteX0" fmla="*/ 19269 w 28575"/>
                <a:gd name="connsiteY0" fmla="*/ 0 h 47625"/>
                <a:gd name="connsiteX1" fmla="*/ 11582 w 28575"/>
                <a:gd name="connsiteY1" fmla="*/ 533 h 47625"/>
                <a:gd name="connsiteX2" fmla="*/ 0 w 28575"/>
                <a:gd name="connsiteY2" fmla="*/ 52168 h 47625"/>
                <a:gd name="connsiteX3" fmla="*/ 37966 w 28575"/>
                <a:gd name="connsiteY3" fmla="*/ 49501 h 47625"/>
              </a:gdLst>
              <a:ahLst/>
              <a:cxnLst>
                <a:cxn ang="0">
                  <a:pos x="connsiteX0" y="connsiteY0"/>
                </a:cxn>
                <a:cxn ang="0">
                  <a:pos x="connsiteX1" y="connsiteY1"/>
                </a:cxn>
                <a:cxn ang="0">
                  <a:pos x="connsiteX2" y="connsiteY2"/>
                </a:cxn>
                <a:cxn ang="0">
                  <a:pos x="connsiteX3" y="connsiteY3"/>
                </a:cxn>
              </a:cxnLst>
              <a:rect l="l" t="t" r="r" b="b"/>
              <a:pathLst>
                <a:path w="28575" h="47625">
                  <a:moveTo>
                    <a:pt x="19269" y="0"/>
                  </a:moveTo>
                  <a:lnTo>
                    <a:pt x="11582" y="533"/>
                  </a:lnTo>
                  <a:lnTo>
                    <a:pt x="0" y="52168"/>
                  </a:lnTo>
                  <a:lnTo>
                    <a:pt x="37966" y="49501"/>
                  </a:lnTo>
                  <a:close/>
                </a:path>
              </a:pathLst>
            </a:custGeom>
            <a:solidFill>
              <a:srgbClr val="C3ECFE"/>
            </a:solidFill>
            <a:ln w="9525" cap="flat">
              <a:noFill/>
              <a:prstDash val="solid"/>
              <a:miter/>
            </a:ln>
          </p:spPr>
          <p:txBody>
            <a:bodyPr rtlCol="0" anchor="ctr"/>
            <a:lstStyle/>
            <a:p>
              <a:endParaRPr lang="en-US"/>
            </a:p>
          </p:txBody>
        </p:sp>
        <p:sp>
          <p:nvSpPr>
            <p:cNvPr id="79" name="Freeform: Shape 21">
              <a:extLst>
                <a:ext uri="{FF2B5EF4-FFF2-40B4-BE49-F238E27FC236}">
                  <a16:creationId xmlns:a16="http://schemas.microsoft.com/office/drawing/2014/main" id="{F99B899D-E2E7-FE2E-BC7D-DB9795C76BE4}"/>
                </a:ext>
              </a:extLst>
            </p:cNvPr>
            <p:cNvSpPr/>
            <p:nvPr/>
          </p:nvSpPr>
          <p:spPr>
            <a:xfrm>
              <a:off x="7573583" y="3178323"/>
              <a:ext cx="927558" cy="1196416"/>
            </a:xfrm>
            <a:custGeom>
              <a:avLst/>
              <a:gdLst>
                <a:gd name="connsiteX0" fmla="*/ 0 w 657225"/>
                <a:gd name="connsiteY0" fmla="*/ 0 h 847725"/>
                <a:gd name="connsiteX1" fmla="*/ 666645 w 657225"/>
                <a:gd name="connsiteY1" fmla="*/ 852554 h 847725"/>
              </a:gdLst>
              <a:ahLst/>
              <a:cxnLst>
                <a:cxn ang="0">
                  <a:pos x="connsiteX0" y="connsiteY0"/>
                </a:cxn>
                <a:cxn ang="0">
                  <a:pos x="connsiteX1" y="connsiteY1"/>
                </a:cxn>
              </a:cxnLst>
              <a:rect l="l" t="t" r="r" b="b"/>
              <a:pathLst>
                <a:path w="657225" h="847725">
                  <a:moveTo>
                    <a:pt x="0" y="0"/>
                  </a:moveTo>
                  <a:cubicBezTo>
                    <a:pt x="67523" y="369018"/>
                    <a:pt x="324803" y="698040"/>
                    <a:pt x="666645" y="852554"/>
                  </a:cubicBezTo>
                </a:path>
              </a:pathLst>
            </a:custGeom>
            <a:noFill/>
            <a:ln w="10062" cap="flat">
              <a:solidFill>
                <a:srgbClr val="C3ECFE"/>
              </a:solidFill>
              <a:prstDash val="solid"/>
              <a:miter/>
            </a:ln>
          </p:spPr>
          <p:txBody>
            <a:bodyPr rtlCol="0" anchor="ctr"/>
            <a:lstStyle/>
            <a:p>
              <a:endParaRPr lang="en-US"/>
            </a:p>
          </p:txBody>
        </p:sp>
        <p:sp>
          <p:nvSpPr>
            <p:cNvPr id="80" name="Freeform: Shape 22">
              <a:extLst>
                <a:ext uri="{FF2B5EF4-FFF2-40B4-BE49-F238E27FC236}">
                  <a16:creationId xmlns:a16="http://schemas.microsoft.com/office/drawing/2014/main" id="{7A4BEA96-692E-36B0-B906-C5D6C3A2E541}"/>
                </a:ext>
              </a:extLst>
            </p:cNvPr>
            <p:cNvSpPr/>
            <p:nvPr/>
          </p:nvSpPr>
          <p:spPr>
            <a:xfrm>
              <a:off x="7534365" y="3026137"/>
              <a:ext cx="67214" cy="255415"/>
            </a:xfrm>
            <a:custGeom>
              <a:avLst/>
              <a:gdLst>
                <a:gd name="connsiteX0" fmla="*/ 44876 w 47625"/>
                <a:gd name="connsiteY0" fmla="*/ 185061 h 180975"/>
                <a:gd name="connsiteX1" fmla="*/ 471 w 47625"/>
                <a:gd name="connsiteY1" fmla="*/ 37614 h 180975"/>
                <a:gd name="connsiteX2" fmla="*/ 14606 w 47625"/>
                <a:gd name="connsiteY2" fmla="*/ 3134 h 180975"/>
                <a:gd name="connsiteX3" fmla="*/ 24502 w 47625"/>
                <a:gd name="connsiteY3" fmla="*/ 76 h 180975"/>
                <a:gd name="connsiteX4" fmla="*/ 36818 w 47625"/>
                <a:gd name="connsiteY4" fmla="*/ 10944 h 180975"/>
                <a:gd name="connsiteX5" fmla="*/ 47848 w 47625"/>
                <a:gd name="connsiteY5" fmla="*/ 99298 h 180975"/>
                <a:gd name="connsiteX6" fmla="*/ 44876 w 47625"/>
                <a:gd name="connsiteY6" fmla="*/ 185061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80975">
                  <a:moveTo>
                    <a:pt x="44876" y="185061"/>
                  </a:moveTo>
                  <a:cubicBezTo>
                    <a:pt x="13063" y="143361"/>
                    <a:pt x="-3025" y="89954"/>
                    <a:pt x="471" y="37614"/>
                  </a:cubicBezTo>
                  <a:cubicBezTo>
                    <a:pt x="1328" y="24794"/>
                    <a:pt x="4147" y="10601"/>
                    <a:pt x="14606" y="3134"/>
                  </a:cubicBezTo>
                  <a:cubicBezTo>
                    <a:pt x="17482" y="1076"/>
                    <a:pt x="20988" y="-352"/>
                    <a:pt x="24502" y="76"/>
                  </a:cubicBezTo>
                  <a:cubicBezTo>
                    <a:pt x="30151" y="781"/>
                    <a:pt x="34075" y="5953"/>
                    <a:pt x="36818" y="10944"/>
                  </a:cubicBezTo>
                  <a:cubicBezTo>
                    <a:pt x="51344" y="37386"/>
                    <a:pt x="51172" y="69323"/>
                    <a:pt x="47848" y="99298"/>
                  </a:cubicBezTo>
                  <a:cubicBezTo>
                    <a:pt x="44524" y="129273"/>
                    <a:pt x="46029" y="152171"/>
                    <a:pt x="44876" y="185061"/>
                  </a:cubicBezTo>
                </a:path>
              </a:pathLst>
            </a:custGeom>
            <a:solidFill>
              <a:srgbClr val="C3ECFE"/>
            </a:solidFill>
            <a:ln w="9525" cap="flat">
              <a:noFill/>
              <a:prstDash val="solid"/>
              <a:miter/>
            </a:ln>
          </p:spPr>
          <p:txBody>
            <a:bodyPr rtlCol="0" anchor="ctr"/>
            <a:lstStyle/>
            <a:p>
              <a:endParaRPr lang="en-US"/>
            </a:p>
          </p:txBody>
        </p:sp>
        <p:sp>
          <p:nvSpPr>
            <p:cNvPr id="81" name="Freeform: Shape 23">
              <a:extLst>
                <a:ext uri="{FF2B5EF4-FFF2-40B4-BE49-F238E27FC236}">
                  <a16:creationId xmlns:a16="http://schemas.microsoft.com/office/drawing/2014/main" id="{0923DEC2-F3C5-D8B9-1247-C5E912D05550}"/>
                </a:ext>
              </a:extLst>
            </p:cNvPr>
            <p:cNvSpPr/>
            <p:nvPr/>
          </p:nvSpPr>
          <p:spPr>
            <a:xfrm>
              <a:off x="7635330" y="3177215"/>
              <a:ext cx="94100" cy="241972"/>
            </a:xfrm>
            <a:custGeom>
              <a:avLst/>
              <a:gdLst>
                <a:gd name="connsiteX0" fmla="*/ 6370 w 66675"/>
                <a:gd name="connsiteY0" fmla="*/ 179465 h 171450"/>
                <a:gd name="connsiteX1" fmla="*/ 24077 w 66675"/>
                <a:gd name="connsiteY1" fmla="*/ 26494 h 171450"/>
                <a:gd name="connsiteX2" fmla="*/ 50737 w 66675"/>
                <a:gd name="connsiteY2" fmla="*/ 443 h 171450"/>
                <a:gd name="connsiteX3" fmla="*/ 61034 w 66675"/>
                <a:gd name="connsiteY3" fmla="*/ 1567 h 171450"/>
                <a:gd name="connsiteX4" fmla="*/ 68025 w 66675"/>
                <a:gd name="connsiteY4" fmla="*/ 16426 h 171450"/>
                <a:gd name="connsiteX5" fmla="*/ 43118 w 66675"/>
                <a:gd name="connsiteY5" fmla="*/ 101913 h 171450"/>
                <a:gd name="connsiteX6" fmla="*/ 6370 w 66675"/>
                <a:gd name="connsiteY6" fmla="*/ 179465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675" h="171450">
                  <a:moveTo>
                    <a:pt x="6370" y="179465"/>
                  </a:moveTo>
                  <a:cubicBezTo>
                    <a:pt x="-6308" y="128564"/>
                    <a:pt x="112" y="73157"/>
                    <a:pt x="24077" y="26494"/>
                  </a:cubicBezTo>
                  <a:cubicBezTo>
                    <a:pt x="29954" y="15054"/>
                    <a:pt x="38164" y="3158"/>
                    <a:pt x="50737" y="443"/>
                  </a:cubicBezTo>
                  <a:cubicBezTo>
                    <a:pt x="54186" y="-300"/>
                    <a:pt x="57986" y="-224"/>
                    <a:pt x="61034" y="1567"/>
                  </a:cubicBezTo>
                  <a:cubicBezTo>
                    <a:pt x="65939" y="4453"/>
                    <a:pt x="67492" y="10758"/>
                    <a:pt x="68025" y="16426"/>
                  </a:cubicBezTo>
                  <a:cubicBezTo>
                    <a:pt x="70873" y="46449"/>
                    <a:pt x="58053" y="75709"/>
                    <a:pt x="43118" y="101913"/>
                  </a:cubicBezTo>
                  <a:cubicBezTo>
                    <a:pt x="28173" y="128107"/>
                    <a:pt x="20467" y="149719"/>
                    <a:pt x="6370" y="179465"/>
                  </a:cubicBezTo>
                </a:path>
              </a:pathLst>
            </a:custGeom>
            <a:solidFill>
              <a:srgbClr val="C3ECFE"/>
            </a:solidFill>
            <a:ln w="9525" cap="flat">
              <a:noFill/>
              <a:prstDash val="solid"/>
              <a:miter/>
            </a:ln>
          </p:spPr>
          <p:txBody>
            <a:bodyPr rtlCol="0" anchor="ctr"/>
            <a:lstStyle/>
            <a:p>
              <a:endParaRPr lang="en-US"/>
            </a:p>
          </p:txBody>
        </p:sp>
        <p:sp>
          <p:nvSpPr>
            <p:cNvPr id="82" name="Freeform: Shape 24">
              <a:extLst>
                <a:ext uri="{FF2B5EF4-FFF2-40B4-BE49-F238E27FC236}">
                  <a16:creationId xmlns:a16="http://schemas.microsoft.com/office/drawing/2014/main" id="{77D34263-D88B-0855-8044-B901CBBB4335}"/>
                </a:ext>
              </a:extLst>
            </p:cNvPr>
            <p:cNvSpPr/>
            <p:nvPr/>
          </p:nvSpPr>
          <p:spPr>
            <a:xfrm>
              <a:off x="7699541" y="3350877"/>
              <a:ext cx="80657" cy="255415"/>
            </a:xfrm>
            <a:custGeom>
              <a:avLst/>
              <a:gdLst>
                <a:gd name="connsiteX0" fmla="*/ 14393 w 57150"/>
                <a:gd name="connsiteY0" fmla="*/ 184147 h 180975"/>
                <a:gd name="connsiteX1" fmla="*/ 13279 w 57150"/>
                <a:gd name="connsiteY1" fmla="*/ 30166 h 180975"/>
                <a:gd name="connsiteX2" fmla="*/ 36548 w 57150"/>
                <a:gd name="connsiteY2" fmla="*/ 1048 h 180975"/>
                <a:gd name="connsiteX3" fmla="*/ 46902 w 57150"/>
                <a:gd name="connsiteY3" fmla="*/ 895 h 180975"/>
                <a:gd name="connsiteX4" fmla="*/ 55665 w 57150"/>
                <a:gd name="connsiteY4" fmla="*/ 14783 h 180975"/>
                <a:gd name="connsiteX5" fmla="*/ 41387 w 57150"/>
                <a:gd name="connsiteY5" fmla="*/ 102679 h 180975"/>
                <a:gd name="connsiteX6" fmla="*/ 14393 w 57150"/>
                <a:gd name="connsiteY6" fmla="*/ 184147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80975">
                  <a:moveTo>
                    <a:pt x="14393" y="184147"/>
                  </a:moveTo>
                  <a:cubicBezTo>
                    <a:pt x="-4399" y="135179"/>
                    <a:pt x="-4809" y="79400"/>
                    <a:pt x="13279" y="30166"/>
                  </a:cubicBezTo>
                  <a:cubicBezTo>
                    <a:pt x="17708" y="18088"/>
                    <a:pt x="24414" y="5277"/>
                    <a:pt x="36548" y="1048"/>
                  </a:cubicBezTo>
                  <a:cubicBezTo>
                    <a:pt x="39892" y="-114"/>
                    <a:pt x="43664" y="-505"/>
                    <a:pt x="46902" y="895"/>
                  </a:cubicBezTo>
                  <a:cubicBezTo>
                    <a:pt x="52131" y="3162"/>
                    <a:pt x="54437" y="9230"/>
                    <a:pt x="55665" y="14783"/>
                  </a:cubicBezTo>
                  <a:cubicBezTo>
                    <a:pt x="62161" y="44244"/>
                    <a:pt x="53017" y="74847"/>
                    <a:pt x="41387" y="102679"/>
                  </a:cubicBezTo>
                  <a:cubicBezTo>
                    <a:pt x="29757" y="130512"/>
                    <a:pt x="24747" y="152905"/>
                    <a:pt x="14393" y="184147"/>
                  </a:cubicBezTo>
                </a:path>
              </a:pathLst>
            </a:custGeom>
            <a:solidFill>
              <a:srgbClr val="C3ECFE"/>
            </a:solidFill>
            <a:ln w="9525" cap="flat">
              <a:noFill/>
              <a:prstDash val="solid"/>
              <a:miter/>
            </a:ln>
          </p:spPr>
          <p:txBody>
            <a:bodyPr rtlCol="0" anchor="ctr"/>
            <a:lstStyle/>
            <a:p>
              <a:endParaRPr lang="en-US"/>
            </a:p>
          </p:txBody>
        </p:sp>
        <p:sp>
          <p:nvSpPr>
            <p:cNvPr id="83" name="Freeform: Shape 25">
              <a:extLst>
                <a:ext uri="{FF2B5EF4-FFF2-40B4-BE49-F238E27FC236}">
                  <a16:creationId xmlns:a16="http://schemas.microsoft.com/office/drawing/2014/main" id="{27891B49-2F83-E30D-E8EB-3B513CE23712}"/>
                </a:ext>
              </a:extLst>
            </p:cNvPr>
            <p:cNvSpPr/>
            <p:nvPr/>
          </p:nvSpPr>
          <p:spPr>
            <a:xfrm>
              <a:off x="7796036" y="3515767"/>
              <a:ext cx="80657" cy="255415"/>
            </a:xfrm>
            <a:custGeom>
              <a:avLst/>
              <a:gdLst>
                <a:gd name="connsiteX0" fmla="*/ 14402 w 57150"/>
                <a:gd name="connsiteY0" fmla="*/ 184147 h 180975"/>
                <a:gd name="connsiteX1" fmla="*/ 13278 w 57150"/>
                <a:gd name="connsiteY1" fmla="*/ 30156 h 180975"/>
                <a:gd name="connsiteX2" fmla="*/ 36557 w 57150"/>
                <a:gd name="connsiteY2" fmla="*/ 1048 h 180975"/>
                <a:gd name="connsiteX3" fmla="*/ 46911 w 57150"/>
                <a:gd name="connsiteY3" fmla="*/ 895 h 180975"/>
                <a:gd name="connsiteX4" fmla="*/ 55674 w 57150"/>
                <a:gd name="connsiteY4" fmla="*/ 14783 h 180975"/>
                <a:gd name="connsiteX5" fmla="*/ 41396 w 57150"/>
                <a:gd name="connsiteY5" fmla="*/ 102680 h 180975"/>
                <a:gd name="connsiteX6" fmla="*/ 14402 w 57150"/>
                <a:gd name="connsiteY6" fmla="*/ 184147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80975">
                  <a:moveTo>
                    <a:pt x="14402" y="184147"/>
                  </a:moveTo>
                  <a:cubicBezTo>
                    <a:pt x="-4401" y="135179"/>
                    <a:pt x="-4810" y="79400"/>
                    <a:pt x="13278" y="30156"/>
                  </a:cubicBezTo>
                  <a:cubicBezTo>
                    <a:pt x="17717" y="18088"/>
                    <a:pt x="24413" y="5277"/>
                    <a:pt x="36557" y="1048"/>
                  </a:cubicBezTo>
                  <a:cubicBezTo>
                    <a:pt x="39891" y="-114"/>
                    <a:pt x="43663" y="-505"/>
                    <a:pt x="46911" y="895"/>
                  </a:cubicBezTo>
                  <a:cubicBezTo>
                    <a:pt x="52131" y="3153"/>
                    <a:pt x="54445" y="9230"/>
                    <a:pt x="55674" y="14783"/>
                  </a:cubicBezTo>
                  <a:cubicBezTo>
                    <a:pt x="62170" y="44244"/>
                    <a:pt x="53026" y="74838"/>
                    <a:pt x="41396" y="102680"/>
                  </a:cubicBezTo>
                  <a:cubicBezTo>
                    <a:pt x="29766" y="130521"/>
                    <a:pt x="24756" y="152905"/>
                    <a:pt x="14402" y="184147"/>
                  </a:cubicBezTo>
                </a:path>
              </a:pathLst>
            </a:custGeom>
            <a:solidFill>
              <a:srgbClr val="C3ECFE"/>
            </a:solidFill>
            <a:ln w="9525" cap="flat">
              <a:noFill/>
              <a:prstDash val="solid"/>
              <a:miter/>
            </a:ln>
          </p:spPr>
          <p:txBody>
            <a:bodyPr rtlCol="0" anchor="ctr"/>
            <a:lstStyle/>
            <a:p>
              <a:endParaRPr lang="en-US"/>
            </a:p>
          </p:txBody>
        </p:sp>
        <p:sp>
          <p:nvSpPr>
            <p:cNvPr id="84" name="Freeform: Shape 26">
              <a:extLst>
                <a:ext uri="{FF2B5EF4-FFF2-40B4-BE49-F238E27FC236}">
                  <a16:creationId xmlns:a16="http://schemas.microsoft.com/office/drawing/2014/main" id="{0C3F287A-BB5C-CB93-026D-F34DB4F14804}"/>
                </a:ext>
              </a:extLst>
            </p:cNvPr>
            <p:cNvSpPr/>
            <p:nvPr/>
          </p:nvSpPr>
          <p:spPr>
            <a:xfrm>
              <a:off x="7938184" y="3713321"/>
              <a:ext cx="67214" cy="255415"/>
            </a:xfrm>
            <a:custGeom>
              <a:avLst/>
              <a:gdLst>
                <a:gd name="connsiteX0" fmla="*/ 23657 w 47625"/>
                <a:gd name="connsiteY0" fmla="*/ 186120 h 180975"/>
                <a:gd name="connsiteX1" fmla="*/ 6588 w 47625"/>
                <a:gd name="connsiteY1" fmla="*/ 33081 h 180975"/>
                <a:gd name="connsiteX2" fmla="*/ 26724 w 47625"/>
                <a:gd name="connsiteY2" fmla="*/ 1715 h 180975"/>
                <a:gd name="connsiteX3" fmla="*/ 37001 w 47625"/>
                <a:gd name="connsiteY3" fmla="*/ 487 h 180975"/>
                <a:gd name="connsiteX4" fmla="*/ 47155 w 47625"/>
                <a:gd name="connsiteY4" fmla="*/ 13393 h 180975"/>
                <a:gd name="connsiteX5" fmla="*/ 42059 w 47625"/>
                <a:gd name="connsiteY5" fmla="*/ 102290 h 180975"/>
                <a:gd name="connsiteX6" fmla="*/ 23657 w 47625"/>
                <a:gd name="connsiteY6" fmla="*/ 18612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80975">
                  <a:moveTo>
                    <a:pt x="23657" y="186120"/>
                  </a:moveTo>
                  <a:cubicBezTo>
                    <a:pt x="-108" y="139361"/>
                    <a:pt x="-6299" y="83926"/>
                    <a:pt x="6588" y="33081"/>
                  </a:cubicBezTo>
                  <a:cubicBezTo>
                    <a:pt x="9751" y="20613"/>
                    <a:pt x="15094" y="7174"/>
                    <a:pt x="26724" y="1715"/>
                  </a:cubicBezTo>
                  <a:cubicBezTo>
                    <a:pt x="29924" y="211"/>
                    <a:pt x="33639" y="-570"/>
                    <a:pt x="37001" y="487"/>
                  </a:cubicBezTo>
                  <a:cubicBezTo>
                    <a:pt x="42431" y="2211"/>
                    <a:pt x="45364" y="8002"/>
                    <a:pt x="47155" y="13393"/>
                  </a:cubicBezTo>
                  <a:cubicBezTo>
                    <a:pt x="56661" y="42025"/>
                    <a:pt x="50736" y="73401"/>
                    <a:pt x="42059" y="102290"/>
                  </a:cubicBezTo>
                  <a:cubicBezTo>
                    <a:pt x="33382" y="131179"/>
                    <a:pt x="30715" y="153963"/>
                    <a:pt x="23657" y="186120"/>
                  </a:cubicBezTo>
                </a:path>
              </a:pathLst>
            </a:custGeom>
            <a:solidFill>
              <a:srgbClr val="C3ECFE"/>
            </a:solidFill>
            <a:ln w="9525" cap="flat">
              <a:noFill/>
              <a:prstDash val="solid"/>
              <a:miter/>
            </a:ln>
          </p:spPr>
          <p:txBody>
            <a:bodyPr rtlCol="0" anchor="ctr"/>
            <a:lstStyle/>
            <a:p>
              <a:endParaRPr lang="en-US"/>
            </a:p>
          </p:txBody>
        </p:sp>
        <p:sp>
          <p:nvSpPr>
            <p:cNvPr id="85" name="Freeform: Shape 27">
              <a:extLst>
                <a:ext uri="{FF2B5EF4-FFF2-40B4-BE49-F238E27FC236}">
                  <a16:creationId xmlns:a16="http://schemas.microsoft.com/office/drawing/2014/main" id="{1B17CF9A-85A8-A5AC-AF14-BFA2215D9EFD}"/>
                </a:ext>
              </a:extLst>
            </p:cNvPr>
            <p:cNvSpPr/>
            <p:nvPr/>
          </p:nvSpPr>
          <p:spPr>
            <a:xfrm>
              <a:off x="8057450" y="3849937"/>
              <a:ext cx="53771" cy="255415"/>
            </a:xfrm>
            <a:custGeom>
              <a:avLst/>
              <a:gdLst>
                <a:gd name="connsiteX0" fmla="*/ 28981 w 38100"/>
                <a:gd name="connsiteY0" fmla="*/ 184465 h 180975"/>
                <a:gd name="connsiteX1" fmla="*/ 2349 w 38100"/>
                <a:gd name="connsiteY1" fmla="*/ 36723 h 180975"/>
                <a:gd name="connsiteX2" fmla="*/ 17371 w 38100"/>
                <a:gd name="connsiteY2" fmla="*/ 2871 h 180975"/>
                <a:gd name="connsiteX3" fmla="*/ 26191 w 38100"/>
                <a:gd name="connsiteY3" fmla="*/ 118 h 180975"/>
                <a:gd name="connsiteX4" fmla="*/ 35982 w 38100"/>
                <a:gd name="connsiteY4" fmla="*/ 11262 h 180975"/>
                <a:gd name="connsiteX5" fmla="*/ 38449 w 38100"/>
                <a:gd name="connsiteY5" fmla="*/ 99340 h 180975"/>
                <a:gd name="connsiteX6" fmla="*/ 28981 w 38100"/>
                <a:gd name="connsiteY6" fmla="*/ 184465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80975">
                  <a:moveTo>
                    <a:pt x="28981" y="184465"/>
                  </a:moveTo>
                  <a:cubicBezTo>
                    <a:pt x="4769" y="142136"/>
                    <a:pt x="-4889" y="88615"/>
                    <a:pt x="2349" y="36723"/>
                  </a:cubicBezTo>
                  <a:cubicBezTo>
                    <a:pt x="4121" y="24007"/>
                    <a:pt x="7712" y="9996"/>
                    <a:pt x="17371" y="2871"/>
                  </a:cubicBezTo>
                  <a:cubicBezTo>
                    <a:pt x="20018" y="918"/>
                    <a:pt x="23181" y="-415"/>
                    <a:pt x="26191" y="118"/>
                  </a:cubicBezTo>
                  <a:cubicBezTo>
                    <a:pt x="31029" y="985"/>
                    <a:pt x="34011" y="6233"/>
                    <a:pt x="35982" y="11262"/>
                  </a:cubicBezTo>
                  <a:cubicBezTo>
                    <a:pt x="46441" y="37942"/>
                    <a:pt x="43726" y="69660"/>
                    <a:pt x="38449" y="99340"/>
                  </a:cubicBezTo>
                  <a:cubicBezTo>
                    <a:pt x="33163" y="129039"/>
                    <a:pt x="32610" y="151813"/>
                    <a:pt x="28981" y="184465"/>
                  </a:cubicBezTo>
                </a:path>
              </a:pathLst>
            </a:custGeom>
            <a:solidFill>
              <a:srgbClr val="C3ECFE"/>
            </a:solidFill>
            <a:ln w="9525" cap="flat">
              <a:noFill/>
              <a:prstDash val="solid"/>
              <a:miter/>
            </a:ln>
          </p:spPr>
          <p:txBody>
            <a:bodyPr rtlCol="0" anchor="ctr"/>
            <a:lstStyle/>
            <a:p>
              <a:endParaRPr lang="en-US"/>
            </a:p>
          </p:txBody>
        </p:sp>
        <p:sp>
          <p:nvSpPr>
            <p:cNvPr id="88" name="Freeform: Shape 28">
              <a:extLst>
                <a:ext uri="{FF2B5EF4-FFF2-40B4-BE49-F238E27FC236}">
                  <a16:creationId xmlns:a16="http://schemas.microsoft.com/office/drawing/2014/main" id="{54878959-7D62-F30B-0E7D-C7687BFB8D49}"/>
                </a:ext>
              </a:extLst>
            </p:cNvPr>
            <p:cNvSpPr/>
            <p:nvPr/>
          </p:nvSpPr>
          <p:spPr>
            <a:xfrm>
              <a:off x="7433928" y="3336150"/>
              <a:ext cx="228529" cy="147872"/>
            </a:xfrm>
            <a:custGeom>
              <a:avLst/>
              <a:gdLst>
                <a:gd name="connsiteX0" fmla="*/ 166857 w 161925"/>
                <a:gd name="connsiteY0" fmla="*/ 112257 h 104775"/>
                <a:gd name="connsiteX1" fmla="*/ 19200 w 161925"/>
                <a:gd name="connsiteY1" fmla="*/ 47306 h 104775"/>
                <a:gd name="connsiteX2" fmla="*/ 17 w 161925"/>
                <a:gd name="connsiteY2" fmla="*/ 12940 h 104775"/>
                <a:gd name="connsiteX3" fmla="*/ 3732 w 161925"/>
                <a:gd name="connsiteY3" fmla="*/ 3148 h 104775"/>
                <a:gd name="connsiteX4" fmla="*/ 20277 w 161925"/>
                <a:gd name="connsiteY4" fmla="*/ 862 h 104775"/>
                <a:gd name="connsiteX5" fmla="*/ 99001 w 161925"/>
                <a:gd name="connsiteY5" fmla="*/ 51954 h 104775"/>
                <a:gd name="connsiteX6" fmla="*/ 166857 w 161925"/>
                <a:gd name="connsiteY6" fmla="*/ 112257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925" h="104775">
                  <a:moveTo>
                    <a:pt x="166857" y="112257"/>
                  </a:moveTo>
                  <a:cubicBezTo>
                    <a:pt x="113040" y="108942"/>
                    <a:pt x="59548" y="85415"/>
                    <a:pt x="19200" y="47306"/>
                  </a:cubicBezTo>
                  <a:cubicBezTo>
                    <a:pt x="9304" y="37971"/>
                    <a:pt x="-459" y="26160"/>
                    <a:pt x="17" y="12940"/>
                  </a:cubicBezTo>
                  <a:cubicBezTo>
                    <a:pt x="150" y="9301"/>
                    <a:pt x="1179" y="5586"/>
                    <a:pt x="3732" y="3148"/>
                  </a:cubicBezTo>
                  <a:cubicBezTo>
                    <a:pt x="7837" y="-795"/>
                    <a:pt x="14504" y="-367"/>
                    <a:pt x="20277" y="862"/>
                  </a:cubicBezTo>
                  <a:cubicBezTo>
                    <a:pt x="50861" y="7387"/>
                    <a:pt x="76712" y="29094"/>
                    <a:pt x="99001" y="51954"/>
                  </a:cubicBezTo>
                  <a:cubicBezTo>
                    <a:pt x="121289" y="74814"/>
                    <a:pt x="140834" y="89130"/>
                    <a:pt x="166857" y="112257"/>
                  </a:cubicBezTo>
                </a:path>
              </a:pathLst>
            </a:custGeom>
            <a:solidFill>
              <a:srgbClr val="C3ECFE"/>
            </a:solidFill>
            <a:ln w="9525" cap="flat">
              <a:noFill/>
              <a:prstDash val="solid"/>
              <a:miter/>
            </a:ln>
          </p:spPr>
          <p:txBody>
            <a:bodyPr rtlCol="0" anchor="ctr"/>
            <a:lstStyle/>
            <a:p>
              <a:endParaRPr lang="en-US"/>
            </a:p>
          </p:txBody>
        </p:sp>
        <p:sp>
          <p:nvSpPr>
            <p:cNvPr id="89" name="Freeform: Shape 29">
              <a:extLst>
                <a:ext uri="{FF2B5EF4-FFF2-40B4-BE49-F238E27FC236}">
                  <a16:creationId xmlns:a16="http://schemas.microsoft.com/office/drawing/2014/main" id="{6614CB72-C04A-11F2-036D-2135AEF3EDA7}"/>
                </a:ext>
              </a:extLst>
            </p:cNvPr>
            <p:cNvSpPr/>
            <p:nvPr/>
          </p:nvSpPr>
          <p:spPr>
            <a:xfrm>
              <a:off x="7469565" y="3528943"/>
              <a:ext cx="255415" cy="107543"/>
            </a:xfrm>
            <a:custGeom>
              <a:avLst/>
              <a:gdLst>
                <a:gd name="connsiteX0" fmla="*/ 186145 w 180975"/>
                <a:gd name="connsiteY0" fmla="*/ 73227 h 76200"/>
                <a:gd name="connsiteX1" fmla="*/ 27249 w 180975"/>
                <a:gd name="connsiteY1" fmla="*/ 45404 h 76200"/>
                <a:gd name="connsiteX2" fmla="*/ 426 w 180975"/>
                <a:gd name="connsiteY2" fmla="*/ 16610 h 76200"/>
                <a:gd name="connsiteX3" fmla="*/ 1693 w 180975"/>
                <a:gd name="connsiteY3" fmla="*/ 6209 h 76200"/>
                <a:gd name="connsiteX4" fmla="*/ 17209 w 180975"/>
                <a:gd name="connsiteY4" fmla="*/ 46 h 76200"/>
                <a:gd name="connsiteX5" fmla="*/ 105858 w 180975"/>
                <a:gd name="connsiteY5" fmla="*/ 30869 h 76200"/>
                <a:gd name="connsiteX6" fmla="*/ 186145 w 180975"/>
                <a:gd name="connsiteY6" fmla="*/ 7322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975" h="76200">
                  <a:moveTo>
                    <a:pt x="186145" y="73227"/>
                  </a:moveTo>
                  <a:cubicBezTo>
                    <a:pt x="133100" y="82856"/>
                    <a:pt x="75531" y="72779"/>
                    <a:pt x="27249" y="45404"/>
                  </a:cubicBezTo>
                  <a:cubicBezTo>
                    <a:pt x="15418" y="38689"/>
                    <a:pt x="3112" y="29564"/>
                    <a:pt x="426" y="16610"/>
                  </a:cubicBezTo>
                  <a:cubicBezTo>
                    <a:pt x="-317" y="13047"/>
                    <a:pt x="-203" y="9190"/>
                    <a:pt x="1693" y="6209"/>
                  </a:cubicBezTo>
                  <a:cubicBezTo>
                    <a:pt x="4741" y="1398"/>
                    <a:pt x="11313" y="217"/>
                    <a:pt x="17209" y="46"/>
                  </a:cubicBezTo>
                  <a:cubicBezTo>
                    <a:pt x="48461" y="-935"/>
                    <a:pt x="78750" y="13991"/>
                    <a:pt x="105858" y="30869"/>
                  </a:cubicBezTo>
                  <a:cubicBezTo>
                    <a:pt x="132967" y="47757"/>
                    <a:pt x="155360" y="56977"/>
                    <a:pt x="186145" y="73227"/>
                  </a:cubicBezTo>
                </a:path>
              </a:pathLst>
            </a:custGeom>
            <a:solidFill>
              <a:srgbClr val="C3ECFE"/>
            </a:solidFill>
            <a:ln w="9525" cap="flat">
              <a:noFill/>
              <a:prstDash val="solid"/>
              <a:miter/>
            </a:ln>
          </p:spPr>
          <p:txBody>
            <a:bodyPr rtlCol="0" anchor="ctr"/>
            <a:lstStyle/>
            <a:p>
              <a:endParaRPr lang="en-US"/>
            </a:p>
          </p:txBody>
        </p:sp>
        <p:sp>
          <p:nvSpPr>
            <p:cNvPr id="90" name="Freeform: Shape 30">
              <a:extLst>
                <a:ext uri="{FF2B5EF4-FFF2-40B4-BE49-F238E27FC236}">
                  <a16:creationId xmlns:a16="http://schemas.microsoft.com/office/drawing/2014/main" id="{2E6C956D-D449-E8AB-B6C5-B7107ECEFFA0}"/>
                </a:ext>
              </a:extLst>
            </p:cNvPr>
            <p:cNvSpPr/>
            <p:nvPr/>
          </p:nvSpPr>
          <p:spPr>
            <a:xfrm>
              <a:off x="7560040" y="3742372"/>
              <a:ext cx="268857" cy="67214"/>
            </a:xfrm>
            <a:custGeom>
              <a:avLst/>
              <a:gdLst>
                <a:gd name="connsiteX0" fmla="*/ 194809 w 190500"/>
                <a:gd name="connsiteY0" fmla="*/ 40568 h 47625"/>
                <a:gd name="connsiteX1" fmla="*/ 33551 w 190500"/>
                <a:gd name="connsiteY1" fmla="*/ 45092 h 47625"/>
                <a:gd name="connsiteX2" fmla="*/ 1509 w 190500"/>
                <a:gd name="connsiteY2" fmla="*/ 22251 h 47625"/>
                <a:gd name="connsiteX3" fmla="*/ 671 w 190500"/>
                <a:gd name="connsiteY3" fmla="*/ 11802 h 47625"/>
                <a:gd name="connsiteX4" fmla="*/ 14644 w 190500"/>
                <a:gd name="connsiteY4" fmla="*/ 2658 h 47625"/>
                <a:gd name="connsiteX5" fmla="*/ 107665 w 190500"/>
                <a:gd name="connsiteY5" fmla="*/ 15136 h 47625"/>
                <a:gd name="connsiteX6" fmla="*/ 194809 w 190500"/>
                <a:gd name="connsiteY6" fmla="*/ 40568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47625">
                  <a:moveTo>
                    <a:pt x="194809" y="40568"/>
                  </a:moveTo>
                  <a:cubicBezTo>
                    <a:pt x="144755" y="60608"/>
                    <a:pt x="86339" y="62256"/>
                    <a:pt x="33551" y="45092"/>
                  </a:cubicBezTo>
                  <a:cubicBezTo>
                    <a:pt x="20616" y="40891"/>
                    <a:pt x="6738" y="34415"/>
                    <a:pt x="1509" y="22251"/>
                  </a:cubicBezTo>
                  <a:cubicBezTo>
                    <a:pt x="71" y="18908"/>
                    <a:pt x="-596" y="15107"/>
                    <a:pt x="671" y="11802"/>
                  </a:cubicBezTo>
                  <a:cubicBezTo>
                    <a:pt x="2690" y="6478"/>
                    <a:pt x="8900" y="4020"/>
                    <a:pt x="14644" y="2658"/>
                  </a:cubicBezTo>
                  <a:cubicBezTo>
                    <a:pt x="45076" y="-4552"/>
                    <a:pt x="77738" y="4011"/>
                    <a:pt x="107665" y="15136"/>
                  </a:cubicBezTo>
                  <a:cubicBezTo>
                    <a:pt x="137593" y="26242"/>
                    <a:pt x="161386" y="30805"/>
                    <a:pt x="194809" y="40568"/>
                  </a:cubicBezTo>
                </a:path>
              </a:pathLst>
            </a:custGeom>
            <a:solidFill>
              <a:srgbClr val="C3ECFE"/>
            </a:solidFill>
            <a:ln w="9525" cap="flat">
              <a:noFill/>
              <a:prstDash val="solid"/>
              <a:miter/>
            </a:ln>
          </p:spPr>
          <p:txBody>
            <a:bodyPr rtlCol="0" anchor="ctr"/>
            <a:lstStyle/>
            <a:p>
              <a:endParaRPr lang="en-US"/>
            </a:p>
          </p:txBody>
        </p:sp>
        <p:sp>
          <p:nvSpPr>
            <p:cNvPr id="91" name="Freeform: Shape 31">
              <a:extLst>
                <a:ext uri="{FF2B5EF4-FFF2-40B4-BE49-F238E27FC236}">
                  <a16:creationId xmlns:a16="http://schemas.microsoft.com/office/drawing/2014/main" id="{35474C38-AD1D-36AB-1945-0DDB83FC4D32}"/>
                </a:ext>
              </a:extLst>
            </p:cNvPr>
            <p:cNvSpPr/>
            <p:nvPr/>
          </p:nvSpPr>
          <p:spPr>
            <a:xfrm>
              <a:off x="7725517" y="3891745"/>
              <a:ext cx="255415" cy="107543"/>
            </a:xfrm>
            <a:custGeom>
              <a:avLst/>
              <a:gdLst>
                <a:gd name="connsiteX0" fmla="*/ 184754 w 180975"/>
                <a:gd name="connsiteY0" fmla="*/ 76927 h 76200"/>
                <a:gd name="connsiteX1" fmla="*/ 26515 w 180975"/>
                <a:gd name="connsiteY1" fmla="*/ 45581 h 76200"/>
                <a:gd name="connsiteX2" fmla="*/ 341 w 180975"/>
                <a:gd name="connsiteY2" fmla="*/ 16196 h 76200"/>
                <a:gd name="connsiteX3" fmla="*/ 1827 w 180975"/>
                <a:gd name="connsiteY3" fmla="*/ 5823 h 76200"/>
                <a:gd name="connsiteX4" fmla="*/ 17486 w 180975"/>
                <a:gd name="connsiteY4" fmla="*/ 4 h 76200"/>
                <a:gd name="connsiteX5" fmla="*/ 105421 w 180975"/>
                <a:gd name="connsiteY5" fmla="*/ 32789 h 76200"/>
                <a:gd name="connsiteX6" fmla="*/ 184754 w 180975"/>
                <a:gd name="connsiteY6" fmla="*/ 7692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0975" h="76200">
                  <a:moveTo>
                    <a:pt x="184754" y="76927"/>
                  </a:moveTo>
                  <a:cubicBezTo>
                    <a:pt x="131500" y="85386"/>
                    <a:pt x="74179" y="74022"/>
                    <a:pt x="26515" y="45581"/>
                  </a:cubicBezTo>
                  <a:cubicBezTo>
                    <a:pt x="14828" y="38609"/>
                    <a:pt x="2741" y="29207"/>
                    <a:pt x="341" y="16196"/>
                  </a:cubicBezTo>
                  <a:cubicBezTo>
                    <a:pt x="-316" y="12615"/>
                    <a:pt x="-126" y="8766"/>
                    <a:pt x="1827" y="5823"/>
                  </a:cubicBezTo>
                  <a:cubicBezTo>
                    <a:pt x="4989" y="1089"/>
                    <a:pt x="11580" y="61"/>
                    <a:pt x="17486" y="4"/>
                  </a:cubicBezTo>
                  <a:cubicBezTo>
                    <a:pt x="48757" y="-273"/>
                    <a:pt x="78713" y="15310"/>
                    <a:pt x="105421" y="32789"/>
                  </a:cubicBezTo>
                  <a:cubicBezTo>
                    <a:pt x="132138" y="50276"/>
                    <a:pt x="154322" y="60002"/>
                    <a:pt x="184754" y="76927"/>
                  </a:cubicBezTo>
                </a:path>
              </a:pathLst>
            </a:custGeom>
            <a:solidFill>
              <a:srgbClr val="C3ECFE"/>
            </a:solidFill>
            <a:ln w="9525" cap="flat">
              <a:noFill/>
              <a:prstDash val="solid"/>
              <a:miter/>
            </a:ln>
          </p:spPr>
          <p:txBody>
            <a:bodyPr rtlCol="0" anchor="ctr"/>
            <a:lstStyle/>
            <a:p>
              <a:endParaRPr lang="en-US"/>
            </a:p>
          </p:txBody>
        </p:sp>
        <p:sp>
          <p:nvSpPr>
            <p:cNvPr id="92" name="Freeform: Shape 32">
              <a:extLst>
                <a:ext uri="{FF2B5EF4-FFF2-40B4-BE49-F238E27FC236}">
                  <a16:creationId xmlns:a16="http://schemas.microsoft.com/office/drawing/2014/main" id="{BEE4E778-1DF9-FD1F-9204-D3607BC25728}"/>
                </a:ext>
              </a:extLst>
            </p:cNvPr>
            <p:cNvSpPr/>
            <p:nvPr/>
          </p:nvSpPr>
          <p:spPr>
            <a:xfrm>
              <a:off x="7841279" y="4117252"/>
              <a:ext cx="268857" cy="67214"/>
            </a:xfrm>
            <a:custGeom>
              <a:avLst/>
              <a:gdLst>
                <a:gd name="connsiteX0" fmla="*/ 195419 w 190500"/>
                <a:gd name="connsiteY0" fmla="*/ 5813 h 47625"/>
                <a:gd name="connsiteX1" fmla="*/ 40019 w 190500"/>
                <a:gd name="connsiteY1" fmla="*/ 49047 h 47625"/>
                <a:gd name="connsiteX2" fmla="*/ 3405 w 190500"/>
                <a:gd name="connsiteY2" fmla="*/ 34588 h 47625"/>
                <a:gd name="connsiteX3" fmla="*/ 71 w 190500"/>
                <a:gd name="connsiteY3" fmla="*/ 24653 h 47625"/>
                <a:gd name="connsiteX4" fmla="*/ 11424 w 190500"/>
                <a:gd name="connsiteY4" fmla="*/ 12413 h 47625"/>
                <a:gd name="connsiteX5" fmla="*/ 104712 w 190500"/>
                <a:gd name="connsiteY5" fmla="*/ 2107 h 47625"/>
                <a:gd name="connsiteX6" fmla="*/ 195419 w 190500"/>
                <a:gd name="connsiteY6" fmla="*/ 5813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47625">
                  <a:moveTo>
                    <a:pt x="195419" y="5813"/>
                  </a:moveTo>
                  <a:cubicBezTo>
                    <a:pt x="151670" y="37331"/>
                    <a:pt x="95368" y="52990"/>
                    <a:pt x="40019" y="49047"/>
                  </a:cubicBezTo>
                  <a:cubicBezTo>
                    <a:pt x="26445" y="48075"/>
                    <a:pt x="11415" y="45141"/>
                    <a:pt x="3405" y="34588"/>
                  </a:cubicBezTo>
                  <a:cubicBezTo>
                    <a:pt x="1214" y="31692"/>
                    <a:pt x="-358" y="28158"/>
                    <a:pt x="71" y="24653"/>
                  </a:cubicBezTo>
                  <a:cubicBezTo>
                    <a:pt x="747" y="19005"/>
                    <a:pt x="6186" y="15118"/>
                    <a:pt x="11424" y="12413"/>
                  </a:cubicBezTo>
                  <a:cubicBezTo>
                    <a:pt x="39218" y="-1912"/>
                    <a:pt x="72985" y="-1474"/>
                    <a:pt x="104712" y="2107"/>
                  </a:cubicBezTo>
                  <a:cubicBezTo>
                    <a:pt x="136440" y="5689"/>
                    <a:pt x="160634" y="4393"/>
                    <a:pt x="195419" y="5813"/>
                  </a:cubicBezTo>
                </a:path>
              </a:pathLst>
            </a:custGeom>
            <a:solidFill>
              <a:srgbClr val="C3ECFE"/>
            </a:solidFill>
            <a:ln w="9525" cap="flat">
              <a:noFill/>
              <a:prstDash val="solid"/>
              <a:miter/>
            </a:ln>
          </p:spPr>
          <p:txBody>
            <a:bodyPr rtlCol="0" anchor="ctr"/>
            <a:lstStyle/>
            <a:p>
              <a:endParaRPr lang="en-US"/>
            </a:p>
          </p:txBody>
        </p:sp>
        <p:sp>
          <p:nvSpPr>
            <p:cNvPr id="93" name="Freeform: Shape 33">
              <a:extLst>
                <a:ext uri="{FF2B5EF4-FFF2-40B4-BE49-F238E27FC236}">
                  <a16:creationId xmlns:a16="http://schemas.microsoft.com/office/drawing/2014/main" id="{22B5E396-F4E2-FE1E-4929-78E264D6E520}"/>
                </a:ext>
              </a:extLst>
            </p:cNvPr>
            <p:cNvSpPr/>
            <p:nvPr/>
          </p:nvSpPr>
          <p:spPr>
            <a:xfrm>
              <a:off x="6634436" y="3903952"/>
              <a:ext cx="1371173" cy="645258"/>
            </a:xfrm>
            <a:custGeom>
              <a:avLst/>
              <a:gdLst>
                <a:gd name="connsiteX0" fmla="*/ 0 w 971550"/>
                <a:gd name="connsiteY0" fmla="*/ 1137 h 457200"/>
                <a:gd name="connsiteX1" fmla="*/ 980513 w 971550"/>
                <a:gd name="connsiteY1" fmla="*/ 459232 h 457200"/>
              </a:gdLst>
              <a:ahLst/>
              <a:cxnLst>
                <a:cxn ang="0">
                  <a:pos x="connsiteX0" y="connsiteY0"/>
                </a:cxn>
                <a:cxn ang="0">
                  <a:pos x="connsiteX1" y="connsiteY1"/>
                </a:cxn>
              </a:cxnLst>
              <a:rect l="l" t="t" r="r" b="b"/>
              <a:pathLst>
                <a:path w="971550" h="457200">
                  <a:moveTo>
                    <a:pt x="0" y="1137"/>
                  </a:moveTo>
                  <a:cubicBezTo>
                    <a:pt x="374752" y="-15960"/>
                    <a:pt x="753161" y="160833"/>
                    <a:pt x="980513" y="459232"/>
                  </a:cubicBezTo>
                </a:path>
              </a:pathLst>
            </a:custGeom>
            <a:noFill/>
            <a:ln w="10062" cap="flat">
              <a:solidFill>
                <a:srgbClr val="C3ECFE"/>
              </a:solidFill>
              <a:prstDash val="solid"/>
              <a:miter/>
            </a:ln>
          </p:spPr>
          <p:txBody>
            <a:bodyPr rtlCol="0" anchor="ctr"/>
            <a:lstStyle/>
            <a:p>
              <a:endParaRPr lang="en-US"/>
            </a:p>
          </p:txBody>
        </p:sp>
        <p:sp>
          <p:nvSpPr>
            <p:cNvPr id="94" name="Freeform: Shape 35">
              <a:extLst>
                <a:ext uri="{FF2B5EF4-FFF2-40B4-BE49-F238E27FC236}">
                  <a16:creationId xmlns:a16="http://schemas.microsoft.com/office/drawing/2014/main" id="{72C9228B-6916-7FCF-00A5-99A06E4B3DE4}"/>
                </a:ext>
              </a:extLst>
            </p:cNvPr>
            <p:cNvSpPr/>
            <p:nvPr/>
          </p:nvSpPr>
          <p:spPr>
            <a:xfrm>
              <a:off x="6663927" y="3917798"/>
              <a:ext cx="228529" cy="134429"/>
            </a:xfrm>
            <a:custGeom>
              <a:avLst/>
              <a:gdLst>
                <a:gd name="connsiteX0" fmla="*/ 164471 w 161925"/>
                <a:gd name="connsiteY0" fmla="*/ 32 h 95250"/>
                <a:gd name="connsiteX1" fmla="*/ 19396 w 161925"/>
                <a:gd name="connsiteY1" fmla="*/ 51657 h 95250"/>
                <a:gd name="connsiteX2" fmla="*/ 3 w 161925"/>
                <a:gd name="connsiteY2" fmla="*/ 83490 h 95250"/>
                <a:gd name="connsiteX3" fmla="*/ 3403 w 161925"/>
                <a:gd name="connsiteY3" fmla="*/ 93263 h 95250"/>
                <a:gd name="connsiteX4" fmla="*/ 19453 w 161925"/>
                <a:gd name="connsiteY4" fmla="*/ 96739 h 95250"/>
                <a:gd name="connsiteX5" fmla="*/ 97158 w 161925"/>
                <a:gd name="connsiteY5" fmla="*/ 53267 h 95250"/>
                <a:gd name="connsiteX6" fmla="*/ 164471 w 161925"/>
                <a:gd name="connsiteY6" fmla="*/ 32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925" h="95250">
                  <a:moveTo>
                    <a:pt x="164471" y="32"/>
                  </a:moveTo>
                  <a:cubicBezTo>
                    <a:pt x="112026" y="-882"/>
                    <a:pt x="59467" y="17825"/>
                    <a:pt x="19396" y="51657"/>
                  </a:cubicBezTo>
                  <a:cubicBezTo>
                    <a:pt x="9575" y="59944"/>
                    <a:pt x="-188" y="70631"/>
                    <a:pt x="3" y="83490"/>
                  </a:cubicBezTo>
                  <a:cubicBezTo>
                    <a:pt x="50" y="87024"/>
                    <a:pt x="974" y="90700"/>
                    <a:pt x="3403" y="93263"/>
                  </a:cubicBezTo>
                  <a:cubicBezTo>
                    <a:pt x="7318" y="97396"/>
                    <a:pt x="13814" y="97492"/>
                    <a:pt x="19453" y="96739"/>
                  </a:cubicBezTo>
                  <a:cubicBezTo>
                    <a:pt x="49361" y="92767"/>
                    <a:pt x="74983" y="73708"/>
                    <a:pt x="97158" y="53267"/>
                  </a:cubicBezTo>
                  <a:cubicBezTo>
                    <a:pt x="119322" y="32817"/>
                    <a:pt x="138649" y="20444"/>
                    <a:pt x="164471" y="32"/>
                  </a:cubicBezTo>
                </a:path>
              </a:pathLst>
            </a:custGeom>
            <a:solidFill>
              <a:srgbClr val="C3ECFE"/>
            </a:solidFill>
            <a:ln w="9525" cap="flat">
              <a:noFill/>
              <a:prstDash val="solid"/>
              <a:miter/>
            </a:ln>
          </p:spPr>
          <p:txBody>
            <a:bodyPr rtlCol="0" anchor="ctr"/>
            <a:lstStyle/>
            <a:p>
              <a:endParaRPr lang="en-US"/>
            </a:p>
          </p:txBody>
        </p:sp>
        <p:sp>
          <p:nvSpPr>
            <p:cNvPr id="95" name="Freeform: Shape 36">
              <a:extLst>
                <a:ext uri="{FF2B5EF4-FFF2-40B4-BE49-F238E27FC236}">
                  <a16:creationId xmlns:a16="http://schemas.microsoft.com/office/drawing/2014/main" id="{0E4D9DFF-149D-AD26-BE79-859A14B7B3BD}"/>
                </a:ext>
              </a:extLst>
            </p:cNvPr>
            <p:cNvSpPr/>
            <p:nvPr/>
          </p:nvSpPr>
          <p:spPr>
            <a:xfrm>
              <a:off x="6843733" y="3948013"/>
              <a:ext cx="241972" cy="107543"/>
            </a:xfrm>
            <a:custGeom>
              <a:avLst/>
              <a:gdLst>
                <a:gd name="connsiteX0" fmla="*/ 173561 w 171450"/>
                <a:gd name="connsiteY0" fmla="*/ 2083 h 76200"/>
                <a:gd name="connsiteX1" fmla="*/ 23257 w 171450"/>
                <a:gd name="connsiteY1" fmla="*/ 35583 h 76200"/>
                <a:gd name="connsiteX2" fmla="*/ 121 w 171450"/>
                <a:gd name="connsiteY2" fmla="*/ 64805 h 76200"/>
                <a:gd name="connsiteX3" fmla="*/ 2302 w 171450"/>
                <a:gd name="connsiteY3" fmla="*/ 74930 h 76200"/>
                <a:gd name="connsiteX4" fmla="*/ 17799 w 171450"/>
                <a:gd name="connsiteY4" fmla="*/ 80341 h 76200"/>
                <a:gd name="connsiteX5" fmla="*/ 100238 w 171450"/>
                <a:gd name="connsiteY5" fmla="*/ 46689 h 76200"/>
                <a:gd name="connsiteX6" fmla="*/ 173561 w 171450"/>
                <a:gd name="connsiteY6" fmla="*/ 208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73561" y="2083"/>
                  </a:moveTo>
                  <a:cubicBezTo>
                    <a:pt x="121622" y="-5232"/>
                    <a:pt x="67177" y="6903"/>
                    <a:pt x="23257" y="35583"/>
                  </a:cubicBezTo>
                  <a:cubicBezTo>
                    <a:pt x="12494" y="42612"/>
                    <a:pt x="1502" y="52032"/>
                    <a:pt x="121" y="64805"/>
                  </a:cubicBezTo>
                  <a:cubicBezTo>
                    <a:pt x="-260" y="68311"/>
                    <a:pt x="206" y="72082"/>
                    <a:pt x="2302" y="74930"/>
                  </a:cubicBezTo>
                  <a:cubicBezTo>
                    <a:pt x="5683" y="79502"/>
                    <a:pt x="12113" y="80398"/>
                    <a:pt x="17799" y="80341"/>
                  </a:cubicBezTo>
                  <a:cubicBezTo>
                    <a:pt x="47965" y="80055"/>
                    <a:pt x="75730" y="64263"/>
                    <a:pt x="100238" y="46689"/>
                  </a:cubicBezTo>
                  <a:cubicBezTo>
                    <a:pt x="124746" y="29115"/>
                    <a:pt x="145434" y="19190"/>
                    <a:pt x="173561" y="2083"/>
                  </a:cubicBezTo>
                </a:path>
              </a:pathLst>
            </a:custGeom>
            <a:solidFill>
              <a:srgbClr val="C3ECFE"/>
            </a:solidFill>
            <a:ln w="9525" cap="flat">
              <a:noFill/>
              <a:prstDash val="solid"/>
              <a:miter/>
            </a:ln>
          </p:spPr>
          <p:txBody>
            <a:bodyPr rtlCol="0" anchor="ctr"/>
            <a:lstStyle/>
            <a:p>
              <a:endParaRPr lang="en-US"/>
            </a:p>
          </p:txBody>
        </p:sp>
        <p:sp>
          <p:nvSpPr>
            <p:cNvPr id="96" name="Freeform: Shape 37">
              <a:extLst>
                <a:ext uri="{FF2B5EF4-FFF2-40B4-BE49-F238E27FC236}">
                  <a16:creationId xmlns:a16="http://schemas.microsoft.com/office/drawing/2014/main" id="{C306BE48-22FA-E2CA-6009-B16492EA3AF6}"/>
                </a:ext>
              </a:extLst>
            </p:cNvPr>
            <p:cNvSpPr/>
            <p:nvPr/>
          </p:nvSpPr>
          <p:spPr>
            <a:xfrm>
              <a:off x="7026086" y="4005011"/>
              <a:ext cx="241972" cy="107543"/>
            </a:xfrm>
            <a:custGeom>
              <a:avLst/>
              <a:gdLst>
                <a:gd name="connsiteX0" fmla="*/ 173561 w 171450"/>
                <a:gd name="connsiteY0" fmla="*/ 2083 h 76200"/>
                <a:gd name="connsiteX1" fmla="*/ 23267 w 171450"/>
                <a:gd name="connsiteY1" fmla="*/ 35583 h 76200"/>
                <a:gd name="connsiteX2" fmla="*/ 121 w 171450"/>
                <a:gd name="connsiteY2" fmla="*/ 64805 h 76200"/>
                <a:gd name="connsiteX3" fmla="*/ 2302 w 171450"/>
                <a:gd name="connsiteY3" fmla="*/ 74930 h 76200"/>
                <a:gd name="connsiteX4" fmla="*/ 17809 w 171450"/>
                <a:gd name="connsiteY4" fmla="*/ 80341 h 76200"/>
                <a:gd name="connsiteX5" fmla="*/ 100247 w 171450"/>
                <a:gd name="connsiteY5" fmla="*/ 46689 h 76200"/>
                <a:gd name="connsiteX6" fmla="*/ 173561 w 171450"/>
                <a:gd name="connsiteY6" fmla="*/ 208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76200">
                  <a:moveTo>
                    <a:pt x="173561" y="2083"/>
                  </a:moveTo>
                  <a:cubicBezTo>
                    <a:pt x="121622" y="-5232"/>
                    <a:pt x="67177" y="6903"/>
                    <a:pt x="23267" y="35583"/>
                  </a:cubicBezTo>
                  <a:cubicBezTo>
                    <a:pt x="12503" y="42612"/>
                    <a:pt x="1511" y="52032"/>
                    <a:pt x="121" y="64805"/>
                  </a:cubicBezTo>
                  <a:cubicBezTo>
                    <a:pt x="-260" y="68310"/>
                    <a:pt x="206" y="72083"/>
                    <a:pt x="2302" y="74930"/>
                  </a:cubicBezTo>
                  <a:cubicBezTo>
                    <a:pt x="5683" y="79502"/>
                    <a:pt x="12113" y="80398"/>
                    <a:pt x="17809" y="80341"/>
                  </a:cubicBezTo>
                  <a:cubicBezTo>
                    <a:pt x="47974" y="80055"/>
                    <a:pt x="75740" y="64262"/>
                    <a:pt x="100247" y="46689"/>
                  </a:cubicBezTo>
                  <a:cubicBezTo>
                    <a:pt x="124755" y="29115"/>
                    <a:pt x="145434" y="19190"/>
                    <a:pt x="173561" y="2083"/>
                  </a:cubicBezTo>
                </a:path>
              </a:pathLst>
            </a:custGeom>
            <a:solidFill>
              <a:srgbClr val="C3ECFE"/>
            </a:solidFill>
            <a:ln w="9525" cap="flat">
              <a:noFill/>
              <a:prstDash val="solid"/>
              <a:miter/>
            </a:ln>
          </p:spPr>
          <p:txBody>
            <a:bodyPr rtlCol="0" anchor="ctr"/>
            <a:lstStyle/>
            <a:p>
              <a:endParaRPr lang="en-US"/>
            </a:p>
          </p:txBody>
        </p:sp>
        <p:sp>
          <p:nvSpPr>
            <p:cNvPr id="97" name="Freeform: Shape 38">
              <a:extLst>
                <a:ext uri="{FF2B5EF4-FFF2-40B4-BE49-F238E27FC236}">
                  <a16:creationId xmlns:a16="http://schemas.microsoft.com/office/drawing/2014/main" id="{1C559D7C-BF1E-54F4-AD27-F2EC0FD8D21B}"/>
                </a:ext>
              </a:extLst>
            </p:cNvPr>
            <p:cNvSpPr/>
            <p:nvPr/>
          </p:nvSpPr>
          <p:spPr>
            <a:xfrm>
              <a:off x="7247854" y="4105226"/>
              <a:ext cx="241972" cy="94100"/>
            </a:xfrm>
            <a:custGeom>
              <a:avLst/>
              <a:gdLst>
                <a:gd name="connsiteX0" fmla="*/ 179446 w 171450"/>
                <a:gd name="connsiteY0" fmla="*/ 6352 h 66675"/>
                <a:gd name="connsiteX1" fmla="*/ 26484 w 171450"/>
                <a:gd name="connsiteY1" fmla="*/ 24097 h 66675"/>
                <a:gd name="connsiteX2" fmla="*/ 443 w 171450"/>
                <a:gd name="connsiteY2" fmla="*/ 50767 h 66675"/>
                <a:gd name="connsiteX3" fmla="*/ 1567 w 171450"/>
                <a:gd name="connsiteY3" fmla="*/ 61063 h 66675"/>
                <a:gd name="connsiteX4" fmla="*/ 16436 w 171450"/>
                <a:gd name="connsiteY4" fmla="*/ 68045 h 66675"/>
                <a:gd name="connsiteX5" fmla="*/ 101913 w 171450"/>
                <a:gd name="connsiteY5" fmla="*/ 43118 h 66675"/>
                <a:gd name="connsiteX6" fmla="*/ 179446 w 171450"/>
                <a:gd name="connsiteY6" fmla="*/ 6352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66675">
                  <a:moveTo>
                    <a:pt x="179446" y="6352"/>
                  </a:moveTo>
                  <a:cubicBezTo>
                    <a:pt x="128545" y="-6307"/>
                    <a:pt x="73128" y="132"/>
                    <a:pt x="26484" y="24097"/>
                  </a:cubicBezTo>
                  <a:cubicBezTo>
                    <a:pt x="15045" y="29974"/>
                    <a:pt x="3148" y="38194"/>
                    <a:pt x="443" y="50767"/>
                  </a:cubicBezTo>
                  <a:cubicBezTo>
                    <a:pt x="-300" y="54215"/>
                    <a:pt x="-224" y="58015"/>
                    <a:pt x="1567" y="61063"/>
                  </a:cubicBezTo>
                  <a:cubicBezTo>
                    <a:pt x="4453" y="65969"/>
                    <a:pt x="10759" y="67521"/>
                    <a:pt x="16436" y="68045"/>
                  </a:cubicBezTo>
                  <a:cubicBezTo>
                    <a:pt x="46468" y="70893"/>
                    <a:pt x="75710" y="58063"/>
                    <a:pt x="101913" y="43118"/>
                  </a:cubicBezTo>
                  <a:cubicBezTo>
                    <a:pt x="128116" y="28173"/>
                    <a:pt x="149700" y="20458"/>
                    <a:pt x="179446" y="6352"/>
                  </a:cubicBezTo>
                </a:path>
              </a:pathLst>
            </a:custGeom>
            <a:solidFill>
              <a:srgbClr val="C3ECFE"/>
            </a:solidFill>
            <a:ln w="9525" cap="flat">
              <a:noFill/>
              <a:prstDash val="solid"/>
              <a:miter/>
            </a:ln>
          </p:spPr>
          <p:txBody>
            <a:bodyPr rtlCol="0" anchor="ctr"/>
            <a:lstStyle/>
            <a:p>
              <a:endParaRPr lang="en-US"/>
            </a:p>
          </p:txBody>
        </p:sp>
        <p:sp>
          <p:nvSpPr>
            <p:cNvPr id="98" name="Freeform: Shape 39">
              <a:extLst>
                <a:ext uri="{FF2B5EF4-FFF2-40B4-BE49-F238E27FC236}">
                  <a16:creationId xmlns:a16="http://schemas.microsoft.com/office/drawing/2014/main" id="{750C3662-4606-7A67-867E-28F132C14F0D}"/>
                </a:ext>
              </a:extLst>
            </p:cNvPr>
            <p:cNvSpPr/>
            <p:nvPr/>
          </p:nvSpPr>
          <p:spPr>
            <a:xfrm>
              <a:off x="7405118" y="4194923"/>
              <a:ext cx="241972" cy="67214"/>
            </a:xfrm>
            <a:custGeom>
              <a:avLst/>
              <a:gdLst>
                <a:gd name="connsiteX0" fmla="*/ 180907 w 171450"/>
                <a:gd name="connsiteY0" fmla="*/ 8957 h 47625"/>
                <a:gd name="connsiteX1" fmla="*/ 30965 w 171450"/>
                <a:gd name="connsiteY1" fmla="*/ 16186 h 47625"/>
                <a:gd name="connsiteX2" fmla="*/ 1352 w 171450"/>
                <a:gd name="connsiteY2" fmla="*/ 38427 h 47625"/>
                <a:gd name="connsiteX3" fmla="*/ 647 w 171450"/>
                <a:gd name="connsiteY3" fmla="*/ 47647 h 47625"/>
                <a:gd name="connsiteX4" fmla="*/ 13706 w 171450"/>
                <a:gd name="connsiteY4" fmla="*/ 54686 h 47625"/>
                <a:gd name="connsiteX5" fmla="*/ 100088 w 171450"/>
                <a:gd name="connsiteY5" fmla="*/ 37303 h 47625"/>
                <a:gd name="connsiteX6" fmla="*/ 180907 w 171450"/>
                <a:gd name="connsiteY6" fmla="*/ 8957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47625">
                  <a:moveTo>
                    <a:pt x="180907" y="8957"/>
                  </a:moveTo>
                  <a:cubicBezTo>
                    <a:pt x="134216" y="-5131"/>
                    <a:pt x="79904" y="-2511"/>
                    <a:pt x="30965" y="16186"/>
                  </a:cubicBezTo>
                  <a:cubicBezTo>
                    <a:pt x="18973" y="20768"/>
                    <a:pt x="6124" y="27416"/>
                    <a:pt x="1352" y="38427"/>
                  </a:cubicBezTo>
                  <a:cubicBezTo>
                    <a:pt x="37" y="41456"/>
                    <a:pt x="-544" y="44837"/>
                    <a:pt x="647" y="47647"/>
                  </a:cubicBezTo>
                  <a:cubicBezTo>
                    <a:pt x="2571" y="52172"/>
                    <a:pt x="8362" y="53896"/>
                    <a:pt x="13706" y="54686"/>
                  </a:cubicBezTo>
                  <a:cubicBezTo>
                    <a:pt x="42052" y="58877"/>
                    <a:pt x="72351" y="49124"/>
                    <a:pt x="100088" y="37303"/>
                  </a:cubicBezTo>
                  <a:cubicBezTo>
                    <a:pt x="127844" y="25483"/>
                    <a:pt x="149923" y="19834"/>
                    <a:pt x="180907" y="8957"/>
                  </a:cubicBezTo>
                </a:path>
              </a:pathLst>
            </a:custGeom>
            <a:solidFill>
              <a:srgbClr val="C3ECFE"/>
            </a:solidFill>
            <a:ln w="9525" cap="flat">
              <a:noFill/>
              <a:prstDash val="solid"/>
              <a:miter/>
            </a:ln>
          </p:spPr>
          <p:txBody>
            <a:bodyPr rtlCol="0" anchor="ctr"/>
            <a:lstStyle/>
            <a:p>
              <a:endParaRPr lang="en-US"/>
            </a:p>
          </p:txBody>
        </p:sp>
        <p:sp>
          <p:nvSpPr>
            <p:cNvPr id="99" name="Freeform: Shape 40">
              <a:extLst>
                <a:ext uri="{FF2B5EF4-FFF2-40B4-BE49-F238E27FC236}">
                  <a16:creationId xmlns:a16="http://schemas.microsoft.com/office/drawing/2014/main" id="{F9700ECC-E409-515A-E84C-9E53698F293E}"/>
                </a:ext>
              </a:extLst>
            </p:cNvPr>
            <p:cNvSpPr/>
            <p:nvPr/>
          </p:nvSpPr>
          <p:spPr>
            <a:xfrm>
              <a:off x="6760283" y="3728673"/>
              <a:ext cx="201643" cy="188200"/>
            </a:xfrm>
            <a:custGeom>
              <a:avLst/>
              <a:gdLst>
                <a:gd name="connsiteX0" fmla="*/ 144441 w 142875"/>
                <a:gd name="connsiteY0" fmla="*/ 141171 h 133350"/>
                <a:gd name="connsiteX1" fmla="*/ 47982 w 142875"/>
                <a:gd name="connsiteY1" fmla="*/ 11879 h 133350"/>
                <a:gd name="connsiteX2" fmla="*/ 10187 w 142875"/>
                <a:gd name="connsiteY2" fmla="*/ 916 h 133350"/>
                <a:gd name="connsiteX3" fmla="*/ 1471 w 142875"/>
                <a:gd name="connsiteY3" fmla="*/ 6726 h 133350"/>
                <a:gd name="connsiteX4" fmla="*/ 2957 w 142875"/>
                <a:gd name="connsiteY4" fmla="*/ 23356 h 133350"/>
                <a:gd name="connsiteX5" fmla="*/ 70432 w 142875"/>
                <a:gd name="connsiteY5" fmla="*/ 88603 h 133350"/>
                <a:gd name="connsiteX6" fmla="*/ 144441 w 142875"/>
                <a:gd name="connsiteY6" fmla="*/ 141171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2875" h="133350">
                  <a:moveTo>
                    <a:pt x="144441" y="141171"/>
                  </a:moveTo>
                  <a:cubicBezTo>
                    <a:pt x="129125" y="89470"/>
                    <a:pt x="94178" y="42626"/>
                    <a:pt x="47982" y="11879"/>
                  </a:cubicBezTo>
                  <a:cubicBezTo>
                    <a:pt x="36666" y="4335"/>
                    <a:pt x="22969" y="-2532"/>
                    <a:pt x="10187" y="916"/>
                  </a:cubicBezTo>
                  <a:cubicBezTo>
                    <a:pt x="6672" y="1859"/>
                    <a:pt x="3281" y="3697"/>
                    <a:pt x="1471" y="6726"/>
                  </a:cubicBezTo>
                  <a:cubicBezTo>
                    <a:pt x="-1443" y="11612"/>
                    <a:pt x="462" y="18013"/>
                    <a:pt x="2957" y="23356"/>
                  </a:cubicBezTo>
                  <a:cubicBezTo>
                    <a:pt x="16178" y="51703"/>
                    <a:pt x="43143" y="72010"/>
                    <a:pt x="70432" y="88603"/>
                  </a:cubicBezTo>
                  <a:cubicBezTo>
                    <a:pt x="97712" y="105167"/>
                    <a:pt x="116057" y="120997"/>
                    <a:pt x="144441" y="141171"/>
                  </a:cubicBezTo>
                </a:path>
              </a:pathLst>
            </a:custGeom>
            <a:solidFill>
              <a:srgbClr val="C3ECFE"/>
            </a:solidFill>
            <a:ln w="9525" cap="flat">
              <a:noFill/>
              <a:prstDash val="solid"/>
              <a:miter/>
            </a:ln>
          </p:spPr>
          <p:txBody>
            <a:bodyPr rtlCol="0" anchor="ctr"/>
            <a:lstStyle/>
            <a:p>
              <a:endParaRPr lang="en-US"/>
            </a:p>
          </p:txBody>
        </p:sp>
        <p:sp>
          <p:nvSpPr>
            <p:cNvPr id="100" name="Freeform: Shape 41">
              <a:extLst>
                <a:ext uri="{FF2B5EF4-FFF2-40B4-BE49-F238E27FC236}">
                  <a16:creationId xmlns:a16="http://schemas.microsoft.com/office/drawing/2014/main" id="{085060AA-5A95-04B8-C476-4A0F6D4470CA}"/>
                </a:ext>
              </a:extLst>
            </p:cNvPr>
            <p:cNvSpPr/>
            <p:nvPr/>
          </p:nvSpPr>
          <p:spPr>
            <a:xfrm>
              <a:off x="6957164" y="3720747"/>
              <a:ext cx="147872" cy="228529"/>
            </a:xfrm>
            <a:custGeom>
              <a:avLst/>
              <a:gdLst>
                <a:gd name="connsiteX0" fmla="*/ 110030 w 104775"/>
                <a:gd name="connsiteY0" fmla="*/ 168266 h 161925"/>
                <a:gd name="connsiteX1" fmla="*/ 47222 w 104775"/>
                <a:gd name="connsiteY1" fmla="*/ 19676 h 161925"/>
                <a:gd name="connsiteX2" fmla="*/ 13132 w 104775"/>
                <a:gd name="connsiteY2" fmla="*/ 6 h 161925"/>
                <a:gd name="connsiteX3" fmla="*/ 3283 w 104775"/>
                <a:gd name="connsiteY3" fmla="*/ 3569 h 161925"/>
                <a:gd name="connsiteX4" fmla="*/ 759 w 104775"/>
                <a:gd name="connsiteY4" fmla="*/ 20076 h 161925"/>
                <a:gd name="connsiteX5" fmla="*/ 50718 w 104775"/>
                <a:gd name="connsiteY5" fmla="*/ 99533 h 161925"/>
                <a:gd name="connsiteX6" fmla="*/ 110030 w 104775"/>
                <a:gd name="connsiteY6" fmla="*/ 168266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75" h="161925">
                  <a:moveTo>
                    <a:pt x="110030" y="168266"/>
                  </a:moveTo>
                  <a:cubicBezTo>
                    <a:pt x="107496" y="114402"/>
                    <a:pt x="84741" y="60576"/>
                    <a:pt x="47222" y="19676"/>
                  </a:cubicBezTo>
                  <a:cubicBezTo>
                    <a:pt x="38030" y="9646"/>
                    <a:pt x="26372" y="-289"/>
                    <a:pt x="13132" y="6"/>
                  </a:cubicBezTo>
                  <a:cubicBezTo>
                    <a:pt x="9493" y="83"/>
                    <a:pt x="5760" y="1054"/>
                    <a:pt x="3283" y="3569"/>
                  </a:cubicBezTo>
                  <a:cubicBezTo>
                    <a:pt x="-717" y="7626"/>
                    <a:pt x="-384" y="14294"/>
                    <a:pt x="759" y="20076"/>
                  </a:cubicBezTo>
                  <a:cubicBezTo>
                    <a:pt x="6836" y="50756"/>
                    <a:pt x="28172" y="76921"/>
                    <a:pt x="50718" y="99533"/>
                  </a:cubicBezTo>
                  <a:cubicBezTo>
                    <a:pt x="73244" y="122165"/>
                    <a:pt x="87275" y="141910"/>
                    <a:pt x="110030" y="168266"/>
                  </a:cubicBezTo>
                </a:path>
              </a:pathLst>
            </a:custGeom>
            <a:solidFill>
              <a:srgbClr val="C3ECFE"/>
            </a:solidFill>
            <a:ln w="9525" cap="flat">
              <a:noFill/>
              <a:prstDash val="solid"/>
              <a:miter/>
            </a:ln>
          </p:spPr>
          <p:txBody>
            <a:bodyPr rtlCol="0" anchor="ctr"/>
            <a:lstStyle/>
            <a:p>
              <a:endParaRPr lang="en-US"/>
            </a:p>
          </p:txBody>
        </p:sp>
        <p:sp>
          <p:nvSpPr>
            <p:cNvPr id="101" name="Freeform: Shape 42">
              <a:extLst>
                <a:ext uri="{FF2B5EF4-FFF2-40B4-BE49-F238E27FC236}">
                  <a16:creationId xmlns:a16="http://schemas.microsoft.com/office/drawing/2014/main" id="{C1FA8363-1607-7247-EC55-E4016A2746A9}"/>
                </a:ext>
              </a:extLst>
            </p:cNvPr>
            <p:cNvSpPr/>
            <p:nvPr/>
          </p:nvSpPr>
          <p:spPr>
            <a:xfrm>
              <a:off x="7189301" y="3760215"/>
              <a:ext cx="107543" cy="255415"/>
            </a:xfrm>
            <a:custGeom>
              <a:avLst/>
              <a:gdLst>
                <a:gd name="connsiteX0" fmla="*/ 77412 w 76200"/>
                <a:gd name="connsiteY0" fmla="*/ 184573 h 180975"/>
                <a:gd name="connsiteX1" fmla="*/ 45598 w 76200"/>
                <a:gd name="connsiteY1" fmla="*/ 26420 h 180975"/>
                <a:gd name="connsiteX2" fmla="*/ 16137 w 76200"/>
                <a:gd name="connsiteY2" fmla="*/ 331 h 180975"/>
                <a:gd name="connsiteX3" fmla="*/ 5774 w 76200"/>
                <a:gd name="connsiteY3" fmla="*/ 1855 h 180975"/>
                <a:gd name="connsiteX4" fmla="*/ 2 w 76200"/>
                <a:gd name="connsiteY4" fmla="*/ 17524 h 180975"/>
                <a:gd name="connsiteX5" fmla="*/ 33053 w 76200"/>
                <a:gd name="connsiteY5" fmla="*/ 105373 h 180975"/>
                <a:gd name="connsiteX6" fmla="*/ 77412 w 76200"/>
                <a:gd name="connsiteY6" fmla="*/ 184573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 h="180975">
                  <a:moveTo>
                    <a:pt x="77412" y="184573"/>
                  </a:moveTo>
                  <a:cubicBezTo>
                    <a:pt x="85708" y="131290"/>
                    <a:pt x="74183" y="74007"/>
                    <a:pt x="45598" y="26420"/>
                  </a:cubicBezTo>
                  <a:cubicBezTo>
                    <a:pt x="38597" y="14752"/>
                    <a:pt x="29158" y="2693"/>
                    <a:pt x="16137" y="331"/>
                  </a:cubicBezTo>
                  <a:cubicBezTo>
                    <a:pt x="12556" y="-317"/>
                    <a:pt x="8708" y="-117"/>
                    <a:pt x="5774" y="1855"/>
                  </a:cubicBezTo>
                  <a:cubicBezTo>
                    <a:pt x="1040" y="5017"/>
                    <a:pt x="30" y="11618"/>
                    <a:pt x="2" y="17524"/>
                  </a:cubicBezTo>
                  <a:cubicBezTo>
                    <a:pt x="-189" y="48794"/>
                    <a:pt x="15489" y="78703"/>
                    <a:pt x="33053" y="105373"/>
                  </a:cubicBezTo>
                  <a:cubicBezTo>
                    <a:pt x="50608" y="132033"/>
                    <a:pt x="60400" y="154188"/>
                    <a:pt x="77412" y="184573"/>
                  </a:cubicBezTo>
                </a:path>
              </a:pathLst>
            </a:custGeom>
            <a:solidFill>
              <a:srgbClr val="C3ECFE"/>
            </a:solidFill>
            <a:ln w="9525" cap="flat">
              <a:noFill/>
              <a:prstDash val="solid"/>
              <a:miter/>
            </a:ln>
          </p:spPr>
          <p:txBody>
            <a:bodyPr rtlCol="0" anchor="ctr"/>
            <a:lstStyle/>
            <a:p>
              <a:endParaRPr lang="en-US"/>
            </a:p>
          </p:txBody>
        </p:sp>
        <p:sp>
          <p:nvSpPr>
            <p:cNvPr id="102" name="Freeform: Shape 43">
              <a:extLst>
                <a:ext uri="{FF2B5EF4-FFF2-40B4-BE49-F238E27FC236}">
                  <a16:creationId xmlns:a16="http://schemas.microsoft.com/office/drawing/2014/main" id="{D79602E1-0521-2FD4-D6B4-CD149A6D535F}"/>
                </a:ext>
              </a:extLst>
            </p:cNvPr>
            <p:cNvSpPr/>
            <p:nvPr/>
          </p:nvSpPr>
          <p:spPr>
            <a:xfrm>
              <a:off x="7368003" y="3888637"/>
              <a:ext cx="147872" cy="228529"/>
            </a:xfrm>
            <a:custGeom>
              <a:avLst/>
              <a:gdLst>
                <a:gd name="connsiteX0" fmla="*/ 113460 w 104775"/>
                <a:gd name="connsiteY0" fmla="*/ 166084 h 161925"/>
                <a:gd name="connsiteX1" fmla="*/ 47366 w 104775"/>
                <a:gd name="connsiteY1" fmla="*/ 18932 h 161925"/>
                <a:gd name="connsiteX2" fmla="*/ 12847 w 104775"/>
                <a:gd name="connsiteY2" fmla="*/ 25 h 161925"/>
                <a:gd name="connsiteX3" fmla="*/ 3074 w 104775"/>
                <a:gd name="connsiteY3" fmla="*/ 3806 h 161925"/>
                <a:gd name="connsiteX4" fmla="*/ 912 w 104775"/>
                <a:gd name="connsiteY4" fmla="*/ 20370 h 161925"/>
                <a:gd name="connsiteX5" fmla="*/ 52623 w 104775"/>
                <a:gd name="connsiteY5" fmla="*/ 98704 h 161925"/>
                <a:gd name="connsiteX6" fmla="*/ 113460 w 104775"/>
                <a:gd name="connsiteY6" fmla="*/ 166084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75" h="161925">
                  <a:moveTo>
                    <a:pt x="113460" y="166084"/>
                  </a:moveTo>
                  <a:cubicBezTo>
                    <a:pt x="109726" y="112296"/>
                    <a:pt x="85780" y="58985"/>
                    <a:pt x="47366" y="18932"/>
                  </a:cubicBezTo>
                  <a:cubicBezTo>
                    <a:pt x="37945" y="9121"/>
                    <a:pt x="26077" y="-556"/>
                    <a:pt x="12847" y="25"/>
                  </a:cubicBezTo>
                  <a:cubicBezTo>
                    <a:pt x="9208" y="196"/>
                    <a:pt x="5503" y="1244"/>
                    <a:pt x="3074" y="3806"/>
                  </a:cubicBezTo>
                  <a:cubicBezTo>
                    <a:pt x="-831" y="7950"/>
                    <a:pt x="-355" y="14608"/>
                    <a:pt x="912" y="20370"/>
                  </a:cubicBezTo>
                  <a:cubicBezTo>
                    <a:pt x="7665" y="50898"/>
                    <a:pt x="29582" y="76577"/>
                    <a:pt x="52623" y="98704"/>
                  </a:cubicBezTo>
                  <a:cubicBezTo>
                    <a:pt x="75664" y="120811"/>
                    <a:pt x="90123" y="140243"/>
                    <a:pt x="113460" y="166084"/>
                  </a:cubicBezTo>
                </a:path>
              </a:pathLst>
            </a:custGeom>
            <a:solidFill>
              <a:srgbClr val="C3ECFE"/>
            </a:solidFill>
            <a:ln w="9525" cap="flat">
              <a:noFill/>
              <a:prstDash val="solid"/>
              <a:miter/>
            </a:ln>
          </p:spPr>
          <p:txBody>
            <a:bodyPr rtlCol="0" anchor="ctr"/>
            <a:lstStyle/>
            <a:p>
              <a:endParaRPr lang="en-US"/>
            </a:p>
          </p:txBody>
        </p:sp>
        <p:sp>
          <p:nvSpPr>
            <p:cNvPr id="103" name="Freeform: Shape 44">
              <a:extLst>
                <a:ext uri="{FF2B5EF4-FFF2-40B4-BE49-F238E27FC236}">
                  <a16:creationId xmlns:a16="http://schemas.microsoft.com/office/drawing/2014/main" id="{0BDCCC15-9028-F0FE-9A15-ECC39CAA2119}"/>
                </a:ext>
              </a:extLst>
            </p:cNvPr>
            <p:cNvSpPr/>
            <p:nvPr/>
          </p:nvSpPr>
          <p:spPr>
            <a:xfrm>
              <a:off x="7625871" y="3946936"/>
              <a:ext cx="67214" cy="268857"/>
            </a:xfrm>
            <a:custGeom>
              <a:avLst/>
              <a:gdLst>
                <a:gd name="connsiteX0" fmla="*/ 37960 w 47625"/>
                <a:gd name="connsiteY0" fmla="*/ 195193 h 190500"/>
                <a:gd name="connsiteX1" fmla="*/ 45180 w 47625"/>
                <a:gd name="connsiteY1" fmla="*/ 34040 h 190500"/>
                <a:gd name="connsiteX2" fmla="*/ 22882 w 47625"/>
                <a:gd name="connsiteY2" fmla="*/ 1617 h 190500"/>
                <a:gd name="connsiteX3" fmla="*/ 12453 w 47625"/>
                <a:gd name="connsiteY3" fmla="*/ 607 h 190500"/>
                <a:gd name="connsiteX4" fmla="*/ 3070 w 47625"/>
                <a:gd name="connsiteY4" fmla="*/ 14418 h 190500"/>
                <a:gd name="connsiteX5" fmla="*/ 13986 w 47625"/>
                <a:gd name="connsiteY5" fmla="*/ 107640 h 190500"/>
                <a:gd name="connsiteX6" fmla="*/ 37960 w 47625"/>
                <a:gd name="connsiteY6" fmla="*/ 195193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190500">
                  <a:moveTo>
                    <a:pt x="37960" y="195193"/>
                  </a:moveTo>
                  <a:cubicBezTo>
                    <a:pt x="58839" y="145482"/>
                    <a:pt x="61459" y="87094"/>
                    <a:pt x="45180" y="34040"/>
                  </a:cubicBezTo>
                  <a:cubicBezTo>
                    <a:pt x="41199" y="21038"/>
                    <a:pt x="34951" y="7046"/>
                    <a:pt x="22882" y="1617"/>
                  </a:cubicBezTo>
                  <a:cubicBezTo>
                    <a:pt x="19558" y="131"/>
                    <a:pt x="15777" y="-603"/>
                    <a:pt x="12453" y="607"/>
                  </a:cubicBezTo>
                  <a:cubicBezTo>
                    <a:pt x="7099" y="2541"/>
                    <a:pt x="4528" y="8703"/>
                    <a:pt x="3070" y="14418"/>
                  </a:cubicBezTo>
                  <a:cubicBezTo>
                    <a:pt x="-4645" y="44727"/>
                    <a:pt x="3366" y="77521"/>
                    <a:pt x="13986" y="107640"/>
                  </a:cubicBezTo>
                  <a:cubicBezTo>
                    <a:pt x="24587" y="137748"/>
                    <a:pt x="28759" y="161608"/>
                    <a:pt x="37960" y="195193"/>
                  </a:cubicBezTo>
                </a:path>
              </a:pathLst>
            </a:custGeom>
            <a:solidFill>
              <a:srgbClr val="C3ECFE"/>
            </a:solidFill>
            <a:ln w="9525" cap="flat">
              <a:noFill/>
              <a:prstDash val="solid"/>
              <a:miter/>
            </a:ln>
          </p:spPr>
          <p:txBody>
            <a:bodyPr rtlCol="0" anchor="ctr"/>
            <a:lstStyle/>
            <a:p>
              <a:endParaRPr lang="en-US"/>
            </a:p>
          </p:txBody>
        </p:sp>
        <p:sp>
          <p:nvSpPr>
            <p:cNvPr id="104" name="Freeform: Shape 45">
              <a:extLst>
                <a:ext uri="{FF2B5EF4-FFF2-40B4-BE49-F238E27FC236}">
                  <a16:creationId xmlns:a16="http://schemas.microsoft.com/office/drawing/2014/main" id="{DBED54B2-A832-C472-A5EB-5B1635370263}"/>
                </a:ext>
              </a:extLst>
            </p:cNvPr>
            <p:cNvSpPr/>
            <p:nvPr/>
          </p:nvSpPr>
          <p:spPr>
            <a:xfrm>
              <a:off x="6771999" y="4029905"/>
              <a:ext cx="1814788" cy="618372"/>
            </a:xfrm>
            <a:custGeom>
              <a:avLst/>
              <a:gdLst>
                <a:gd name="connsiteX0" fmla="*/ 1086878 w 1285875"/>
                <a:gd name="connsiteY0" fmla="*/ 70455 h 438150"/>
                <a:gd name="connsiteX1" fmla="*/ 881966 w 1285875"/>
                <a:gd name="connsiteY1" fmla="*/ 1266 h 438150"/>
                <a:gd name="connsiteX2" fmla="*/ 766257 w 1285875"/>
                <a:gd name="connsiteY2" fmla="*/ 82199 h 438150"/>
                <a:gd name="connsiteX3" fmla="*/ 740711 w 1285875"/>
                <a:gd name="connsiteY3" fmla="*/ 145817 h 438150"/>
                <a:gd name="connsiteX4" fmla="*/ 675864 w 1285875"/>
                <a:gd name="connsiteY4" fmla="*/ 125024 h 438150"/>
                <a:gd name="connsiteX5" fmla="*/ 609065 w 1285875"/>
                <a:gd name="connsiteY5" fmla="*/ 191937 h 438150"/>
                <a:gd name="connsiteX6" fmla="*/ 627801 w 1285875"/>
                <a:gd name="connsiteY6" fmla="*/ 241143 h 438150"/>
                <a:gd name="connsiteX7" fmla="*/ 572471 w 1285875"/>
                <a:gd name="connsiteY7" fmla="*/ 274109 h 438150"/>
                <a:gd name="connsiteX8" fmla="*/ 504043 w 1285875"/>
                <a:gd name="connsiteY8" fmla="*/ 250449 h 438150"/>
                <a:gd name="connsiteX9" fmla="*/ 442016 w 1285875"/>
                <a:gd name="connsiteY9" fmla="*/ 273204 h 438150"/>
                <a:gd name="connsiteX10" fmla="*/ 431358 w 1285875"/>
                <a:gd name="connsiteY10" fmla="*/ 335593 h 438150"/>
                <a:gd name="connsiteX11" fmla="*/ 405326 w 1285875"/>
                <a:gd name="connsiteY11" fmla="*/ 344032 h 438150"/>
                <a:gd name="connsiteX12" fmla="*/ 1599 w 1285875"/>
                <a:gd name="connsiteY12" fmla="*/ 435758 h 438150"/>
                <a:gd name="connsiteX13" fmla="*/ 35327 w 1285875"/>
                <a:gd name="connsiteY13" fmla="*/ 442302 h 438150"/>
                <a:gd name="connsiteX14" fmla="*/ 1291437 w 1285875"/>
                <a:gd name="connsiteY14" fmla="*/ 442340 h 43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85875" h="438150">
                  <a:moveTo>
                    <a:pt x="1086878" y="70455"/>
                  </a:moveTo>
                  <a:cubicBezTo>
                    <a:pt x="1032595" y="19697"/>
                    <a:pt x="955918" y="-6202"/>
                    <a:pt x="881966" y="1266"/>
                  </a:cubicBezTo>
                  <a:cubicBezTo>
                    <a:pt x="831884" y="6323"/>
                    <a:pt x="777277" y="33089"/>
                    <a:pt x="766257" y="82199"/>
                  </a:cubicBezTo>
                  <a:cubicBezTo>
                    <a:pt x="761008" y="105593"/>
                    <a:pt x="762856" y="136625"/>
                    <a:pt x="740711" y="145817"/>
                  </a:cubicBezTo>
                  <a:cubicBezTo>
                    <a:pt x="719041" y="154809"/>
                    <a:pt x="698105" y="132491"/>
                    <a:pt x="675864" y="125024"/>
                  </a:cubicBezTo>
                  <a:cubicBezTo>
                    <a:pt x="638831" y="112594"/>
                    <a:pt x="596578" y="154942"/>
                    <a:pt x="609065" y="191937"/>
                  </a:cubicBezTo>
                  <a:cubicBezTo>
                    <a:pt x="614742" y="208768"/>
                    <a:pt x="628982" y="223427"/>
                    <a:pt x="627801" y="241143"/>
                  </a:cubicBezTo>
                  <a:cubicBezTo>
                    <a:pt x="626191" y="265270"/>
                    <a:pt x="596369" y="277853"/>
                    <a:pt x="572471" y="274109"/>
                  </a:cubicBezTo>
                  <a:cubicBezTo>
                    <a:pt x="548572" y="270357"/>
                    <a:pt x="527475" y="256412"/>
                    <a:pt x="504043" y="250449"/>
                  </a:cubicBezTo>
                  <a:cubicBezTo>
                    <a:pt x="480602" y="244487"/>
                    <a:pt x="450255" y="250468"/>
                    <a:pt x="442016" y="273204"/>
                  </a:cubicBezTo>
                  <a:cubicBezTo>
                    <a:pt x="434644" y="293597"/>
                    <a:pt x="447369" y="320982"/>
                    <a:pt x="431358" y="335593"/>
                  </a:cubicBezTo>
                  <a:cubicBezTo>
                    <a:pt x="424500" y="341861"/>
                    <a:pt x="414575" y="343147"/>
                    <a:pt x="405326" y="344032"/>
                  </a:cubicBezTo>
                  <a:cubicBezTo>
                    <a:pt x="202386" y="363292"/>
                    <a:pt x="-21118" y="399706"/>
                    <a:pt x="1599" y="435758"/>
                  </a:cubicBezTo>
                  <a:cubicBezTo>
                    <a:pt x="7809" y="445616"/>
                    <a:pt x="23678" y="442473"/>
                    <a:pt x="35327" y="442302"/>
                  </a:cubicBezTo>
                  <a:cubicBezTo>
                    <a:pt x="467276" y="435539"/>
                    <a:pt x="859640" y="429090"/>
                    <a:pt x="1291437" y="442340"/>
                  </a:cubicBezTo>
                </a:path>
              </a:pathLst>
            </a:custGeom>
            <a:solidFill>
              <a:srgbClr val="C3ECFE">
                <a:alpha val="40000"/>
              </a:srgbClr>
            </a:solidFill>
            <a:ln w="9525" cap="flat">
              <a:noFill/>
              <a:prstDash val="solid"/>
              <a:miter/>
            </a:ln>
          </p:spPr>
          <p:txBody>
            <a:bodyPr rtlCol="0" anchor="ctr"/>
            <a:lstStyle/>
            <a:p>
              <a:endParaRPr lang="en-US"/>
            </a:p>
          </p:txBody>
        </p:sp>
        <p:sp>
          <p:nvSpPr>
            <p:cNvPr id="105" name="Freeform: Shape 46">
              <a:extLst>
                <a:ext uri="{FF2B5EF4-FFF2-40B4-BE49-F238E27FC236}">
                  <a16:creationId xmlns:a16="http://schemas.microsoft.com/office/drawing/2014/main" id="{713F837C-D908-B6A9-FF44-5386634DFEAE}"/>
                </a:ext>
              </a:extLst>
            </p:cNvPr>
            <p:cNvSpPr/>
            <p:nvPr/>
          </p:nvSpPr>
          <p:spPr>
            <a:xfrm>
              <a:off x="7289208" y="1719450"/>
              <a:ext cx="1075430" cy="1505602"/>
            </a:xfrm>
            <a:custGeom>
              <a:avLst/>
              <a:gdLst>
                <a:gd name="connsiteX0" fmla="*/ 770709 w 762000"/>
                <a:gd name="connsiteY0" fmla="*/ 885425 h 1066800"/>
                <a:gd name="connsiteX1" fmla="*/ 548262 w 762000"/>
                <a:gd name="connsiteY1" fmla="*/ 1067543 h 1066800"/>
                <a:gd name="connsiteX2" fmla="*/ 369602 w 762000"/>
                <a:gd name="connsiteY2" fmla="*/ 943394 h 1066800"/>
                <a:gd name="connsiteX3" fmla="*/ 127781 w 762000"/>
                <a:gd name="connsiteY3" fmla="*/ 834838 h 1066800"/>
                <a:gd name="connsiteX4" fmla="*/ 2718 w 762000"/>
                <a:gd name="connsiteY4" fmla="*/ 629841 h 1066800"/>
                <a:gd name="connsiteX5" fmla="*/ 432028 w 762000"/>
                <a:gd name="connsiteY5" fmla="*/ 242230 h 1066800"/>
                <a:gd name="connsiteX6" fmla="*/ 608127 w 762000"/>
                <a:gd name="connsiteY6" fmla="*/ 0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62000" h="1066800">
                  <a:moveTo>
                    <a:pt x="770709" y="885425"/>
                  </a:moveTo>
                  <a:cubicBezTo>
                    <a:pt x="740486" y="971360"/>
                    <a:pt x="650741" y="1067543"/>
                    <a:pt x="548262" y="1067543"/>
                  </a:cubicBezTo>
                  <a:cubicBezTo>
                    <a:pt x="431914" y="1067543"/>
                    <a:pt x="403530" y="973226"/>
                    <a:pt x="369602" y="943394"/>
                  </a:cubicBezTo>
                  <a:cubicBezTo>
                    <a:pt x="286153" y="870023"/>
                    <a:pt x="233975" y="852945"/>
                    <a:pt x="127781" y="834838"/>
                  </a:cubicBezTo>
                  <a:cubicBezTo>
                    <a:pt x="58687" y="823055"/>
                    <a:pt x="-15189" y="726091"/>
                    <a:pt x="2718" y="629841"/>
                  </a:cubicBezTo>
                  <a:cubicBezTo>
                    <a:pt x="35369" y="454323"/>
                    <a:pt x="351885" y="370646"/>
                    <a:pt x="432028" y="242230"/>
                  </a:cubicBezTo>
                  <a:cubicBezTo>
                    <a:pt x="497322" y="137598"/>
                    <a:pt x="493893" y="75086"/>
                    <a:pt x="608127" y="0"/>
                  </a:cubicBezTo>
                </a:path>
              </a:pathLst>
            </a:custGeom>
            <a:noFill/>
            <a:ln w="10062" cap="flat">
              <a:solidFill>
                <a:srgbClr val="A1DBFF"/>
              </a:solidFill>
              <a:custDash>
                <a:ds d="187500" sp="187500"/>
              </a:custDash>
              <a:miter/>
            </a:ln>
          </p:spPr>
          <p:txBody>
            <a:bodyPr rtlCol="0" anchor="ctr"/>
            <a:lstStyle/>
            <a:p>
              <a:endParaRPr lang="en-US"/>
            </a:p>
          </p:txBody>
        </p:sp>
        <p:sp>
          <p:nvSpPr>
            <p:cNvPr id="106" name="Freeform: Shape 47">
              <a:extLst>
                <a:ext uri="{FF2B5EF4-FFF2-40B4-BE49-F238E27FC236}">
                  <a16:creationId xmlns:a16="http://schemas.microsoft.com/office/drawing/2014/main" id="{2C51FCD0-2C9C-58BF-62BD-C30F73910FBF}"/>
                </a:ext>
              </a:extLst>
            </p:cNvPr>
            <p:cNvSpPr/>
            <p:nvPr/>
          </p:nvSpPr>
          <p:spPr>
            <a:xfrm>
              <a:off x="10259252" y="3171765"/>
              <a:ext cx="255415" cy="712472"/>
            </a:xfrm>
            <a:custGeom>
              <a:avLst/>
              <a:gdLst>
                <a:gd name="connsiteX0" fmla="*/ 54740 w 180975"/>
                <a:gd name="connsiteY0" fmla="*/ 0 h 504825"/>
                <a:gd name="connsiteX1" fmla="*/ 182785 w 180975"/>
                <a:gd name="connsiteY1" fmla="*/ 502120 h 504825"/>
                <a:gd name="connsiteX2" fmla="*/ 158429 w 180975"/>
                <a:gd name="connsiteY2" fmla="*/ 508330 h 504825"/>
                <a:gd name="connsiteX3" fmla="*/ 0 w 180975"/>
                <a:gd name="connsiteY3" fmla="*/ 13954 h 504825"/>
              </a:gdLst>
              <a:ahLst/>
              <a:cxnLst>
                <a:cxn ang="0">
                  <a:pos x="connsiteX0" y="connsiteY0"/>
                </a:cxn>
                <a:cxn ang="0">
                  <a:pos x="connsiteX1" y="connsiteY1"/>
                </a:cxn>
                <a:cxn ang="0">
                  <a:pos x="connsiteX2" y="connsiteY2"/>
                </a:cxn>
                <a:cxn ang="0">
                  <a:pos x="connsiteX3" y="connsiteY3"/>
                </a:cxn>
              </a:cxnLst>
              <a:rect l="l" t="t" r="r" b="b"/>
              <a:pathLst>
                <a:path w="180975" h="504825">
                  <a:moveTo>
                    <a:pt x="54740" y="0"/>
                  </a:moveTo>
                  <a:lnTo>
                    <a:pt x="182785" y="502120"/>
                  </a:lnTo>
                  <a:lnTo>
                    <a:pt x="158429" y="508330"/>
                  </a:lnTo>
                  <a:lnTo>
                    <a:pt x="0" y="13954"/>
                  </a:lnTo>
                </a:path>
              </a:pathLst>
            </a:custGeom>
            <a:solidFill>
              <a:srgbClr val="88D2FF"/>
            </a:solidFill>
            <a:ln w="9525" cap="flat">
              <a:noFill/>
              <a:prstDash val="solid"/>
              <a:miter/>
            </a:ln>
          </p:spPr>
          <p:txBody>
            <a:bodyPr rtlCol="0" anchor="ctr"/>
            <a:lstStyle/>
            <a:p>
              <a:endParaRPr lang="en-US"/>
            </a:p>
          </p:txBody>
        </p:sp>
        <p:sp>
          <p:nvSpPr>
            <p:cNvPr id="107" name="Freeform: Shape 48">
              <a:extLst>
                <a:ext uri="{FF2B5EF4-FFF2-40B4-BE49-F238E27FC236}">
                  <a16:creationId xmlns:a16="http://schemas.microsoft.com/office/drawing/2014/main" id="{2157C58F-CF4A-0C48-2DF8-949BACA42141}"/>
                </a:ext>
              </a:extLst>
            </p:cNvPr>
            <p:cNvSpPr/>
            <p:nvPr/>
          </p:nvSpPr>
          <p:spPr>
            <a:xfrm>
              <a:off x="9942543" y="2779004"/>
              <a:ext cx="349515" cy="403286"/>
            </a:xfrm>
            <a:custGeom>
              <a:avLst/>
              <a:gdLst>
                <a:gd name="connsiteX0" fmla="*/ 160646 w 247650"/>
                <a:gd name="connsiteY0" fmla="*/ 289750 h 285750"/>
                <a:gd name="connsiteX1" fmla="*/ 5512 w 247650"/>
                <a:gd name="connsiteY1" fmla="*/ 176707 h 285750"/>
                <a:gd name="connsiteX2" fmla="*/ 87561 w 247650"/>
                <a:gd name="connsiteY2" fmla="*/ 3171 h 285750"/>
                <a:gd name="connsiteX3" fmla="*/ 242694 w 247650"/>
                <a:gd name="connsiteY3" fmla="*/ 116214 h 285750"/>
                <a:gd name="connsiteX4" fmla="*/ 160646 w 247650"/>
                <a:gd name="connsiteY4" fmla="*/ 289750 h 285750"/>
                <a:gd name="connsiteX5" fmla="*/ 98772 w 247650"/>
                <a:gd name="connsiteY5" fmla="*/ 47101 h 285750"/>
                <a:gd name="connsiteX6" fmla="*/ 49451 w 247650"/>
                <a:gd name="connsiteY6" fmla="*/ 165497 h 285750"/>
                <a:gd name="connsiteX7" fmla="*/ 149435 w 247650"/>
                <a:gd name="connsiteY7" fmla="*/ 245811 h 285750"/>
                <a:gd name="connsiteX8" fmla="*/ 198755 w 247650"/>
                <a:gd name="connsiteY8" fmla="*/ 127425 h 285750"/>
                <a:gd name="connsiteX9" fmla="*/ 98772 w 247650"/>
                <a:gd name="connsiteY9" fmla="*/ 47101 h 285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47650" h="285750">
                  <a:moveTo>
                    <a:pt x="160646" y="289750"/>
                  </a:moveTo>
                  <a:cubicBezTo>
                    <a:pt x="95257" y="306419"/>
                    <a:pt x="25667" y="255717"/>
                    <a:pt x="5512" y="176707"/>
                  </a:cubicBezTo>
                  <a:cubicBezTo>
                    <a:pt x="-14633" y="97698"/>
                    <a:pt x="22181" y="19850"/>
                    <a:pt x="87561" y="3171"/>
                  </a:cubicBezTo>
                  <a:cubicBezTo>
                    <a:pt x="152950" y="-13497"/>
                    <a:pt x="222549" y="37204"/>
                    <a:pt x="242694" y="116214"/>
                  </a:cubicBezTo>
                  <a:cubicBezTo>
                    <a:pt x="262839" y="195224"/>
                    <a:pt x="226035" y="273072"/>
                    <a:pt x="160646" y="289750"/>
                  </a:cubicBezTo>
                  <a:close/>
                  <a:moveTo>
                    <a:pt x="98772" y="47101"/>
                  </a:moveTo>
                  <a:cubicBezTo>
                    <a:pt x="57614" y="57597"/>
                    <a:pt x="35478" y="110709"/>
                    <a:pt x="49451" y="165497"/>
                  </a:cubicBezTo>
                  <a:cubicBezTo>
                    <a:pt x="63424" y="220275"/>
                    <a:pt x="108277" y="256308"/>
                    <a:pt x="149435" y="245811"/>
                  </a:cubicBezTo>
                  <a:cubicBezTo>
                    <a:pt x="190592" y="235315"/>
                    <a:pt x="212729" y="182203"/>
                    <a:pt x="198755" y="127425"/>
                  </a:cubicBezTo>
                  <a:cubicBezTo>
                    <a:pt x="184792" y="72637"/>
                    <a:pt x="139939" y="36614"/>
                    <a:pt x="98772" y="47101"/>
                  </a:cubicBezTo>
                  <a:close/>
                </a:path>
              </a:pathLst>
            </a:custGeom>
            <a:solidFill>
              <a:srgbClr val="9BDFFF"/>
            </a:solidFill>
            <a:ln w="9525" cap="flat">
              <a:noFill/>
              <a:prstDash val="solid"/>
              <a:miter/>
            </a:ln>
          </p:spPr>
          <p:txBody>
            <a:bodyPr rtlCol="0" anchor="ctr"/>
            <a:lstStyle/>
            <a:p>
              <a:endParaRPr lang="en-US"/>
            </a:p>
          </p:txBody>
        </p:sp>
        <p:sp>
          <p:nvSpPr>
            <p:cNvPr id="108" name="Freeform: Shape 49">
              <a:extLst>
                <a:ext uri="{FF2B5EF4-FFF2-40B4-BE49-F238E27FC236}">
                  <a16:creationId xmlns:a16="http://schemas.microsoft.com/office/drawing/2014/main" id="{523AD7F4-2F4A-38CE-57EC-EBDB48D69567}"/>
                </a:ext>
              </a:extLst>
            </p:cNvPr>
            <p:cNvSpPr/>
            <p:nvPr/>
          </p:nvSpPr>
          <p:spPr>
            <a:xfrm>
              <a:off x="10165152" y="2990387"/>
              <a:ext cx="147872" cy="228529"/>
            </a:xfrm>
            <a:custGeom>
              <a:avLst/>
              <a:gdLst>
                <a:gd name="connsiteX0" fmla="*/ 70247 w 104775"/>
                <a:gd name="connsiteY0" fmla="*/ 424 h 161925"/>
                <a:gd name="connsiteX1" fmla="*/ 109185 w 104775"/>
                <a:gd name="connsiteY1" fmla="*/ 153100 h 161925"/>
                <a:gd name="connsiteX2" fmla="*/ 98822 w 104775"/>
                <a:gd name="connsiteY2" fmla="*/ 170550 h 161925"/>
                <a:gd name="connsiteX3" fmla="*/ 98822 w 104775"/>
                <a:gd name="connsiteY3" fmla="*/ 170550 h 161925"/>
                <a:gd name="connsiteX4" fmla="*/ 81372 w 104775"/>
                <a:gd name="connsiteY4" fmla="*/ 160186 h 161925"/>
                <a:gd name="connsiteX5" fmla="*/ 76972 w 104775"/>
                <a:gd name="connsiteY5" fmla="*/ 142937 h 161925"/>
                <a:gd name="connsiteX6" fmla="*/ 0 w 104775"/>
                <a:gd name="connsiteY6" fmla="*/ 117314 h 161925"/>
                <a:gd name="connsiteX7" fmla="*/ 69713 w 104775"/>
                <a:gd name="connsiteY7" fmla="*/ 109056 h 161925"/>
                <a:gd name="connsiteX8" fmla="*/ 70247 w 104775"/>
                <a:gd name="connsiteY8" fmla="*/ 424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4775" h="161925">
                  <a:moveTo>
                    <a:pt x="70247" y="424"/>
                  </a:moveTo>
                  <a:cubicBezTo>
                    <a:pt x="72371" y="8748"/>
                    <a:pt x="109185" y="153100"/>
                    <a:pt x="109185" y="153100"/>
                  </a:cubicBezTo>
                  <a:cubicBezTo>
                    <a:pt x="111138" y="160777"/>
                    <a:pt x="106509" y="168588"/>
                    <a:pt x="98822" y="170550"/>
                  </a:cubicBezTo>
                  <a:lnTo>
                    <a:pt x="98822" y="170550"/>
                  </a:lnTo>
                  <a:cubicBezTo>
                    <a:pt x="91135" y="172502"/>
                    <a:pt x="83334" y="167873"/>
                    <a:pt x="81372" y="160186"/>
                  </a:cubicBezTo>
                  <a:lnTo>
                    <a:pt x="76972" y="142937"/>
                  </a:lnTo>
                  <a:cubicBezTo>
                    <a:pt x="76972" y="142937"/>
                    <a:pt x="56531" y="99331"/>
                    <a:pt x="0" y="117314"/>
                  </a:cubicBezTo>
                  <a:cubicBezTo>
                    <a:pt x="0" y="117314"/>
                    <a:pt x="67418" y="108885"/>
                    <a:pt x="69713" y="109056"/>
                  </a:cubicBezTo>
                  <a:cubicBezTo>
                    <a:pt x="72000" y="109228"/>
                    <a:pt x="68123" y="-7901"/>
                    <a:pt x="70247" y="424"/>
                  </a:cubicBezTo>
                  <a:close/>
                </a:path>
              </a:pathLst>
            </a:custGeom>
            <a:solidFill>
              <a:srgbClr val="C0EDFF"/>
            </a:solidFill>
            <a:ln w="9525" cap="flat">
              <a:noFill/>
              <a:prstDash val="solid"/>
              <a:miter/>
            </a:ln>
          </p:spPr>
          <p:txBody>
            <a:bodyPr rtlCol="0" anchor="ctr"/>
            <a:lstStyle/>
            <a:p>
              <a:endParaRPr lang="en-US"/>
            </a:p>
          </p:txBody>
        </p:sp>
        <p:sp>
          <p:nvSpPr>
            <p:cNvPr id="109" name="Freeform: Shape 50">
              <a:extLst>
                <a:ext uri="{FF2B5EF4-FFF2-40B4-BE49-F238E27FC236}">
                  <a16:creationId xmlns:a16="http://schemas.microsoft.com/office/drawing/2014/main" id="{51AEC289-A22C-F273-A861-43298D9E8CE2}"/>
                </a:ext>
              </a:extLst>
            </p:cNvPr>
            <p:cNvSpPr/>
            <p:nvPr/>
          </p:nvSpPr>
          <p:spPr>
            <a:xfrm>
              <a:off x="10159359" y="2954917"/>
              <a:ext cx="188200" cy="295743"/>
            </a:xfrm>
            <a:custGeom>
              <a:avLst/>
              <a:gdLst>
                <a:gd name="connsiteX0" fmla="*/ 108528 w 133350"/>
                <a:gd name="connsiteY0" fmla="*/ 217646 h 209550"/>
                <a:gd name="connsiteX1" fmla="*/ 63503 w 133350"/>
                <a:gd name="connsiteY1" fmla="*/ 190929 h 209550"/>
                <a:gd name="connsiteX2" fmla="*/ 56502 w 133350"/>
                <a:gd name="connsiteY2" fmla="*/ 172269 h 209550"/>
                <a:gd name="connsiteX3" fmla="*/ 6925 w 133350"/>
                <a:gd name="connsiteY3" fmla="*/ 164935 h 209550"/>
                <a:gd name="connsiteX4" fmla="*/ 0 w 133350"/>
                <a:gd name="connsiteY4" fmla="*/ 126340 h 209550"/>
                <a:gd name="connsiteX5" fmla="*/ 36252 w 133350"/>
                <a:gd name="connsiteY5" fmla="*/ 115624 h 209550"/>
                <a:gd name="connsiteX6" fmla="*/ 51892 w 133350"/>
                <a:gd name="connsiteY6" fmla="*/ 113747 h 209550"/>
                <a:gd name="connsiteX7" fmla="*/ 51435 w 133350"/>
                <a:gd name="connsiteY7" fmla="*/ 74371 h 209550"/>
                <a:gd name="connsiteX8" fmla="*/ 67694 w 133350"/>
                <a:gd name="connsiteY8" fmla="*/ 38281 h 209550"/>
                <a:gd name="connsiteX9" fmla="*/ 71161 w 133350"/>
                <a:gd name="connsiteY9" fmla="*/ 2657 h 209550"/>
                <a:gd name="connsiteX10" fmla="*/ 91135 w 133350"/>
                <a:gd name="connsiteY10" fmla="*/ 0 h 209550"/>
                <a:gd name="connsiteX11" fmla="*/ 135255 w 133350"/>
                <a:gd name="connsiteY11" fmla="*/ 172631 h 209550"/>
                <a:gd name="connsiteX12" fmla="*/ 108528 w 133350"/>
                <a:gd name="connsiteY12" fmla="*/ 217646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33350" h="209550">
                  <a:moveTo>
                    <a:pt x="108528" y="217646"/>
                  </a:moveTo>
                  <a:cubicBezTo>
                    <a:pt x="88754" y="222695"/>
                    <a:pt x="68561" y="210703"/>
                    <a:pt x="63503" y="190929"/>
                  </a:cubicBezTo>
                  <a:cubicBezTo>
                    <a:pt x="63503" y="190929"/>
                    <a:pt x="61179" y="178908"/>
                    <a:pt x="56502" y="172269"/>
                  </a:cubicBezTo>
                  <a:cubicBezTo>
                    <a:pt x="49178" y="161877"/>
                    <a:pt x="34252" y="157972"/>
                    <a:pt x="6925" y="164935"/>
                  </a:cubicBezTo>
                  <a:lnTo>
                    <a:pt x="0" y="126340"/>
                  </a:lnTo>
                  <a:cubicBezTo>
                    <a:pt x="14364" y="121739"/>
                    <a:pt x="24698" y="114814"/>
                    <a:pt x="36252" y="115624"/>
                  </a:cubicBezTo>
                  <a:cubicBezTo>
                    <a:pt x="42434" y="114862"/>
                    <a:pt x="47578" y="114243"/>
                    <a:pt x="51892" y="113747"/>
                  </a:cubicBezTo>
                  <a:cubicBezTo>
                    <a:pt x="51845" y="101927"/>
                    <a:pt x="51616" y="86325"/>
                    <a:pt x="51435" y="74371"/>
                  </a:cubicBezTo>
                  <a:cubicBezTo>
                    <a:pt x="51254" y="61674"/>
                    <a:pt x="67732" y="47396"/>
                    <a:pt x="67694" y="38281"/>
                  </a:cubicBezTo>
                  <a:cubicBezTo>
                    <a:pt x="67628" y="21908"/>
                    <a:pt x="50845" y="5372"/>
                    <a:pt x="71161" y="2657"/>
                  </a:cubicBezTo>
                  <a:lnTo>
                    <a:pt x="91135" y="0"/>
                  </a:lnTo>
                  <a:lnTo>
                    <a:pt x="135255" y="172631"/>
                  </a:lnTo>
                  <a:cubicBezTo>
                    <a:pt x="140294" y="192414"/>
                    <a:pt x="128302" y="212607"/>
                    <a:pt x="108528" y="217646"/>
                  </a:cubicBezTo>
                  <a:close/>
                </a:path>
              </a:pathLst>
            </a:custGeom>
            <a:solidFill>
              <a:srgbClr val="9BDFFF"/>
            </a:solidFill>
            <a:ln w="9525" cap="flat">
              <a:noFill/>
              <a:prstDash val="solid"/>
              <a:miter/>
            </a:ln>
          </p:spPr>
          <p:txBody>
            <a:bodyPr rtlCol="0" anchor="ctr"/>
            <a:lstStyle/>
            <a:p>
              <a:endParaRPr lang="en-US"/>
            </a:p>
          </p:txBody>
        </p:sp>
        <p:sp>
          <p:nvSpPr>
            <p:cNvPr id="110" name="Freeform: Shape 51">
              <a:extLst>
                <a:ext uri="{FF2B5EF4-FFF2-40B4-BE49-F238E27FC236}">
                  <a16:creationId xmlns:a16="http://schemas.microsoft.com/office/drawing/2014/main" id="{82AEDA06-4C91-5E89-A82A-4B7F7C5EC8CF}"/>
                </a:ext>
              </a:extLst>
            </p:cNvPr>
            <p:cNvSpPr/>
            <p:nvPr/>
          </p:nvSpPr>
          <p:spPr>
            <a:xfrm>
              <a:off x="10363113" y="3165271"/>
              <a:ext cx="67214" cy="725915"/>
            </a:xfrm>
            <a:custGeom>
              <a:avLst/>
              <a:gdLst>
                <a:gd name="connsiteX0" fmla="*/ 0 w 47625"/>
                <a:gd name="connsiteY0" fmla="*/ 47 h 514350"/>
                <a:gd name="connsiteX1" fmla="*/ 381 w 47625"/>
                <a:gd name="connsiteY1" fmla="*/ 518236 h 514350"/>
                <a:gd name="connsiteX2" fmla="*/ 25518 w 47625"/>
                <a:gd name="connsiteY2" fmla="*/ 518217 h 514350"/>
                <a:gd name="connsiteX3" fmla="*/ 56493 w 47625"/>
                <a:gd name="connsiteY3" fmla="*/ 0 h 514350"/>
              </a:gdLst>
              <a:ahLst/>
              <a:cxnLst>
                <a:cxn ang="0">
                  <a:pos x="connsiteX0" y="connsiteY0"/>
                </a:cxn>
                <a:cxn ang="0">
                  <a:pos x="connsiteX1" y="connsiteY1"/>
                </a:cxn>
                <a:cxn ang="0">
                  <a:pos x="connsiteX2" y="connsiteY2"/>
                </a:cxn>
                <a:cxn ang="0">
                  <a:pos x="connsiteX3" y="connsiteY3"/>
                </a:cxn>
              </a:cxnLst>
              <a:rect l="l" t="t" r="r" b="b"/>
              <a:pathLst>
                <a:path w="47625" h="514350">
                  <a:moveTo>
                    <a:pt x="0" y="47"/>
                  </a:moveTo>
                  <a:lnTo>
                    <a:pt x="381" y="518236"/>
                  </a:lnTo>
                  <a:lnTo>
                    <a:pt x="25518" y="518217"/>
                  </a:lnTo>
                  <a:lnTo>
                    <a:pt x="56493" y="0"/>
                  </a:lnTo>
                </a:path>
              </a:pathLst>
            </a:custGeom>
            <a:solidFill>
              <a:srgbClr val="88D2FF"/>
            </a:solidFill>
            <a:ln w="9525" cap="flat">
              <a:noFill/>
              <a:prstDash val="solid"/>
              <a:miter/>
            </a:ln>
          </p:spPr>
          <p:txBody>
            <a:bodyPr rtlCol="0" anchor="ctr"/>
            <a:lstStyle/>
            <a:p>
              <a:endParaRPr lang="en-US"/>
            </a:p>
          </p:txBody>
        </p:sp>
        <p:sp>
          <p:nvSpPr>
            <p:cNvPr id="111" name="Freeform: Shape 52">
              <a:extLst>
                <a:ext uri="{FF2B5EF4-FFF2-40B4-BE49-F238E27FC236}">
                  <a16:creationId xmlns:a16="http://schemas.microsoft.com/office/drawing/2014/main" id="{20D69013-49D2-65C3-19D4-56D16F04B306}"/>
                </a:ext>
              </a:extLst>
            </p:cNvPr>
            <p:cNvSpPr/>
            <p:nvPr/>
          </p:nvSpPr>
          <p:spPr>
            <a:xfrm>
              <a:off x="10356257" y="2722167"/>
              <a:ext cx="336072" cy="416729"/>
            </a:xfrm>
            <a:custGeom>
              <a:avLst/>
              <a:gdLst>
                <a:gd name="connsiteX0" fmla="*/ 0 w 238125"/>
                <a:gd name="connsiteY0" fmla="*/ 147961 h 295275"/>
                <a:gd name="connsiteX1" fmla="*/ 122282 w 238125"/>
                <a:gd name="connsiteY1" fmla="*/ 0 h 295275"/>
                <a:gd name="connsiteX2" fmla="*/ 244764 w 238125"/>
                <a:gd name="connsiteY2" fmla="*/ 147780 h 295275"/>
                <a:gd name="connsiteX3" fmla="*/ 122491 w 238125"/>
                <a:gd name="connsiteY3" fmla="*/ 295742 h 295275"/>
                <a:gd name="connsiteX4" fmla="*/ 0 w 238125"/>
                <a:gd name="connsiteY4" fmla="*/ 147961 h 295275"/>
                <a:gd name="connsiteX5" fmla="*/ 45348 w 238125"/>
                <a:gd name="connsiteY5" fmla="*/ 147933 h 295275"/>
                <a:gd name="connsiteX6" fmla="*/ 122463 w 238125"/>
                <a:gd name="connsiteY6" fmla="*/ 250412 h 295275"/>
                <a:gd name="connsiteX7" fmla="*/ 199434 w 238125"/>
                <a:gd name="connsiteY7" fmla="*/ 147818 h 295275"/>
                <a:gd name="connsiteX8" fmla="*/ 122311 w 238125"/>
                <a:gd name="connsiteY8" fmla="*/ 45349 h 295275"/>
                <a:gd name="connsiteX9" fmla="*/ 45348 w 238125"/>
                <a:gd name="connsiteY9" fmla="*/ 147933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38125" h="295275">
                  <a:moveTo>
                    <a:pt x="0" y="147961"/>
                  </a:moveTo>
                  <a:cubicBezTo>
                    <a:pt x="-57" y="66418"/>
                    <a:pt x="54797" y="48"/>
                    <a:pt x="122282" y="0"/>
                  </a:cubicBezTo>
                  <a:cubicBezTo>
                    <a:pt x="189757" y="-48"/>
                    <a:pt x="244717" y="66246"/>
                    <a:pt x="244764" y="147780"/>
                  </a:cubicBezTo>
                  <a:cubicBezTo>
                    <a:pt x="244831" y="229324"/>
                    <a:pt x="189976" y="295694"/>
                    <a:pt x="122491" y="295742"/>
                  </a:cubicBezTo>
                  <a:cubicBezTo>
                    <a:pt x="55007" y="295789"/>
                    <a:pt x="67" y="229495"/>
                    <a:pt x="0" y="147961"/>
                  </a:cubicBezTo>
                  <a:close/>
                  <a:moveTo>
                    <a:pt x="45348" y="147933"/>
                  </a:moveTo>
                  <a:cubicBezTo>
                    <a:pt x="45387" y="204464"/>
                    <a:pt x="79991" y="250441"/>
                    <a:pt x="122463" y="250412"/>
                  </a:cubicBezTo>
                  <a:cubicBezTo>
                    <a:pt x="164945" y="250374"/>
                    <a:pt x="199482" y="204349"/>
                    <a:pt x="199434" y="147818"/>
                  </a:cubicBezTo>
                  <a:cubicBezTo>
                    <a:pt x="199397" y="91278"/>
                    <a:pt x="164792" y="45310"/>
                    <a:pt x="122311" y="45349"/>
                  </a:cubicBezTo>
                  <a:cubicBezTo>
                    <a:pt x="79839" y="45368"/>
                    <a:pt x="45301" y="91392"/>
                    <a:pt x="45348" y="147933"/>
                  </a:cubicBezTo>
                  <a:close/>
                </a:path>
              </a:pathLst>
            </a:custGeom>
            <a:solidFill>
              <a:srgbClr val="9BDFFF"/>
            </a:solidFill>
            <a:ln w="9525" cap="flat">
              <a:noFill/>
              <a:prstDash val="solid"/>
              <a:miter/>
            </a:ln>
          </p:spPr>
          <p:txBody>
            <a:bodyPr rtlCol="0" anchor="ctr"/>
            <a:lstStyle/>
            <a:p>
              <a:endParaRPr lang="en-US"/>
            </a:p>
          </p:txBody>
        </p:sp>
        <p:sp>
          <p:nvSpPr>
            <p:cNvPr id="112" name="Freeform: Shape 53">
              <a:extLst>
                <a:ext uri="{FF2B5EF4-FFF2-40B4-BE49-F238E27FC236}">
                  <a16:creationId xmlns:a16="http://schemas.microsoft.com/office/drawing/2014/main" id="{A2D6296A-F493-77F2-664E-09CA89572194}"/>
                </a:ext>
              </a:extLst>
            </p:cNvPr>
            <p:cNvSpPr/>
            <p:nvPr/>
          </p:nvSpPr>
          <p:spPr>
            <a:xfrm>
              <a:off x="10388279" y="2971660"/>
              <a:ext cx="134429" cy="241972"/>
            </a:xfrm>
            <a:custGeom>
              <a:avLst/>
              <a:gdLst>
                <a:gd name="connsiteX0" fmla="*/ 0 w 95250"/>
                <a:gd name="connsiteY0" fmla="*/ 462 h 171450"/>
                <a:gd name="connsiteX1" fmla="*/ 124 w 95250"/>
                <a:gd name="connsiteY1" fmla="*/ 158024 h 171450"/>
                <a:gd name="connsiteX2" fmla="*/ 14478 w 95250"/>
                <a:gd name="connsiteY2" fmla="*/ 172369 h 171450"/>
                <a:gd name="connsiteX3" fmla="*/ 14478 w 95250"/>
                <a:gd name="connsiteY3" fmla="*/ 172369 h 171450"/>
                <a:gd name="connsiteX4" fmla="*/ 28823 w 95250"/>
                <a:gd name="connsiteY4" fmla="*/ 158005 h 171450"/>
                <a:gd name="connsiteX5" fmla="*/ 28803 w 95250"/>
                <a:gd name="connsiteY5" fmla="*/ 140212 h 171450"/>
                <a:gd name="connsiteX6" fmla="*/ 97021 w 95250"/>
                <a:gd name="connsiteY6" fmla="*/ 96312 h 171450"/>
                <a:gd name="connsiteX7" fmla="*/ 27441 w 95250"/>
                <a:gd name="connsiteY7" fmla="*/ 105589 h 171450"/>
                <a:gd name="connsiteX8" fmla="*/ 0 w 95250"/>
                <a:gd name="connsiteY8" fmla="*/ 462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5250" h="171450">
                  <a:moveTo>
                    <a:pt x="0" y="462"/>
                  </a:moveTo>
                  <a:cubicBezTo>
                    <a:pt x="9" y="9053"/>
                    <a:pt x="124" y="158024"/>
                    <a:pt x="124" y="158024"/>
                  </a:cubicBezTo>
                  <a:cubicBezTo>
                    <a:pt x="124" y="165949"/>
                    <a:pt x="6553" y="172369"/>
                    <a:pt x="14478" y="172369"/>
                  </a:cubicBezTo>
                  <a:lnTo>
                    <a:pt x="14478" y="172369"/>
                  </a:lnTo>
                  <a:cubicBezTo>
                    <a:pt x="22403" y="172359"/>
                    <a:pt x="28832" y="165930"/>
                    <a:pt x="28823" y="158005"/>
                  </a:cubicBezTo>
                  <a:lnTo>
                    <a:pt x="28803" y="140212"/>
                  </a:lnTo>
                  <a:cubicBezTo>
                    <a:pt x="28803" y="140212"/>
                    <a:pt x="37805" y="92892"/>
                    <a:pt x="97021" y="96312"/>
                  </a:cubicBezTo>
                  <a:cubicBezTo>
                    <a:pt x="97021" y="96312"/>
                    <a:pt x="29623" y="104846"/>
                    <a:pt x="27441" y="105589"/>
                  </a:cubicBezTo>
                  <a:cubicBezTo>
                    <a:pt x="25270" y="106303"/>
                    <a:pt x="-10" y="-8140"/>
                    <a:pt x="0" y="462"/>
                  </a:cubicBezTo>
                  <a:close/>
                </a:path>
              </a:pathLst>
            </a:custGeom>
            <a:solidFill>
              <a:srgbClr val="C0EDFF"/>
            </a:solidFill>
            <a:ln w="9525" cap="flat">
              <a:noFill/>
              <a:prstDash val="solid"/>
              <a:miter/>
            </a:ln>
          </p:spPr>
          <p:txBody>
            <a:bodyPr rtlCol="0" anchor="ctr"/>
            <a:lstStyle/>
            <a:p>
              <a:endParaRPr lang="en-US"/>
            </a:p>
          </p:txBody>
        </p:sp>
        <p:sp>
          <p:nvSpPr>
            <p:cNvPr id="113" name="Freeform: Shape 54">
              <a:extLst>
                <a:ext uri="{FF2B5EF4-FFF2-40B4-BE49-F238E27FC236}">
                  <a16:creationId xmlns:a16="http://schemas.microsoft.com/office/drawing/2014/main" id="{BAEF1F0C-08BD-B43C-459C-FB853A80C46B}"/>
                </a:ext>
              </a:extLst>
            </p:cNvPr>
            <p:cNvSpPr/>
            <p:nvPr/>
          </p:nvSpPr>
          <p:spPr>
            <a:xfrm>
              <a:off x="10356391" y="2939614"/>
              <a:ext cx="161314" cy="295743"/>
            </a:xfrm>
            <a:custGeom>
              <a:avLst/>
              <a:gdLst>
                <a:gd name="connsiteX0" fmla="*/ 37090 w 114300"/>
                <a:gd name="connsiteY0" fmla="*/ 217736 h 209550"/>
                <a:gd name="connsiteX1" fmla="*/ 74086 w 114300"/>
                <a:gd name="connsiteY1" fmla="*/ 180683 h 209550"/>
                <a:gd name="connsiteX2" fmla="*/ 76257 w 114300"/>
                <a:gd name="connsiteY2" fmla="*/ 160881 h 209550"/>
                <a:gd name="connsiteX3" fmla="*/ 122473 w 114300"/>
                <a:gd name="connsiteY3" fmla="*/ 141488 h 209550"/>
                <a:gd name="connsiteX4" fmla="*/ 119615 w 114300"/>
                <a:gd name="connsiteY4" fmla="*/ 102388 h 209550"/>
                <a:gd name="connsiteX5" fmla="*/ 81839 w 114300"/>
                <a:gd name="connsiteY5" fmla="*/ 100988 h 209550"/>
                <a:gd name="connsiteX6" fmla="*/ 66218 w 114300"/>
                <a:gd name="connsiteY6" fmla="*/ 103055 h 209550"/>
                <a:gd name="connsiteX7" fmla="*/ 56902 w 114300"/>
                <a:gd name="connsiteY7" fmla="*/ 64793 h 209550"/>
                <a:gd name="connsiteX8" fmla="*/ 32204 w 114300"/>
                <a:gd name="connsiteY8" fmla="*/ 33846 h 209550"/>
                <a:gd name="connsiteX9" fmla="*/ 20021 w 114300"/>
                <a:gd name="connsiteY9" fmla="*/ 194 h 209550"/>
                <a:gd name="connsiteX10" fmla="*/ 0 w 114300"/>
                <a:gd name="connsiteY10" fmla="*/ 2575 h 209550"/>
                <a:gd name="connsiteX11" fmla="*/ 48 w 114300"/>
                <a:gd name="connsiteY11" fmla="*/ 180750 h 209550"/>
                <a:gd name="connsiteX12" fmla="*/ 37090 w 114300"/>
                <a:gd name="connsiteY12" fmla="*/ 217736 h 209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14300" h="209550">
                  <a:moveTo>
                    <a:pt x="37090" y="217736"/>
                  </a:moveTo>
                  <a:cubicBezTo>
                    <a:pt x="57512" y="217717"/>
                    <a:pt x="74105" y="201105"/>
                    <a:pt x="74086" y="180683"/>
                  </a:cubicBezTo>
                  <a:cubicBezTo>
                    <a:pt x="74086" y="180683"/>
                    <a:pt x="73371" y="168472"/>
                    <a:pt x="76257" y="160881"/>
                  </a:cubicBezTo>
                  <a:cubicBezTo>
                    <a:pt x="80772" y="148994"/>
                    <a:pt x="94279" y="141507"/>
                    <a:pt x="122473" y="141488"/>
                  </a:cubicBezTo>
                  <a:lnTo>
                    <a:pt x="119615" y="102388"/>
                  </a:lnTo>
                  <a:cubicBezTo>
                    <a:pt x="104556" y="101483"/>
                    <a:pt x="92830" y="97340"/>
                    <a:pt x="81839" y="100988"/>
                  </a:cubicBezTo>
                  <a:cubicBezTo>
                    <a:pt x="75657" y="101788"/>
                    <a:pt x="70523" y="102464"/>
                    <a:pt x="66218" y="103055"/>
                  </a:cubicBezTo>
                  <a:cubicBezTo>
                    <a:pt x="63332" y="91577"/>
                    <a:pt x="59693" y="76413"/>
                    <a:pt x="56902" y="64793"/>
                  </a:cubicBezTo>
                  <a:cubicBezTo>
                    <a:pt x="53930" y="52448"/>
                    <a:pt x="34423" y="42704"/>
                    <a:pt x="32204" y="33846"/>
                  </a:cubicBezTo>
                  <a:cubicBezTo>
                    <a:pt x="28204" y="17977"/>
                    <a:pt x="40367" y="-2197"/>
                    <a:pt x="20021" y="194"/>
                  </a:cubicBezTo>
                  <a:lnTo>
                    <a:pt x="0" y="2575"/>
                  </a:lnTo>
                  <a:lnTo>
                    <a:pt x="48" y="180750"/>
                  </a:lnTo>
                  <a:cubicBezTo>
                    <a:pt x="57" y="201162"/>
                    <a:pt x="16678" y="217745"/>
                    <a:pt x="37090" y="217736"/>
                  </a:cubicBezTo>
                  <a:close/>
                </a:path>
              </a:pathLst>
            </a:custGeom>
            <a:solidFill>
              <a:srgbClr val="9BDFFF"/>
            </a:solidFill>
            <a:ln w="9525" cap="flat">
              <a:noFill/>
              <a:prstDash val="solid"/>
              <a:miter/>
            </a:ln>
          </p:spPr>
          <p:txBody>
            <a:bodyPr rtlCol="0" anchor="ctr"/>
            <a:lstStyle/>
            <a:p>
              <a:endParaRPr lang="en-US"/>
            </a:p>
          </p:txBody>
        </p:sp>
        <p:sp>
          <p:nvSpPr>
            <p:cNvPr id="114" name="Freeform: Shape 55">
              <a:extLst>
                <a:ext uri="{FF2B5EF4-FFF2-40B4-BE49-F238E27FC236}">
                  <a16:creationId xmlns:a16="http://schemas.microsoft.com/office/drawing/2014/main" id="{B39B7F0C-0DC3-CAF7-3CF6-58F91C877889}"/>
                </a:ext>
              </a:extLst>
            </p:cNvPr>
            <p:cNvSpPr/>
            <p:nvPr/>
          </p:nvSpPr>
          <p:spPr>
            <a:xfrm>
              <a:off x="9426400" y="2115961"/>
              <a:ext cx="13443" cy="13443"/>
            </a:xfrm>
            <a:custGeom>
              <a:avLst/>
              <a:gdLst>
                <a:gd name="connsiteX0" fmla="*/ 0 w 0"/>
                <a:gd name="connsiteY0" fmla="*/ 12201 h 9525"/>
                <a:gd name="connsiteX1" fmla="*/ 2981 w 0"/>
                <a:gd name="connsiteY1" fmla="*/ 0 h 9525"/>
              </a:gdLst>
              <a:ahLst/>
              <a:cxnLst>
                <a:cxn ang="0">
                  <a:pos x="connsiteX0" y="connsiteY0"/>
                </a:cxn>
                <a:cxn ang="0">
                  <a:pos x="connsiteX1" y="connsiteY1"/>
                </a:cxn>
              </a:cxnLst>
              <a:rect l="l" t="t" r="r" b="b"/>
              <a:pathLst>
                <a:path h="9525">
                  <a:moveTo>
                    <a:pt x="0" y="12201"/>
                  </a:moveTo>
                  <a:cubicBezTo>
                    <a:pt x="857" y="8163"/>
                    <a:pt x="1857" y="4096"/>
                    <a:pt x="2981" y="0"/>
                  </a:cubicBezTo>
                </a:path>
              </a:pathLst>
            </a:custGeom>
            <a:noFill/>
            <a:ln w="10062" cap="flat">
              <a:solidFill>
                <a:srgbClr val="A1DBFF"/>
              </a:solidFill>
              <a:prstDash val="solid"/>
              <a:miter/>
            </a:ln>
          </p:spPr>
          <p:txBody>
            <a:bodyPr rtlCol="0" anchor="ctr"/>
            <a:lstStyle/>
            <a:p>
              <a:endParaRPr lang="en-US"/>
            </a:p>
          </p:txBody>
        </p:sp>
        <p:sp>
          <p:nvSpPr>
            <p:cNvPr id="115" name="Freeform: Shape 56">
              <a:extLst>
                <a:ext uri="{FF2B5EF4-FFF2-40B4-BE49-F238E27FC236}">
                  <a16:creationId xmlns:a16="http://schemas.microsoft.com/office/drawing/2014/main" id="{44CCAF41-51ED-DC96-39C6-09A00B0C3210}"/>
                </a:ext>
              </a:extLst>
            </p:cNvPr>
            <p:cNvSpPr/>
            <p:nvPr/>
          </p:nvSpPr>
          <p:spPr>
            <a:xfrm>
              <a:off x="9442115" y="1863047"/>
              <a:ext cx="887229" cy="1088873"/>
            </a:xfrm>
            <a:custGeom>
              <a:avLst/>
              <a:gdLst>
                <a:gd name="connsiteX0" fmla="*/ 0 w 628650"/>
                <a:gd name="connsiteY0" fmla="*/ 155114 h 771525"/>
                <a:gd name="connsiteX1" fmla="*/ 291094 w 628650"/>
                <a:gd name="connsiteY1" fmla="*/ 7743 h 771525"/>
                <a:gd name="connsiteX2" fmla="*/ 492147 w 628650"/>
                <a:gd name="connsiteY2" fmla="*/ 205949 h 771525"/>
                <a:gd name="connsiteX3" fmla="*/ 620230 w 628650"/>
                <a:gd name="connsiteY3" fmla="*/ 367731 h 771525"/>
                <a:gd name="connsiteX4" fmla="*/ 486975 w 628650"/>
                <a:gd name="connsiteY4" fmla="*/ 762809 h 771525"/>
                <a:gd name="connsiteX5" fmla="*/ 180947 w 628650"/>
                <a:gd name="connsiteY5" fmla="*/ 751503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8650" h="771525">
                  <a:moveTo>
                    <a:pt x="0" y="155114"/>
                  </a:moveTo>
                  <a:cubicBezTo>
                    <a:pt x="36576" y="63664"/>
                    <a:pt x="138103" y="-27471"/>
                    <a:pt x="291094" y="7743"/>
                  </a:cubicBezTo>
                  <a:cubicBezTo>
                    <a:pt x="402641" y="33413"/>
                    <a:pt x="432283" y="138436"/>
                    <a:pt x="492147" y="205949"/>
                  </a:cubicBezTo>
                  <a:cubicBezTo>
                    <a:pt x="536505" y="255965"/>
                    <a:pt x="599561" y="297046"/>
                    <a:pt x="620230" y="367731"/>
                  </a:cubicBezTo>
                  <a:cubicBezTo>
                    <a:pt x="667912" y="530770"/>
                    <a:pt x="602999" y="707326"/>
                    <a:pt x="486975" y="762809"/>
                  </a:cubicBezTo>
                  <a:cubicBezTo>
                    <a:pt x="422700" y="793546"/>
                    <a:pt x="263338" y="779944"/>
                    <a:pt x="180947" y="751503"/>
                  </a:cubicBezTo>
                </a:path>
              </a:pathLst>
            </a:custGeom>
            <a:noFill/>
            <a:ln w="10062" cap="flat">
              <a:solidFill>
                <a:srgbClr val="A1DBFF"/>
              </a:solidFill>
              <a:custDash>
                <a:ds d="189694" sp="189694"/>
              </a:custDash>
              <a:miter/>
            </a:ln>
          </p:spPr>
          <p:txBody>
            <a:bodyPr rtlCol="0" anchor="ctr"/>
            <a:lstStyle/>
            <a:p>
              <a:endParaRPr lang="en-US"/>
            </a:p>
          </p:txBody>
        </p:sp>
        <p:sp>
          <p:nvSpPr>
            <p:cNvPr id="116" name="Freeform: Shape 57">
              <a:extLst>
                <a:ext uri="{FF2B5EF4-FFF2-40B4-BE49-F238E27FC236}">
                  <a16:creationId xmlns:a16="http://schemas.microsoft.com/office/drawing/2014/main" id="{1F503A54-B3B5-91F6-5FAE-C871BA024BBA}"/>
                </a:ext>
              </a:extLst>
            </p:cNvPr>
            <p:cNvSpPr/>
            <p:nvPr/>
          </p:nvSpPr>
          <p:spPr>
            <a:xfrm>
              <a:off x="9664393" y="2910192"/>
              <a:ext cx="13443" cy="13443"/>
            </a:xfrm>
            <a:custGeom>
              <a:avLst/>
              <a:gdLst>
                <a:gd name="connsiteX0" fmla="*/ 11459 w 9525"/>
                <a:gd name="connsiteY0" fmla="*/ 5077 h 0"/>
                <a:gd name="connsiteX1" fmla="*/ 0 w 9525"/>
                <a:gd name="connsiteY1" fmla="*/ 0 h 0"/>
              </a:gdLst>
              <a:ahLst/>
              <a:cxnLst>
                <a:cxn ang="0">
                  <a:pos x="connsiteX0" y="connsiteY0"/>
                </a:cxn>
                <a:cxn ang="0">
                  <a:pos x="connsiteX1" y="connsiteY1"/>
                </a:cxn>
              </a:cxnLst>
              <a:rect l="l" t="t" r="r" b="b"/>
              <a:pathLst>
                <a:path w="9525">
                  <a:moveTo>
                    <a:pt x="11459" y="5077"/>
                  </a:moveTo>
                  <a:cubicBezTo>
                    <a:pt x="7363" y="3429"/>
                    <a:pt x="3534" y="1733"/>
                    <a:pt x="0" y="0"/>
                  </a:cubicBezTo>
                </a:path>
              </a:pathLst>
            </a:custGeom>
            <a:noFill/>
            <a:ln w="10062" cap="flat">
              <a:solidFill>
                <a:srgbClr val="A1DBFF"/>
              </a:solidFill>
              <a:prstDash val="solid"/>
              <a:miter/>
            </a:ln>
          </p:spPr>
          <p:txBody>
            <a:bodyPr rtlCol="0" anchor="ctr"/>
            <a:lstStyle/>
            <a:p>
              <a:endParaRPr lang="en-US"/>
            </a:p>
          </p:txBody>
        </p:sp>
        <p:sp>
          <p:nvSpPr>
            <p:cNvPr id="117" name="Freeform: Shape 58">
              <a:extLst>
                <a:ext uri="{FF2B5EF4-FFF2-40B4-BE49-F238E27FC236}">
                  <a16:creationId xmlns:a16="http://schemas.microsoft.com/office/drawing/2014/main" id="{FEAE1FDD-7A30-6126-1E17-A21CD7EAA67F}"/>
                </a:ext>
              </a:extLst>
            </p:cNvPr>
            <p:cNvSpPr/>
            <p:nvPr/>
          </p:nvSpPr>
          <p:spPr>
            <a:xfrm>
              <a:off x="10579018" y="2950428"/>
              <a:ext cx="228529" cy="806572"/>
            </a:xfrm>
            <a:custGeom>
              <a:avLst/>
              <a:gdLst>
                <a:gd name="connsiteX0" fmla="*/ 65180 w 161925"/>
                <a:gd name="connsiteY0" fmla="*/ 578795 h 571500"/>
                <a:gd name="connsiteX1" fmla="*/ 0 w 161925"/>
                <a:gd name="connsiteY1" fmla="*/ 567022 h 571500"/>
                <a:gd name="connsiteX2" fmla="*/ 100755 w 161925"/>
                <a:gd name="connsiteY2" fmla="*/ 9162 h 571500"/>
                <a:gd name="connsiteX3" fmla="*/ 113691 w 161925"/>
                <a:gd name="connsiteY3" fmla="*/ 180 h 571500"/>
                <a:gd name="connsiteX4" fmla="*/ 156934 w 161925"/>
                <a:gd name="connsiteY4" fmla="*/ 7990 h 571500"/>
                <a:gd name="connsiteX5" fmla="*/ 165916 w 161925"/>
                <a:gd name="connsiteY5" fmla="*/ 20925 h 571500"/>
                <a:gd name="connsiteX6" fmla="*/ 65180 w 161925"/>
                <a:gd name="connsiteY6" fmla="*/ 578795 h 571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1925" h="571500">
                  <a:moveTo>
                    <a:pt x="65180" y="578795"/>
                  </a:moveTo>
                  <a:lnTo>
                    <a:pt x="0" y="567022"/>
                  </a:lnTo>
                  <a:lnTo>
                    <a:pt x="100755" y="9162"/>
                  </a:lnTo>
                  <a:cubicBezTo>
                    <a:pt x="101841" y="3104"/>
                    <a:pt x="107642" y="-916"/>
                    <a:pt x="113691" y="180"/>
                  </a:cubicBezTo>
                  <a:lnTo>
                    <a:pt x="156934" y="7990"/>
                  </a:lnTo>
                  <a:cubicBezTo>
                    <a:pt x="162992" y="9086"/>
                    <a:pt x="167021" y="14877"/>
                    <a:pt x="165916" y="20925"/>
                  </a:cubicBezTo>
                  <a:lnTo>
                    <a:pt x="65180" y="578795"/>
                  </a:lnTo>
                  <a:close/>
                </a:path>
              </a:pathLst>
            </a:custGeom>
            <a:solidFill>
              <a:srgbClr val="88D2FF"/>
            </a:solidFill>
            <a:ln w="9525" cap="flat">
              <a:noFill/>
              <a:prstDash val="solid"/>
              <a:miter/>
            </a:ln>
          </p:spPr>
          <p:txBody>
            <a:bodyPr rtlCol="0" anchor="ctr"/>
            <a:lstStyle/>
            <a:p>
              <a:endParaRPr lang="en-US"/>
            </a:p>
          </p:txBody>
        </p:sp>
        <p:sp>
          <p:nvSpPr>
            <p:cNvPr id="118" name="Freeform: Shape 59">
              <a:extLst>
                <a:ext uri="{FF2B5EF4-FFF2-40B4-BE49-F238E27FC236}">
                  <a16:creationId xmlns:a16="http://schemas.microsoft.com/office/drawing/2014/main" id="{95E32D93-6C77-3785-B8FF-1EC319240470}"/>
                </a:ext>
              </a:extLst>
            </p:cNvPr>
            <p:cNvSpPr/>
            <p:nvPr/>
          </p:nvSpPr>
          <p:spPr>
            <a:xfrm>
              <a:off x="10708151" y="2950428"/>
              <a:ext cx="94100" cy="94100"/>
            </a:xfrm>
            <a:custGeom>
              <a:avLst/>
              <a:gdLst>
                <a:gd name="connsiteX0" fmla="*/ 65180 w 66675"/>
                <a:gd name="connsiteY0" fmla="*/ 72151 h 66675"/>
                <a:gd name="connsiteX1" fmla="*/ 0 w 66675"/>
                <a:gd name="connsiteY1" fmla="*/ 60378 h 66675"/>
                <a:gd name="connsiteX2" fmla="*/ 9258 w 66675"/>
                <a:gd name="connsiteY2" fmla="*/ 9162 h 66675"/>
                <a:gd name="connsiteX3" fmla="*/ 22193 w 66675"/>
                <a:gd name="connsiteY3" fmla="*/ 180 h 66675"/>
                <a:gd name="connsiteX4" fmla="*/ 65437 w 66675"/>
                <a:gd name="connsiteY4" fmla="*/ 7990 h 66675"/>
                <a:gd name="connsiteX5" fmla="*/ 74419 w 66675"/>
                <a:gd name="connsiteY5" fmla="*/ 20925 h 66675"/>
                <a:gd name="connsiteX6" fmla="*/ 65180 w 66675"/>
                <a:gd name="connsiteY6" fmla="*/ 72151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6675" h="66675">
                  <a:moveTo>
                    <a:pt x="65180" y="72151"/>
                  </a:moveTo>
                  <a:lnTo>
                    <a:pt x="0" y="60378"/>
                  </a:lnTo>
                  <a:lnTo>
                    <a:pt x="9258" y="9162"/>
                  </a:lnTo>
                  <a:cubicBezTo>
                    <a:pt x="10344" y="3104"/>
                    <a:pt x="16145" y="-916"/>
                    <a:pt x="22193" y="180"/>
                  </a:cubicBezTo>
                  <a:lnTo>
                    <a:pt x="65437" y="7990"/>
                  </a:lnTo>
                  <a:cubicBezTo>
                    <a:pt x="71494" y="9086"/>
                    <a:pt x="75524" y="14877"/>
                    <a:pt x="74419" y="20925"/>
                  </a:cubicBezTo>
                  <a:lnTo>
                    <a:pt x="65180" y="72151"/>
                  </a:lnTo>
                  <a:close/>
                </a:path>
              </a:pathLst>
            </a:custGeom>
            <a:solidFill>
              <a:srgbClr val="FE7D90"/>
            </a:solidFill>
            <a:ln w="9525" cap="flat">
              <a:noFill/>
              <a:prstDash val="solid"/>
              <a:miter/>
            </a:ln>
          </p:spPr>
          <p:txBody>
            <a:bodyPr rtlCol="0" anchor="ctr"/>
            <a:lstStyle/>
            <a:p>
              <a:endParaRPr lang="en-US"/>
            </a:p>
          </p:txBody>
        </p:sp>
        <p:sp>
          <p:nvSpPr>
            <p:cNvPr id="119" name="Freeform: Shape 60">
              <a:extLst>
                <a:ext uri="{FF2B5EF4-FFF2-40B4-BE49-F238E27FC236}">
                  <a16:creationId xmlns:a16="http://schemas.microsoft.com/office/drawing/2014/main" id="{2C221E1B-0468-16D5-1131-8DE183A9342E}"/>
                </a:ext>
              </a:extLst>
            </p:cNvPr>
            <p:cNvSpPr/>
            <p:nvPr/>
          </p:nvSpPr>
          <p:spPr>
            <a:xfrm>
              <a:off x="10703451" y="3035844"/>
              <a:ext cx="94100" cy="40329"/>
            </a:xfrm>
            <a:custGeom>
              <a:avLst/>
              <a:gdLst>
                <a:gd name="connsiteX0" fmla="*/ 3526 w 66675"/>
                <a:gd name="connsiteY0" fmla="*/ 0 h 28575"/>
                <a:gd name="connsiteX1" fmla="*/ 68709 w 66675"/>
                <a:gd name="connsiteY1" fmla="*/ 11777 h 28575"/>
                <a:gd name="connsiteX2" fmla="*/ 65183 w 66675"/>
                <a:gd name="connsiteY2" fmla="*/ 31293 h 28575"/>
                <a:gd name="connsiteX3" fmla="*/ 0 w 66675"/>
                <a:gd name="connsiteY3" fmla="*/ 19516 h 28575"/>
              </a:gdLst>
              <a:ahLst/>
              <a:cxnLst>
                <a:cxn ang="0">
                  <a:pos x="connsiteX0" y="connsiteY0"/>
                </a:cxn>
                <a:cxn ang="0">
                  <a:pos x="connsiteX1" y="connsiteY1"/>
                </a:cxn>
                <a:cxn ang="0">
                  <a:pos x="connsiteX2" y="connsiteY2"/>
                </a:cxn>
                <a:cxn ang="0">
                  <a:pos x="connsiteX3" y="connsiteY3"/>
                </a:cxn>
              </a:cxnLst>
              <a:rect l="l" t="t" r="r" b="b"/>
              <a:pathLst>
                <a:path w="66675" h="28575">
                  <a:moveTo>
                    <a:pt x="3526" y="0"/>
                  </a:moveTo>
                  <a:lnTo>
                    <a:pt x="68709" y="11777"/>
                  </a:lnTo>
                  <a:lnTo>
                    <a:pt x="65183" y="31293"/>
                  </a:lnTo>
                  <a:lnTo>
                    <a:pt x="0" y="19516"/>
                  </a:lnTo>
                  <a:close/>
                </a:path>
              </a:pathLst>
            </a:custGeom>
            <a:solidFill>
              <a:srgbClr val="599FD2"/>
            </a:solidFill>
            <a:ln w="9525" cap="flat">
              <a:noFill/>
              <a:prstDash val="solid"/>
              <a:miter/>
            </a:ln>
          </p:spPr>
          <p:txBody>
            <a:bodyPr rtlCol="0" anchor="ctr"/>
            <a:lstStyle/>
            <a:p>
              <a:endParaRPr lang="en-US"/>
            </a:p>
          </p:txBody>
        </p:sp>
        <p:sp>
          <p:nvSpPr>
            <p:cNvPr id="120" name="Freeform: Shape 61">
              <a:extLst>
                <a:ext uri="{FF2B5EF4-FFF2-40B4-BE49-F238E27FC236}">
                  <a16:creationId xmlns:a16="http://schemas.microsoft.com/office/drawing/2014/main" id="{E137584D-3F04-506A-F93B-DA7897062C04}"/>
                </a:ext>
              </a:extLst>
            </p:cNvPr>
            <p:cNvSpPr/>
            <p:nvPr/>
          </p:nvSpPr>
          <p:spPr>
            <a:xfrm>
              <a:off x="10593417" y="3077245"/>
              <a:ext cx="457058" cy="860344"/>
            </a:xfrm>
            <a:custGeom>
              <a:avLst/>
              <a:gdLst>
                <a:gd name="connsiteX0" fmla="*/ 226741 w 323850"/>
                <a:gd name="connsiteY0" fmla="*/ 0 h 609600"/>
                <a:gd name="connsiteX1" fmla="*/ 333103 w 323850"/>
                <a:gd name="connsiteY1" fmla="*/ 41910 h 609600"/>
                <a:gd name="connsiteX2" fmla="*/ 106363 w 323850"/>
                <a:gd name="connsiteY2" fmla="*/ 617358 h 609600"/>
                <a:gd name="connsiteX3" fmla="*/ 0 w 323850"/>
                <a:gd name="connsiteY3" fmla="*/ 575449 h 609600"/>
              </a:gdLst>
              <a:ahLst/>
              <a:cxnLst>
                <a:cxn ang="0">
                  <a:pos x="connsiteX0" y="connsiteY0"/>
                </a:cxn>
                <a:cxn ang="0">
                  <a:pos x="connsiteX1" y="connsiteY1"/>
                </a:cxn>
                <a:cxn ang="0">
                  <a:pos x="connsiteX2" y="connsiteY2"/>
                </a:cxn>
                <a:cxn ang="0">
                  <a:pos x="connsiteX3" y="connsiteY3"/>
                </a:cxn>
              </a:cxnLst>
              <a:rect l="l" t="t" r="r" b="b"/>
              <a:pathLst>
                <a:path w="323850" h="609600">
                  <a:moveTo>
                    <a:pt x="226741" y="0"/>
                  </a:moveTo>
                  <a:lnTo>
                    <a:pt x="333103" y="41910"/>
                  </a:lnTo>
                  <a:lnTo>
                    <a:pt x="106363" y="617358"/>
                  </a:lnTo>
                  <a:lnTo>
                    <a:pt x="0" y="575449"/>
                  </a:lnTo>
                  <a:close/>
                </a:path>
              </a:pathLst>
            </a:custGeom>
            <a:solidFill>
              <a:srgbClr val="C3ECFE"/>
            </a:solidFill>
            <a:ln w="9525" cap="flat">
              <a:noFill/>
              <a:prstDash val="solid"/>
              <a:miter/>
            </a:ln>
          </p:spPr>
          <p:txBody>
            <a:bodyPr rtlCol="0" anchor="ctr"/>
            <a:lstStyle/>
            <a:p>
              <a:endParaRPr lang="en-US"/>
            </a:p>
          </p:txBody>
        </p:sp>
        <p:sp>
          <p:nvSpPr>
            <p:cNvPr id="121" name="Freeform: Shape 62">
              <a:extLst>
                <a:ext uri="{FF2B5EF4-FFF2-40B4-BE49-F238E27FC236}">
                  <a16:creationId xmlns:a16="http://schemas.microsoft.com/office/drawing/2014/main" id="{6137C2B0-1E95-83B9-CFAC-95623658567F}"/>
                </a:ext>
              </a:extLst>
            </p:cNvPr>
            <p:cNvSpPr/>
            <p:nvPr/>
          </p:nvSpPr>
          <p:spPr>
            <a:xfrm>
              <a:off x="11003235" y="3143507"/>
              <a:ext cx="40329" cy="13443"/>
            </a:xfrm>
            <a:custGeom>
              <a:avLst/>
              <a:gdLst>
                <a:gd name="connsiteX0" fmla="*/ 0 w 28575"/>
                <a:gd name="connsiteY0" fmla="*/ 0 h 9525"/>
                <a:gd name="connsiteX1" fmla="*/ 35052 w 28575"/>
                <a:gd name="connsiteY1" fmla="*/ 13811 h 9525"/>
              </a:gdLst>
              <a:ahLst/>
              <a:cxnLst>
                <a:cxn ang="0">
                  <a:pos x="connsiteX0" y="connsiteY0"/>
                </a:cxn>
                <a:cxn ang="0">
                  <a:pos x="connsiteX1" y="connsiteY1"/>
                </a:cxn>
              </a:cxnLst>
              <a:rect l="l" t="t" r="r" b="b"/>
              <a:pathLst>
                <a:path w="28575" h="9525">
                  <a:moveTo>
                    <a:pt x="0" y="0"/>
                  </a:moveTo>
                  <a:lnTo>
                    <a:pt x="35052" y="13811"/>
                  </a:lnTo>
                </a:path>
              </a:pathLst>
            </a:custGeom>
            <a:ln w="10062" cap="flat">
              <a:solidFill>
                <a:srgbClr val="CCF3FF"/>
              </a:solidFill>
              <a:prstDash val="solid"/>
              <a:miter/>
            </a:ln>
          </p:spPr>
          <p:txBody>
            <a:bodyPr rtlCol="0" anchor="ctr"/>
            <a:lstStyle/>
            <a:p>
              <a:endParaRPr lang="en-US"/>
            </a:p>
          </p:txBody>
        </p:sp>
        <p:sp>
          <p:nvSpPr>
            <p:cNvPr id="122" name="Freeform: Shape 63">
              <a:extLst>
                <a:ext uri="{FF2B5EF4-FFF2-40B4-BE49-F238E27FC236}">
                  <a16:creationId xmlns:a16="http://schemas.microsoft.com/office/drawing/2014/main" id="{437BE137-7739-E6A3-1F07-1DD14B137C61}"/>
                </a:ext>
              </a:extLst>
            </p:cNvPr>
            <p:cNvSpPr/>
            <p:nvPr/>
          </p:nvSpPr>
          <p:spPr>
            <a:xfrm>
              <a:off x="10986607" y="3185690"/>
              <a:ext cx="40329" cy="13443"/>
            </a:xfrm>
            <a:custGeom>
              <a:avLst/>
              <a:gdLst>
                <a:gd name="connsiteX0" fmla="*/ 0 w 28575"/>
                <a:gd name="connsiteY0" fmla="*/ 0 h 9525"/>
                <a:gd name="connsiteX1" fmla="*/ 35062 w 28575"/>
                <a:gd name="connsiteY1" fmla="*/ 13821 h 9525"/>
              </a:gdLst>
              <a:ahLst/>
              <a:cxnLst>
                <a:cxn ang="0">
                  <a:pos x="connsiteX0" y="connsiteY0"/>
                </a:cxn>
                <a:cxn ang="0">
                  <a:pos x="connsiteX1" y="connsiteY1"/>
                </a:cxn>
              </a:cxnLst>
              <a:rect l="l" t="t" r="r" b="b"/>
              <a:pathLst>
                <a:path w="28575" h="9525">
                  <a:moveTo>
                    <a:pt x="0" y="0"/>
                  </a:moveTo>
                  <a:lnTo>
                    <a:pt x="35062" y="13821"/>
                  </a:lnTo>
                </a:path>
              </a:pathLst>
            </a:custGeom>
            <a:ln w="10062" cap="flat">
              <a:solidFill>
                <a:srgbClr val="CCF3FF"/>
              </a:solidFill>
              <a:prstDash val="solid"/>
              <a:miter/>
            </a:ln>
          </p:spPr>
          <p:txBody>
            <a:bodyPr rtlCol="0" anchor="ctr"/>
            <a:lstStyle/>
            <a:p>
              <a:endParaRPr lang="en-US"/>
            </a:p>
          </p:txBody>
        </p:sp>
        <p:sp>
          <p:nvSpPr>
            <p:cNvPr id="123" name="Freeform: Shape 64">
              <a:extLst>
                <a:ext uri="{FF2B5EF4-FFF2-40B4-BE49-F238E27FC236}">
                  <a16:creationId xmlns:a16="http://schemas.microsoft.com/office/drawing/2014/main" id="{3C20B546-40A1-ACED-AD29-D33351E7CBAC}"/>
                </a:ext>
              </a:extLst>
            </p:cNvPr>
            <p:cNvSpPr/>
            <p:nvPr/>
          </p:nvSpPr>
          <p:spPr>
            <a:xfrm>
              <a:off x="10969991" y="3227860"/>
              <a:ext cx="40329" cy="13443"/>
            </a:xfrm>
            <a:custGeom>
              <a:avLst/>
              <a:gdLst>
                <a:gd name="connsiteX0" fmla="*/ 0 w 28575"/>
                <a:gd name="connsiteY0" fmla="*/ 0 h 9525"/>
                <a:gd name="connsiteX1" fmla="*/ 35042 w 28575"/>
                <a:gd name="connsiteY1" fmla="*/ 13830 h 9525"/>
              </a:gdLst>
              <a:ahLst/>
              <a:cxnLst>
                <a:cxn ang="0">
                  <a:pos x="connsiteX0" y="connsiteY0"/>
                </a:cxn>
                <a:cxn ang="0">
                  <a:pos x="connsiteX1" y="connsiteY1"/>
                </a:cxn>
              </a:cxnLst>
              <a:rect l="l" t="t" r="r" b="b"/>
              <a:pathLst>
                <a:path w="28575" h="9525">
                  <a:moveTo>
                    <a:pt x="0" y="0"/>
                  </a:moveTo>
                  <a:lnTo>
                    <a:pt x="35042" y="13830"/>
                  </a:lnTo>
                </a:path>
              </a:pathLst>
            </a:custGeom>
            <a:ln w="10062" cap="flat">
              <a:solidFill>
                <a:srgbClr val="CCF3FF"/>
              </a:solidFill>
              <a:prstDash val="solid"/>
              <a:miter/>
            </a:ln>
          </p:spPr>
          <p:txBody>
            <a:bodyPr rtlCol="0" anchor="ctr"/>
            <a:lstStyle/>
            <a:p>
              <a:endParaRPr lang="en-US"/>
            </a:p>
          </p:txBody>
        </p:sp>
        <p:sp>
          <p:nvSpPr>
            <p:cNvPr id="124" name="Freeform: Shape 65">
              <a:extLst>
                <a:ext uri="{FF2B5EF4-FFF2-40B4-BE49-F238E27FC236}">
                  <a16:creationId xmlns:a16="http://schemas.microsoft.com/office/drawing/2014/main" id="{334F67DA-DE4F-B1F5-7678-F14469F0C9EF}"/>
                </a:ext>
              </a:extLst>
            </p:cNvPr>
            <p:cNvSpPr/>
            <p:nvPr/>
          </p:nvSpPr>
          <p:spPr>
            <a:xfrm>
              <a:off x="10929165" y="3260513"/>
              <a:ext cx="67214" cy="26886"/>
            </a:xfrm>
            <a:custGeom>
              <a:avLst/>
              <a:gdLst>
                <a:gd name="connsiteX0" fmla="*/ 0 w 47625"/>
                <a:gd name="connsiteY0" fmla="*/ 0 h 19050"/>
                <a:gd name="connsiteX1" fmla="*/ 52197 w 47625"/>
                <a:gd name="connsiteY1" fmla="*/ 20574 h 19050"/>
              </a:gdLst>
              <a:ahLst/>
              <a:cxnLst>
                <a:cxn ang="0">
                  <a:pos x="connsiteX0" y="connsiteY0"/>
                </a:cxn>
                <a:cxn ang="0">
                  <a:pos x="connsiteX1" y="connsiteY1"/>
                </a:cxn>
              </a:cxnLst>
              <a:rect l="l" t="t" r="r" b="b"/>
              <a:pathLst>
                <a:path w="47625" h="19050">
                  <a:moveTo>
                    <a:pt x="0" y="0"/>
                  </a:moveTo>
                  <a:lnTo>
                    <a:pt x="52197" y="20574"/>
                  </a:lnTo>
                </a:path>
              </a:pathLst>
            </a:custGeom>
            <a:ln w="10062" cap="flat">
              <a:solidFill>
                <a:srgbClr val="CCF3FF"/>
              </a:solidFill>
              <a:prstDash val="solid"/>
              <a:miter/>
            </a:ln>
          </p:spPr>
          <p:txBody>
            <a:bodyPr rtlCol="0" anchor="ctr"/>
            <a:lstStyle/>
            <a:p>
              <a:endParaRPr lang="en-US"/>
            </a:p>
          </p:txBody>
        </p:sp>
        <p:sp>
          <p:nvSpPr>
            <p:cNvPr id="125" name="Freeform: Shape 66">
              <a:extLst>
                <a:ext uri="{FF2B5EF4-FFF2-40B4-BE49-F238E27FC236}">
                  <a16:creationId xmlns:a16="http://schemas.microsoft.com/office/drawing/2014/main" id="{ED3FB9D9-BA62-91A8-B433-647C6E9D3DD6}"/>
                </a:ext>
              </a:extLst>
            </p:cNvPr>
            <p:cNvSpPr/>
            <p:nvPr/>
          </p:nvSpPr>
          <p:spPr>
            <a:xfrm>
              <a:off x="10936734" y="3312242"/>
              <a:ext cx="40329" cy="13443"/>
            </a:xfrm>
            <a:custGeom>
              <a:avLst/>
              <a:gdLst>
                <a:gd name="connsiteX0" fmla="*/ 0 w 28575"/>
                <a:gd name="connsiteY0" fmla="*/ 0 h 9525"/>
                <a:gd name="connsiteX1" fmla="*/ 35052 w 28575"/>
                <a:gd name="connsiteY1" fmla="*/ 13811 h 9525"/>
              </a:gdLst>
              <a:ahLst/>
              <a:cxnLst>
                <a:cxn ang="0">
                  <a:pos x="connsiteX0" y="connsiteY0"/>
                </a:cxn>
                <a:cxn ang="0">
                  <a:pos x="connsiteX1" y="connsiteY1"/>
                </a:cxn>
              </a:cxnLst>
              <a:rect l="l" t="t" r="r" b="b"/>
              <a:pathLst>
                <a:path w="28575" h="9525">
                  <a:moveTo>
                    <a:pt x="0" y="0"/>
                  </a:moveTo>
                  <a:lnTo>
                    <a:pt x="35052" y="13811"/>
                  </a:lnTo>
                </a:path>
              </a:pathLst>
            </a:custGeom>
            <a:ln w="10062" cap="flat">
              <a:solidFill>
                <a:srgbClr val="CCF3FF"/>
              </a:solidFill>
              <a:prstDash val="solid"/>
              <a:miter/>
            </a:ln>
          </p:spPr>
          <p:txBody>
            <a:bodyPr rtlCol="0" anchor="ctr"/>
            <a:lstStyle/>
            <a:p>
              <a:endParaRPr lang="en-US"/>
            </a:p>
          </p:txBody>
        </p:sp>
        <p:sp>
          <p:nvSpPr>
            <p:cNvPr id="126" name="Freeform: Shape 67">
              <a:extLst>
                <a:ext uri="{FF2B5EF4-FFF2-40B4-BE49-F238E27FC236}">
                  <a16:creationId xmlns:a16="http://schemas.microsoft.com/office/drawing/2014/main" id="{2C097A9C-6A91-EDFA-C3B2-DEBD55CD4650}"/>
                </a:ext>
              </a:extLst>
            </p:cNvPr>
            <p:cNvSpPr/>
            <p:nvPr/>
          </p:nvSpPr>
          <p:spPr>
            <a:xfrm>
              <a:off x="10920118" y="3354413"/>
              <a:ext cx="40329" cy="13443"/>
            </a:xfrm>
            <a:custGeom>
              <a:avLst/>
              <a:gdLst>
                <a:gd name="connsiteX0" fmla="*/ 0 w 28575"/>
                <a:gd name="connsiteY0" fmla="*/ 0 h 9525"/>
                <a:gd name="connsiteX1" fmla="*/ 35052 w 28575"/>
                <a:gd name="connsiteY1" fmla="*/ 13821 h 9525"/>
              </a:gdLst>
              <a:ahLst/>
              <a:cxnLst>
                <a:cxn ang="0">
                  <a:pos x="connsiteX0" y="connsiteY0"/>
                </a:cxn>
                <a:cxn ang="0">
                  <a:pos x="connsiteX1" y="connsiteY1"/>
                </a:cxn>
              </a:cxnLst>
              <a:rect l="l" t="t" r="r" b="b"/>
              <a:pathLst>
                <a:path w="28575" h="9525">
                  <a:moveTo>
                    <a:pt x="0" y="0"/>
                  </a:moveTo>
                  <a:lnTo>
                    <a:pt x="35052" y="13821"/>
                  </a:lnTo>
                </a:path>
              </a:pathLst>
            </a:custGeom>
            <a:ln w="10062" cap="flat">
              <a:solidFill>
                <a:srgbClr val="CCF3FF"/>
              </a:solidFill>
              <a:prstDash val="solid"/>
              <a:miter/>
            </a:ln>
          </p:spPr>
          <p:txBody>
            <a:bodyPr rtlCol="0" anchor="ctr"/>
            <a:lstStyle/>
            <a:p>
              <a:endParaRPr lang="en-US"/>
            </a:p>
          </p:txBody>
        </p:sp>
        <p:sp>
          <p:nvSpPr>
            <p:cNvPr id="127" name="Freeform: Shape 68">
              <a:extLst>
                <a:ext uri="{FF2B5EF4-FFF2-40B4-BE49-F238E27FC236}">
                  <a16:creationId xmlns:a16="http://schemas.microsoft.com/office/drawing/2014/main" id="{A7D193BB-D4BE-A58B-AD49-E9900B9798F6}"/>
                </a:ext>
              </a:extLst>
            </p:cNvPr>
            <p:cNvSpPr/>
            <p:nvPr/>
          </p:nvSpPr>
          <p:spPr>
            <a:xfrm>
              <a:off x="10903490" y="3396596"/>
              <a:ext cx="40329" cy="13443"/>
            </a:xfrm>
            <a:custGeom>
              <a:avLst/>
              <a:gdLst>
                <a:gd name="connsiteX0" fmla="*/ 0 w 28575"/>
                <a:gd name="connsiteY0" fmla="*/ 0 h 9525"/>
                <a:gd name="connsiteX1" fmla="*/ 35043 w 28575"/>
                <a:gd name="connsiteY1" fmla="*/ 13821 h 9525"/>
              </a:gdLst>
              <a:ahLst/>
              <a:cxnLst>
                <a:cxn ang="0">
                  <a:pos x="connsiteX0" y="connsiteY0"/>
                </a:cxn>
                <a:cxn ang="0">
                  <a:pos x="connsiteX1" y="connsiteY1"/>
                </a:cxn>
              </a:cxnLst>
              <a:rect l="l" t="t" r="r" b="b"/>
              <a:pathLst>
                <a:path w="28575" h="9525">
                  <a:moveTo>
                    <a:pt x="0" y="0"/>
                  </a:moveTo>
                  <a:lnTo>
                    <a:pt x="35043" y="13821"/>
                  </a:lnTo>
                </a:path>
              </a:pathLst>
            </a:custGeom>
            <a:ln w="10062" cap="flat">
              <a:solidFill>
                <a:srgbClr val="CCF3FF"/>
              </a:solidFill>
              <a:prstDash val="solid"/>
              <a:miter/>
            </a:ln>
          </p:spPr>
          <p:txBody>
            <a:bodyPr rtlCol="0" anchor="ctr"/>
            <a:lstStyle/>
            <a:p>
              <a:endParaRPr lang="en-US"/>
            </a:p>
          </p:txBody>
        </p:sp>
        <p:sp>
          <p:nvSpPr>
            <p:cNvPr id="128" name="Freeform: Shape 69">
              <a:extLst>
                <a:ext uri="{FF2B5EF4-FFF2-40B4-BE49-F238E27FC236}">
                  <a16:creationId xmlns:a16="http://schemas.microsoft.com/office/drawing/2014/main" id="{C77EFD94-FE03-4DA1-A062-2F5276926B01}"/>
                </a:ext>
              </a:extLst>
            </p:cNvPr>
            <p:cNvSpPr/>
            <p:nvPr/>
          </p:nvSpPr>
          <p:spPr>
            <a:xfrm>
              <a:off x="10862650" y="3429248"/>
              <a:ext cx="67214" cy="26886"/>
            </a:xfrm>
            <a:custGeom>
              <a:avLst/>
              <a:gdLst>
                <a:gd name="connsiteX0" fmla="*/ 0 w 47625"/>
                <a:gd name="connsiteY0" fmla="*/ 0 h 19050"/>
                <a:gd name="connsiteX1" fmla="*/ 52206 w 47625"/>
                <a:gd name="connsiteY1" fmla="*/ 20574 h 19050"/>
              </a:gdLst>
              <a:ahLst/>
              <a:cxnLst>
                <a:cxn ang="0">
                  <a:pos x="connsiteX0" y="connsiteY0"/>
                </a:cxn>
                <a:cxn ang="0">
                  <a:pos x="connsiteX1" y="connsiteY1"/>
                </a:cxn>
              </a:cxnLst>
              <a:rect l="l" t="t" r="r" b="b"/>
              <a:pathLst>
                <a:path w="47625" h="19050">
                  <a:moveTo>
                    <a:pt x="0" y="0"/>
                  </a:moveTo>
                  <a:lnTo>
                    <a:pt x="52206" y="20574"/>
                  </a:lnTo>
                </a:path>
              </a:pathLst>
            </a:custGeom>
            <a:ln w="10062" cap="flat">
              <a:solidFill>
                <a:srgbClr val="CCF3FF"/>
              </a:solidFill>
              <a:prstDash val="solid"/>
              <a:miter/>
            </a:ln>
          </p:spPr>
          <p:txBody>
            <a:bodyPr rtlCol="0" anchor="ctr"/>
            <a:lstStyle/>
            <a:p>
              <a:endParaRPr lang="en-US"/>
            </a:p>
          </p:txBody>
        </p:sp>
        <p:sp>
          <p:nvSpPr>
            <p:cNvPr id="129" name="Freeform: Shape 70">
              <a:extLst>
                <a:ext uri="{FF2B5EF4-FFF2-40B4-BE49-F238E27FC236}">
                  <a16:creationId xmlns:a16="http://schemas.microsoft.com/office/drawing/2014/main" id="{B05E3846-03F6-7443-E494-9F778781EEA4}"/>
                </a:ext>
              </a:extLst>
            </p:cNvPr>
            <p:cNvSpPr/>
            <p:nvPr/>
          </p:nvSpPr>
          <p:spPr>
            <a:xfrm>
              <a:off x="10870232" y="3480976"/>
              <a:ext cx="40329" cy="13443"/>
            </a:xfrm>
            <a:custGeom>
              <a:avLst/>
              <a:gdLst>
                <a:gd name="connsiteX0" fmla="*/ 0 w 28575"/>
                <a:gd name="connsiteY0" fmla="*/ 0 h 9525"/>
                <a:gd name="connsiteX1" fmla="*/ 35062 w 28575"/>
                <a:gd name="connsiteY1" fmla="*/ 13811 h 9525"/>
              </a:gdLst>
              <a:ahLst/>
              <a:cxnLst>
                <a:cxn ang="0">
                  <a:pos x="connsiteX0" y="connsiteY0"/>
                </a:cxn>
                <a:cxn ang="0">
                  <a:pos x="connsiteX1" y="connsiteY1"/>
                </a:cxn>
              </a:cxnLst>
              <a:rect l="l" t="t" r="r" b="b"/>
              <a:pathLst>
                <a:path w="28575" h="9525">
                  <a:moveTo>
                    <a:pt x="0" y="0"/>
                  </a:moveTo>
                  <a:lnTo>
                    <a:pt x="35062" y="13811"/>
                  </a:lnTo>
                </a:path>
              </a:pathLst>
            </a:custGeom>
            <a:ln w="10062" cap="flat">
              <a:solidFill>
                <a:srgbClr val="CCF3FF"/>
              </a:solidFill>
              <a:prstDash val="solid"/>
              <a:miter/>
            </a:ln>
          </p:spPr>
          <p:txBody>
            <a:bodyPr rtlCol="0" anchor="ctr"/>
            <a:lstStyle/>
            <a:p>
              <a:endParaRPr lang="en-US"/>
            </a:p>
          </p:txBody>
        </p:sp>
        <p:sp>
          <p:nvSpPr>
            <p:cNvPr id="130" name="Freeform: Shape 71">
              <a:extLst>
                <a:ext uri="{FF2B5EF4-FFF2-40B4-BE49-F238E27FC236}">
                  <a16:creationId xmlns:a16="http://schemas.microsoft.com/office/drawing/2014/main" id="{0E094D8F-6721-77D7-B707-BFEE1BEE0C98}"/>
                </a:ext>
              </a:extLst>
            </p:cNvPr>
            <p:cNvSpPr/>
            <p:nvPr/>
          </p:nvSpPr>
          <p:spPr>
            <a:xfrm>
              <a:off x="10853616" y="3523146"/>
              <a:ext cx="40329" cy="13443"/>
            </a:xfrm>
            <a:custGeom>
              <a:avLst/>
              <a:gdLst>
                <a:gd name="connsiteX0" fmla="*/ 0 w 28575"/>
                <a:gd name="connsiteY0" fmla="*/ 0 h 9525"/>
                <a:gd name="connsiteX1" fmla="*/ 35042 w 28575"/>
                <a:gd name="connsiteY1" fmla="*/ 13811 h 9525"/>
              </a:gdLst>
              <a:ahLst/>
              <a:cxnLst>
                <a:cxn ang="0">
                  <a:pos x="connsiteX0" y="connsiteY0"/>
                </a:cxn>
                <a:cxn ang="0">
                  <a:pos x="connsiteX1" y="connsiteY1"/>
                </a:cxn>
              </a:cxnLst>
              <a:rect l="l" t="t" r="r" b="b"/>
              <a:pathLst>
                <a:path w="28575" h="9525">
                  <a:moveTo>
                    <a:pt x="0" y="0"/>
                  </a:moveTo>
                  <a:lnTo>
                    <a:pt x="35042" y="13811"/>
                  </a:lnTo>
                </a:path>
              </a:pathLst>
            </a:custGeom>
            <a:ln w="10062" cap="flat">
              <a:solidFill>
                <a:srgbClr val="CCF3FF"/>
              </a:solidFill>
              <a:prstDash val="solid"/>
              <a:miter/>
            </a:ln>
          </p:spPr>
          <p:txBody>
            <a:bodyPr rtlCol="0" anchor="ctr"/>
            <a:lstStyle/>
            <a:p>
              <a:endParaRPr lang="en-US"/>
            </a:p>
          </p:txBody>
        </p:sp>
        <p:sp>
          <p:nvSpPr>
            <p:cNvPr id="131" name="Freeform: Shape 72">
              <a:extLst>
                <a:ext uri="{FF2B5EF4-FFF2-40B4-BE49-F238E27FC236}">
                  <a16:creationId xmlns:a16="http://schemas.microsoft.com/office/drawing/2014/main" id="{BACDD24A-1256-7B6B-A3B2-5951DF5AC4FB}"/>
                </a:ext>
              </a:extLst>
            </p:cNvPr>
            <p:cNvSpPr/>
            <p:nvPr/>
          </p:nvSpPr>
          <p:spPr>
            <a:xfrm>
              <a:off x="10836974" y="3565331"/>
              <a:ext cx="40329" cy="13443"/>
            </a:xfrm>
            <a:custGeom>
              <a:avLst/>
              <a:gdLst>
                <a:gd name="connsiteX0" fmla="*/ 0 w 28575"/>
                <a:gd name="connsiteY0" fmla="*/ 0 h 9525"/>
                <a:gd name="connsiteX1" fmla="*/ 35062 w 28575"/>
                <a:gd name="connsiteY1" fmla="*/ 13811 h 9525"/>
              </a:gdLst>
              <a:ahLst/>
              <a:cxnLst>
                <a:cxn ang="0">
                  <a:pos x="connsiteX0" y="connsiteY0"/>
                </a:cxn>
                <a:cxn ang="0">
                  <a:pos x="connsiteX1" y="connsiteY1"/>
                </a:cxn>
              </a:cxnLst>
              <a:rect l="l" t="t" r="r" b="b"/>
              <a:pathLst>
                <a:path w="28575" h="9525">
                  <a:moveTo>
                    <a:pt x="0" y="0"/>
                  </a:moveTo>
                  <a:lnTo>
                    <a:pt x="35062" y="13811"/>
                  </a:lnTo>
                </a:path>
              </a:pathLst>
            </a:custGeom>
            <a:ln w="10062" cap="flat">
              <a:solidFill>
                <a:srgbClr val="CCF3FF"/>
              </a:solidFill>
              <a:prstDash val="solid"/>
              <a:miter/>
            </a:ln>
          </p:spPr>
          <p:txBody>
            <a:bodyPr rtlCol="0" anchor="ctr"/>
            <a:lstStyle/>
            <a:p>
              <a:endParaRPr lang="en-US"/>
            </a:p>
          </p:txBody>
        </p:sp>
        <p:sp>
          <p:nvSpPr>
            <p:cNvPr id="132" name="Freeform: Shape 73">
              <a:extLst>
                <a:ext uri="{FF2B5EF4-FFF2-40B4-BE49-F238E27FC236}">
                  <a16:creationId xmlns:a16="http://schemas.microsoft.com/office/drawing/2014/main" id="{9622552C-5856-5B9B-C2FC-577149962963}"/>
                </a:ext>
              </a:extLst>
            </p:cNvPr>
            <p:cNvSpPr/>
            <p:nvPr/>
          </p:nvSpPr>
          <p:spPr>
            <a:xfrm>
              <a:off x="10796149" y="3597983"/>
              <a:ext cx="67214" cy="26886"/>
            </a:xfrm>
            <a:custGeom>
              <a:avLst/>
              <a:gdLst>
                <a:gd name="connsiteX0" fmla="*/ 0 w 47625"/>
                <a:gd name="connsiteY0" fmla="*/ 0 h 19050"/>
                <a:gd name="connsiteX1" fmla="*/ 52207 w 47625"/>
                <a:gd name="connsiteY1" fmla="*/ 20574 h 19050"/>
              </a:gdLst>
              <a:ahLst/>
              <a:cxnLst>
                <a:cxn ang="0">
                  <a:pos x="connsiteX0" y="connsiteY0"/>
                </a:cxn>
                <a:cxn ang="0">
                  <a:pos x="connsiteX1" y="connsiteY1"/>
                </a:cxn>
              </a:cxnLst>
              <a:rect l="l" t="t" r="r" b="b"/>
              <a:pathLst>
                <a:path w="47625" h="19050">
                  <a:moveTo>
                    <a:pt x="0" y="0"/>
                  </a:moveTo>
                  <a:lnTo>
                    <a:pt x="52207" y="20574"/>
                  </a:lnTo>
                </a:path>
              </a:pathLst>
            </a:custGeom>
            <a:ln w="10062" cap="flat">
              <a:solidFill>
                <a:srgbClr val="CCF3FF"/>
              </a:solidFill>
              <a:prstDash val="solid"/>
              <a:miter/>
            </a:ln>
          </p:spPr>
          <p:txBody>
            <a:bodyPr rtlCol="0" anchor="ctr"/>
            <a:lstStyle/>
            <a:p>
              <a:endParaRPr lang="en-US"/>
            </a:p>
          </p:txBody>
        </p:sp>
        <p:sp>
          <p:nvSpPr>
            <p:cNvPr id="133" name="Freeform: Shape 74">
              <a:extLst>
                <a:ext uri="{FF2B5EF4-FFF2-40B4-BE49-F238E27FC236}">
                  <a16:creationId xmlns:a16="http://schemas.microsoft.com/office/drawing/2014/main" id="{1BB02ABF-3276-20D2-D34B-3D915E17BA76}"/>
                </a:ext>
              </a:extLst>
            </p:cNvPr>
            <p:cNvSpPr/>
            <p:nvPr/>
          </p:nvSpPr>
          <p:spPr>
            <a:xfrm>
              <a:off x="10803730" y="3649684"/>
              <a:ext cx="40329" cy="13443"/>
            </a:xfrm>
            <a:custGeom>
              <a:avLst/>
              <a:gdLst>
                <a:gd name="connsiteX0" fmla="*/ 0 w 28575"/>
                <a:gd name="connsiteY0" fmla="*/ 0 h 9525"/>
                <a:gd name="connsiteX1" fmla="*/ 35052 w 28575"/>
                <a:gd name="connsiteY1" fmla="*/ 13821 h 9525"/>
              </a:gdLst>
              <a:ahLst/>
              <a:cxnLst>
                <a:cxn ang="0">
                  <a:pos x="connsiteX0" y="connsiteY0"/>
                </a:cxn>
                <a:cxn ang="0">
                  <a:pos x="connsiteX1" y="connsiteY1"/>
                </a:cxn>
              </a:cxnLst>
              <a:rect l="l" t="t" r="r" b="b"/>
              <a:pathLst>
                <a:path w="28575" h="9525">
                  <a:moveTo>
                    <a:pt x="0" y="0"/>
                  </a:moveTo>
                  <a:lnTo>
                    <a:pt x="35052" y="13821"/>
                  </a:lnTo>
                </a:path>
              </a:pathLst>
            </a:custGeom>
            <a:ln w="10062" cap="flat">
              <a:solidFill>
                <a:srgbClr val="CCF3FF"/>
              </a:solidFill>
              <a:prstDash val="solid"/>
              <a:miter/>
            </a:ln>
          </p:spPr>
          <p:txBody>
            <a:bodyPr rtlCol="0" anchor="ctr"/>
            <a:lstStyle/>
            <a:p>
              <a:endParaRPr lang="en-US"/>
            </a:p>
          </p:txBody>
        </p:sp>
        <p:sp>
          <p:nvSpPr>
            <p:cNvPr id="134" name="Freeform: Shape 75">
              <a:extLst>
                <a:ext uri="{FF2B5EF4-FFF2-40B4-BE49-F238E27FC236}">
                  <a16:creationId xmlns:a16="http://schemas.microsoft.com/office/drawing/2014/main" id="{564F7386-04EE-ECBA-776A-333F2A10E080}"/>
                </a:ext>
              </a:extLst>
            </p:cNvPr>
            <p:cNvSpPr/>
            <p:nvPr/>
          </p:nvSpPr>
          <p:spPr>
            <a:xfrm>
              <a:off x="10787101" y="3691882"/>
              <a:ext cx="40329" cy="13443"/>
            </a:xfrm>
            <a:custGeom>
              <a:avLst/>
              <a:gdLst>
                <a:gd name="connsiteX0" fmla="*/ 0 w 28575"/>
                <a:gd name="connsiteY0" fmla="*/ 0 h 9525"/>
                <a:gd name="connsiteX1" fmla="*/ 35052 w 28575"/>
                <a:gd name="connsiteY1" fmla="*/ 13811 h 9525"/>
              </a:gdLst>
              <a:ahLst/>
              <a:cxnLst>
                <a:cxn ang="0">
                  <a:pos x="connsiteX0" y="connsiteY0"/>
                </a:cxn>
                <a:cxn ang="0">
                  <a:pos x="connsiteX1" y="connsiteY1"/>
                </a:cxn>
              </a:cxnLst>
              <a:rect l="l" t="t" r="r" b="b"/>
              <a:pathLst>
                <a:path w="28575" h="9525">
                  <a:moveTo>
                    <a:pt x="0" y="0"/>
                  </a:moveTo>
                  <a:lnTo>
                    <a:pt x="35052" y="13811"/>
                  </a:lnTo>
                </a:path>
              </a:pathLst>
            </a:custGeom>
            <a:ln w="10062" cap="flat">
              <a:solidFill>
                <a:srgbClr val="CCF3FF"/>
              </a:solidFill>
              <a:prstDash val="solid"/>
              <a:miter/>
            </a:ln>
          </p:spPr>
          <p:txBody>
            <a:bodyPr rtlCol="0" anchor="ctr"/>
            <a:lstStyle/>
            <a:p>
              <a:endParaRPr lang="en-US"/>
            </a:p>
          </p:txBody>
        </p:sp>
        <p:sp>
          <p:nvSpPr>
            <p:cNvPr id="135" name="Freeform: Shape 76">
              <a:extLst>
                <a:ext uri="{FF2B5EF4-FFF2-40B4-BE49-F238E27FC236}">
                  <a16:creationId xmlns:a16="http://schemas.microsoft.com/office/drawing/2014/main" id="{28EF9345-AB2D-D531-3B9F-B3947035CB06}"/>
                </a:ext>
              </a:extLst>
            </p:cNvPr>
            <p:cNvSpPr/>
            <p:nvPr/>
          </p:nvSpPr>
          <p:spPr>
            <a:xfrm>
              <a:off x="10770472" y="3734066"/>
              <a:ext cx="40329" cy="13443"/>
            </a:xfrm>
            <a:custGeom>
              <a:avLst/>
              <a:gdLst>
                <a:gd name="connsiteX0" fmla="*/ 0 w 28575"/>
                <a:gd name="connsiteY0" fmla="*/ 0 h 9525"/>
                <a:gd name="connsiteX1" fmla="*/ 35062 w 28575"/>
                <a:gd name="connsiteY1" fmla="*/ 13811 h 9525"/>
              </a:gdLst>
              <a:ahLst/>
              <a:cxnLst>
                <a:cxn ang="0">
                  <a:pos x="connsiteX0" y="connsiteY0"/>
                </a:cxn>
                <a:cxn ang="0">
                  <a:pos x="connsiteX1" y="connsiteY1"/>
                </a:cxn>
              </a:cxnLst>
              <a:rect l="l" t="t" r="r" b="b"/>
              <a:pathLst>
                <a:path w="28575" h="9525">
                  <a:moveTo>
                    <a:pt x="0" y="0"/>
                  </a:moveTo>
                  <a:lnTo>
                    <a:pt x="35062" y="13811"/>
                  </a:lnTo>
                </a:path>
              </a:pathLst>
            </a:custGeom>
            <a:ln w="10062" cap="flat">
              <a:solidFill>
                <a:srgbClr val="CCF3FF"/>
              </a:solidFill>
              <a:prstDash val="solid"/>
              <a:miter/>
            </a:ln>
          </p:spPr>
          <p:txBody>
            <a:bodyPr rtlCol="0" anchor="ctr"/>
            <a:lstStyle/>
            <a:p>
              <a:endParaRPr lang="en-US"/>
            </a:p>
          </p:txBody>
        </p:sp>
        <p:sp>
          <p:nvSpPr>
            <p:cNvPr id="136" name="Freeform: Shape 77">
              <a:extLst>
                <a:ext uri="{FF2B5EF4-FFF2-40B4-BE49-F238E27FC236}">
                  <a16:creationId xmlns:a16="http://schemas.microsoft.com/office/drawing/2014/main" id="{A0FF5304-479A-49AE-C435-375FD2341DEE}"/>
                </a:ext>
              </a:extLst>
            </p:cNvPr>
            <p:cNvSpPr/>
            <p:nvPr/>
          </p:nvSpPr>
          <p:spPr>
            <a:xfrm>
              <a:off x="10729646" y="3766692"/>
              <a:ext cx="67214" cy="26886"/>
            </a:xfrm>
            <a:custGeom>
              <a:avLst/>
              <a:gdLst>
                <a:gd name="connsiteX0" fmla="*/ 0 w 47625"/>
                <a:gd name="connsiteY0" fmla="*/ 0 h 19050"/>
                <a:gd name="connsiteX1" fmla="*/ 52197 w 47625"/>
                <a:gd name="connsiteY1" fmla="*/ 20584 h 19050"/>
              </a:gdLst>
              <a:ahLst/>
              <a:cxnLst>
                <a:cxn ang="0">
                  <a:pos x="connsiteX0" y="connsiteY0"/>
                </a:cxn>
                <a:cxn ang="0">
                  <a:pos x="connsiteX1" y="connsiteY1"/>
                </a:cxn>
              </a:cxnLst>
              <a:rect l="l" t="t" r="r" b="b"/>
              <a:pathLst>
                <a:path w="47625" h="19050">
                  <a:moveTo>
                    <a:pt x="0" y="0"/>
                  </a:moveTo>
                  <a:lnTo>
                    <a:pt x="52197" y="20584"/>
                  </a:lnTo>
                </a:path>
              </a:pathLst>
            </a:custGeom>
            <a:ln w="10062" cap="flat">
              <a:solidFill>
                <a:srgbClr val="CCF3FF"/>
              </a:solidFill>
              <a:prstDash val="solid"/>
              <a:miter/>
            </a:ln>
          </p:spPr>
          <p:txBody>
            <a:bodyPr rtlCol="0" anchor="ctr"/>
            <a:lstStyle/>
            <a:p>
              <a:endParaRPr lang="en-US"/>
            </a:p>
          </p:txBody>
        </p:sp>
        <p:sp>
          <p:nvSpPr>
            <p:cNvPr id="137" name="Freeform: Shape 78">
              <a:extLst>
                <a:ext uri="{FF2B5EF4-FFF2-40B4-BE49-F238E27FC236}">
                  <a16:creationId xmlns:a16="http://schemas.microsoft.com/office/drawing/2014/main" id="{F47A11AA-CB52-B2D8-F698-0693B8FCF209}"/>
                </a:ext>
              </a:extLst>
            </p:cNvPr>
            <p:cNvSpPr/>
            <p:nvPr/>
          </p:nvSpPr>
          <p:spPr>
            <a:xfrm>
              <a:off x="10737215" y="3818420"/>
              <a:ext cx="40329" cy="13443"/>
            </a:xfrm>
            <a:custGeom>
              <a:avLst/>
              <a:gdLst>
                <a:gd name="connsiteX0" fmla="*/ 0 w 28575"/>
                <a:gd name="connsiteY0" fmla="*/ 0 h 9525"/>
                <a:gd name="connsiteX1" fmla="*/ 35062 w 28575"/>
                <a:gd name="connsiteY1" fmla="*/ 13811 h 9525"/>
              </a:gdLst>
              <a:ahLst/>
              <a:cxnLst>
                <a:cxn ang="0">
                  <a:pos x="connsiteX0" y="connsiteY0"/>
                </a:cxn>
                <a:cxn ang="0">
                  <a:pos x="connsiteX1" y="connsiteY1"/>
                </a:cxn>
              </a:cxnLst>
              <a:rect l="l" t="t" r="r" b="b"/>
              <a:pathLst>
                <a:path w="28575" h="9525">
                  <a:moveTo>
                    <a:pt x="0" y="0"/>
                  </a:moveTo>
                  <a:lnTo>
                    <a:pt x="35062" y="13811"/>
                  </a:lnTo>
                </a:path>
              </a:pathLst>
            </a:custGeom>
            <a:ln w="10062" cap="flat">
              <a:solidFill>
                <a:srgbClr val="CCF3FF"/>
              </a:solidFill>
              <a:prstDash val="solid"/>
              <a:miter/>
            </a:ln>
          </p:spPr>
          <p:txBody>
            <a:bodyPr rtlCol="0" anchor="ctr"/>
            <a:lstStyle/>
            <a:p>
              <a:endParaRPr lang="en-US"/>
            </a:p>
          </p:txBody>
        </p:sp>
        <p:sp>
          <p:nvSpPr>
            <p:cNvPr id="138" name="Freeform: Shape 79">
              <a:extLst>
                <a:ext uri="{FF2B5EF4-FFF2-40B4-BE49-F238E27FC236}">
                  <a16:creationId xmlns:a16="http://schemas.microsoft.com/office/drawing/2014/main" id="{D45B5A6C-A1D6-6D26-7B19-55CEBCD84E2C}"/>
                </a:ext>
              </a:extLst>
            </p:cNvPr>
            <p:cNvSpPr/>
            <p:nvPr/>
          </p:nvSpPr>
          <p:spPr>
            <a:xfrm>
              <a:off x="10720599" y="3860603"/>
              <a:ext cx="40329" cy="13443"/>
            </a:xfrm>
            <a:custGeom>
              <a:avLst/>
              <a:gdLst>
                <a:gd name="connsiteX0" fmla="*/ 0 w 28575"/>
                <a:gd name="connsiteY0" fmla="*/ 0 h 9525"/>
                <a:gd name="connsiteX1" fmla="*/ 35052 w 28575"/>
                <a:gd name="connsiteY1" fmla="*/ 13821 h 9525"/>
              </a:gdLst>
              <a:ahLst/>
              <a:cxnLst>
                <a:cxn ang="0">
                  <a:pos x="connsiteX0" y="connsiteY0"/>
                </a:cxn>
                <a:cxn ang="0">
                  <a:pos x="connsiteX1" y="connsiteY1"/>
                </a:cxn>
              </a:cxnLst>
              <a:rect l="l" t="t" r="r" b="b"/>
              <a:pathLst>
                <a:path w="28575" h="9525">
                  <a:moveTo>
                    <a:pt x="0" y="0"/>
                  </a:moveTo>
                  <a:lnTo>
                    <a:pt x="35052" y="13821"/>
                  </a:lnTo>
                </a:path>
              </a:pathLst>
            </a:custGeom>
            <a:ln w="10062" cap="flat">
              <a:solidFill>
                <a:srgbClr val="CCF3FF"/>
              </a:solidFill>
              <a:prstDash val="solid"/>
              <a:miter/>
            </a:ln>
          </p:spPr>
          <p:txBody>
            <a:bodyPr rtlCol="0" anchor="ctr"/>
            <a:lstStyle/>
            <a:p>
              <a:endParaRPr lang="en-US"/>
            </a:p>
          </p:txBody>
        </p:sp>
        <p:sp>
          <p:nvSpPr>
            <p:cNvPr id="139" name="Freeform: Shape 80">
              <a:extLst>
                <a:ext uri="{FF2B5EF4-FFF2-40B4-BE49-F238E27FC236}">
                  <a16:creationId xmlns:a16="http://schemas.microsoft.com/office/drawing/2014/main" id="{744A59B8-9ECB-B3B3-A8C4-BD4F5A702AF1}"/>
                </a:ext>
              </a:extLst>
            </p:cNvPr>
            <p:cNvSpPr/>
            <p:nvPr/>
          </p:nvSpPr>
          <p:spPr>
            <a:xfrm>
              <a:off x="10703971" y="3902787"/>
              <a:ext cx="40329" cy="13443"/>
            </a:xfrm>
            <a:custGeom>
              <a:avLst/>
              <a:gdLst>
                <a:gd name="connsiteX0" fmla="*/ 0 w 28575"/>
                <a:gd name="connsiteY0" fmla="*/ 0 h 9525"/>
                <a:gd name="connsiteX1" fmla="*/ 35052 w 28575"/>
                <a:gd name="connsiteY1" fmla="*/ 13821 h 9525"/>
              </a:gdLst>
              <a:ahLst/>
              <a:cxnLst>
                <a:cxn ang="0">
                  <a:pos x="connsiteX0" y="connsiteY0"/>
                </a:cxn>
                <a:cxn ang="0">
                  <a:pos x="connsiteX1" y="connsiteY1"/>
                </a:cxn>
              </a:cxnLst>
              <a:rect l="l" t="t" r="r" b="b"/>
              <a:pathLst>
                <a:path w="28575" h="9525">
                  <a:moveTo>
                    <a:pt x="0" y="0"/>
                  </a:moveTo>
                  <a:lnTo>
                    <a:pt x="35052" y="13821"/>
                  </a:lnTo>
                </a:path>
              </a:pathLst>
            </a:custGeom>
            <a:ln w="10062" cap="flat">
              <a:solidFill>
                <a:srgbClr val="CCF3FF"/>
              </a:solidFill>
              <a:prstDash val="solid"/>
              <a:miter/>
            </a:ln>
          </p:spPr>
          <p:txBody>
            <a:bodyPr rtlCol="0" anchor="ctr"/>
            <a:lstStyle/>
            <a:p>
              <a:endParaRPr lang="en-US"/>
            </a:p>
          </p:txBody>
        </p:sp>
        <p:sp>
          <p:nvSpPr>
            <p:cNvPr id="140" name="Freeform: Shape 81">
              <a:extLst>
                <a:ext uri="{FF2B5EF4-FFF2-40B4-BE49-F238E27FC236}">
                  <a16:creationId xmlns:a16="http://schemas.microsoft.com/office/drawing/2014/main" id="{EF10024F-4381-5BAA-1BD8-A815D8846F94}"/>
                </a:ext>
              </a:extLst>
            </p:cNvPr>
            <p:cNvSpPr/>
            <p:nvPr/>
          </p:nvSpPr>
          <p:spPr>
            <a:xfrm>
              <a:off x="9978387" y="3530823"/>
              <a:ext cx="994772" cy="1156087"/>
            </a:xfrm>
            <a:custGeom>
              <a:avLst/>
              <a:gdLst>
                <a:gd name="connsiteX0" fmla="*/ 619527 w 704850"/>
                <a:gd name="connsiteY0" fmla="*/ 821398 h 819150"/>
                <a:gd name="connsiteX1" fmla="*/ 89185 w 704850"/>
                <a:gd name="connsiteY1" fmla="*/ 821398 h 819150"/>
                <a:gd name="connsiteX2" fmla="*/ 107 w 704850"/>
                <a:gd name="connsiteY2" fmla="*/ 19126 h 819150"/>
                <a:gd name="connsiteX3" fmla="*/ 17224 w 704850"/>
                <a:gd name="connsiteY3" fmla="*/ 0 h 819150"/>
                <a:gd name="connsiteX4" fmla="*/ 691479 w 704850"/>
                <a:gd name="connsiteY4" fmla="*/ 0 h 819150"/>
                <a:gd name="connsiteX5" fmla="*/ 708596 w 704850"/>
                <a:gd name="connsiteY5" fmla="*/ 19126 h 819150"/>
                <a:gd name="connsiteX6" fmla="*/ 619527 w 704850"/>
                <a:gd name="connsiteY6" fmla="*/ 821398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04850" h="819150">
                  <a:moveTo>
                    <a:pt x="619527" y="821398"/>
                  </a:moveTo>
                  <a:lnTo>
                    <a:pt x="89185" y="821398"/>
                  </a:lnTo>
                  <a:lnTo>
                    <a:pt x="107" y="19126"/>
                  </a:lnTo>
                  <a:cubicBezTo>
                    <a:pt x="-1026" y="8925"/>
                    <a:pt x="6956" y="0"/>
                    <a:pt x="17224" y="0"/>
                  </a:cubicBezTo>
                  <a:lnTo>
                    <a:pt x="691479" y="0"/>
                  </a:lnTo>
                  <a:cubicBezTo>
                    <a:pt x="701738" y="0"/>
                    <a:pt x="709730" y="8925"/>
                    <a:pt x="708596" y="19126"/>
                  </a:cubicBezTo>
                  <a:lnTo>
                    <a:pt x="619527" y="821398"/>
                  </a:lnTo>
                  <a:close/>
                </a:path>
              </a:pathLst>
            </a:custGeom>
            <a:solidFill>
              <a:srgbClr val="9BDFFF"/>
            </a:solidFill>
            <a:ln w="9525" cap="flat">
              <a:noFill/>
              <a:prstDash val="solid"/>
              <a:miter/>
            </a:ln>
          </p:spPr>
          <p:txBody>
            <a:bodyPr rtlCol="0" anchor="ctr"/>
            <a:lstStyle/>
            <a:p>
              <a:endParaRPr lang="en-US"/>
            </a:p>
          </p:txBody>
        </p:sp>
        <p:sp>
          <p:nvSpPr>
            <p:cNvPr id="141" name="Freeform: Shape 82">
              <a:extLst>
                <a:ext uri="{FF2B5EF4-FFF2-40B4-BE49-F238E27FC236}">
                  <a16:creationId xmlns:a16="http://schemas.microsoft.com/office/drawing/2014/main" id="{FCE85AF2-5280-0105-3D88-EE7E6F8D6FFE}"/>
                </a:ext>
              </a:extLst>
            </p:cNvPr>
            <p:cNvSpPr/>
            <p:nvPr/>
          </p:nvSpPr>
          <p:spPr>
            <a:xfrm>
              <a:off x="9615725" y="4093765"/>
              <a:ext cx="1666916" cy="658701"/>
            </a:xfrm>
            <a:custGeom>
              <a:avLst/>
              <a:gdLst>
                <a:gd name="connsiteX0" fmla="*/ 211468 w 1181100"/>
                <a:gd name="connsiteY0" fmla="*/ 457489 h 466725"/>
                <a:gd name="connsiteX1" fmla="*/ 1169769 w 1181100"/>
                <a:gd name="connsiteY1" fmla="*/ 470539 h 466725"/>
                <a:gd name="connsiteX2" fmla="*/ 1156053 w 1181100"/>
                <a:gd name="connsiteY2" fmla="*/ 422694 h 466725"/>
                <a:gd name="connsiteX3" fmla="*/ 950875 w 1181100"/>
                <a:gd name="connsiteY3" fmla="*/ 419504 h 466725"/>
                <a:gd name="connsiteX4" fmla="*/ 986984 w 1181100"/>
                <a:gd name="connsiteY4" fmla="*/ 386185 h 466725"/>
                <a:gd name="connsiteX5" fmla="*/ 955504 w 1181100"/>
                <a:gd name="connsiteY5" fmla="*/ 343123 h 466725"/>
                <a:gd name="connsiteX6" fmla="*/ 900221 w 1181100"/>
                <a:gd name="connsiteY6" fmla="*/ 335836 h 466725"/>
                <a:gd name="connsiteX7" fmla="*/ 788883 w 1181100"/>
                <a:gd name="connsiteY7" fmla="*/ 360753 h 466725"/>
                <a:gd name="connsiteX8" fmla="*/ 798237 w 1181100"/>
                <a:gd name="connsiteY8" fmla="*/ 314481 h 466725"/>
                <a:gd name="connsiteX9" fmla="*/ 751431 w 1181100"/>
                <a:gd name="connsiteY9" fmla="*/ 308328 h 466725"/>
                <a:gd name="connsiteX10" fmla="*/ 698634 w 1181100"/>
                <a:gd name="connsiteY10" fmla="*/ 68898 h 466725"/>
                <a:gd name="connsiteX11" fmla="*/ 424666 w 1181100"/>
                <a:gd name="connsiteY11" fmla="*/ 102607 h 466725"/>
                <a:gd name="connsiteX12" fmla="*/ 323711 w 1181100"/>
                <a:gd name="connsiteY12" fmla="*/ 11424 h 466725"/>
                <a:gd name="connsiteX13" fmla="*/ 114808 w 1181100"/>
                <a:gd name="connsiteY13" fmla="*/ 32541 h 466725"/>
                <a:gd name="connsiteX14" fmla="*/ 34646 w 1181100"/>
                <a:gd name="connsiteY14" fmla="*/ 111084 h 466725"/>
                <a:gd name="connsiteX15" fmla="*/ 1004 w 1181100"/>
                <a:gd name="connsiteY15" fmla="*/ 242996 h 466725"/>
                <a:gd name="connsiteX16" fmla="*/ 528 w 1181100"/>
                <a:gd name="connsiteY16" fmla="*/ 346856 h 466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81100" h="466725">
                  <a:moveTo>
                    <a:pt x="211468" y="457489"/>
                  </a:moveTo>
                  <a:cubicBezTo>
                    <a:pt x="530899" y="461842"/>
                    <a:pt x="850329" y="466195"/>
                    <a:pt x="1169769" y="470539"/>
                  </a:cubicBezTo>
                  <a:cubicBezTo>
                    <a:pt x="1180485" y="470691"/>
                    <a:pt x="1214279" y="460233"/>
                    <a:pt x="1156053" y="422694"/>
                  </a:cubicBezTo>
                  <a:cubicBezTo>
                    <a:pt x="1106733" y="390891"/>
                    <a:pt x="950875" y="419504"/>
                    <a:pt x="950875" y="419504"/>
                  </a:cubicBezTo>
                  <a:cubicBezTo>
                    <a:pt x="950875" y="419504"/>
                    <a:pt x="987156" y="404959"/>
                    <a:pt x="986984" y="386185"/>
                  </a:cubicBezTo>
                  <a:cubicBezTo>
                    <a:pt x="986813" y="367402"/>
                    <a:pt x="972582" y="350914"/>
                    <a:pt x="955504" y="343123"/>
                  </a:cubicBezTo>
                  <a:cubicBezTo>
                    <a:pt x="938416" y="335341"/>
                    <a:pt x="918966" y="334769"/>
                    <a:pt x="900221" y="335836"/>
                  </a:cubicBezTo>
                  <a:cubicBezTo>
                    <a:pt x="862083" y="338017"/>
                    <a:pt x="824307" y="346475"/>
                    <a:pt x="788883" y="360753"/>
                  </a:cubicBezTo>
                  <a:cubicBezTo>
                    <a:pt x="803914" y="351505"/>
                    <a:pt x="808505" y="328835"/>
                    <a:pt x="798237" y="314481"/>
                  </a:cubicBezTo>
                  <a:cubicBezTo>
                    <a:pt x="787969" y="300127"/>
                    <a:pt x="765052" y="297107"/>
                    <a:pt x="751431" y="308328"/>
                  </a:cubicBezTo>
                  <a:cubicBezTo>
                    <a:pt x="775377" y="275905"/>
                    <a:pt x="812382" y="132220"/>
                    <a:pt x="698634" y="68898"/>
                  </a:cubicBezTo>
                  <a:cubicBezTo>
                    <a:pt x="556054" y="-10474"/>
                    <a:pt x="447774" y="54829"/>
                    <a:pt x="424666" y="102607"/>
                  </a:cubicBezTo>
                  <a:cubicBezTo>
                    <a:pt x="412950" y="55715"/>
                    <a:pt x="359144" y="20215"/>
                    <a:pt x="323711" y="11424"/>
                  </a:cubicBezTo>
                  <a:cubicBezTo>
                    <a:pt x="242901" y="-8636"/>
                    <a:pt x="190256" y="-2692"/>
                    <a:pt x="114808" y="32541"/>
                  </a:cubicBezTo>
                  <a:cubicBezTo>
                    <a:pt x="88119" y="45009"/>
                    <a:pt x="52382" y="87567"/>
                    <a:pt x="34646" y="111084"/>
                  </a:cubicBezTo>
                  <a:cubicBezTo>
                    <a:pt x="6862" y="147908"/>
                    <a:pt x="2528" y="196885"/>
                    <a:pt x="1004" y="242996"/>
                  </a:cubicBezTo>
                  <a:cubicBezTo>
                    <a:pt x="-149" y="277600"/>
                    <a:pt x="-311" y="312242"/>
                    <a:pt x="528" y="346856"/>
                  </a:cubicBezTo>
                </a:path>
              </a:pathLst>
            </a:custGeom>
            <a:solidFill>
              <a:srgbClr val="CCF3FF">
                <a:alpha val="40000"/>
              </a:srgbClr>
            </a:solidFill>
            <a:ln w="9525" cap="flat">
              <a:noFill/>
              <a:prstDash val="solid"/>
              <a:miter/>
            </a:ln>
          </p:spPr>
          <p:txBody>
            <a:bodyPr rtlCol="0" anchor="ctr"/>
            <a:lstStyle/>
            <a:p>
              <a:endParaRPr lang="en-US"/>
            </a:p>
          </p:txBody>
        </p:sp>
        <p:sp>
          <p:nvSpPr>
            <p:cNvPr id="142" name="Freeform: Shape 83">
              <a:extLst>
                <a:ext uri="{FF2B5EF4-FFF2-40B4-BE49-F238E27FC236}">
                  <a16:creationId xmlns:a16="http://schemas.microsoft.com/office/drawing/2014/main" id="{EB017FE0-114D-9D71-31F5-9B9741589BD2}"/>
                </a:ext>
              </a:extLst>
            </p:cNvPr>
            <p:cNvSpPr/>
            <p:nvPr/>
          </p:nvSpPr>
          <p:spPr>
            <a:xfrm>
              <a:off x="8149247" y="4769180"/>
              <a:ext cx="2016431" cy="80657"/>
            </a:xfrm>
            <a:custGeom>
              <a:avLst/>
              <a:gdLst>
                <a:gd name="connsiteX0" fmla="*/ 1437208 w 1428750"/>
                <a:gd name="connsiteY0" fmla="*/ 29985 h 57150"/>
                <a:gd name="connsiteX1" fmla="*/ 718604 w 1428750"/>
                <a:gd name="connsiteY1" fmla="*/ 59970 h 57150"/>
                <a:gd name="connsiteX2" fmla="*/ 0 w 1428750"/>
                <a:gd name="connsiteY2" fmla="*/ 29985 h 57150"/>
                <a:gd name="connsiteX3" fmla="*/ 718604 w 1428750"/>
                <a:gd name="connsiteY3" fmla="*/ 0 h 57150"/>
                <a:gd name="connsiteX4" fmla="*/ 1437208 w 1428750"/>
                <a:gd name="connsiteY4" fmla="*/ 29985 h 5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8750" h="57150">
                  <a:moveTo>
                    <a:pt x="1437208" y="29985"/>
                  </a:moveTo>
                  <a:cubicBezTo>
                    <a:pt x="1437208" y="46545"/>
                    <a:pt x="1115478" y="59970"/>
                    <a:pt x="718604" y="59970"/>
                  </a:cubicBezTo>
                  <a:cubicBezTo>
                    <a:pt x="321730" y="59970"/>
                    <a:pt x="0" y="46545"/>
                    <a:pt x="0" y="29985"/>
                  </a:cubicBezTo>
                  <a:cubicBezTo>
                    <a:pt x="0" y="13425"/>
                    <a:pt x="321730" y="0"/>
                    <a:pt x="718604" y="0"/>
                  </a:cubicBezTo>
                  <a:cubicBezTo>
                    <a:pt x="1115478" y="0"/>
                    <a:pt x="1437208" y="13424"/>
                    <a:pt x="1437208" y="29985"/>
                  </a:cubicBezTo>
                  <a:close/>
                </a:path>
              </a:pathLst>
            </a:custGeom>
            <a:solidFill>
              <a:srgbClr val="E9E8EE"/>
            </a:solidFill>
            <a:ln w="9525" cap="flat">
              <a:noFill/>
              <a:prstDash val="solid"/>
              <a:miter/>
            </a:ln>
          </p:spPr>
          <p:txBody>
            <a:bodyPr rtlCol="0" anchor="ctr"/>
            <a:lstStyle/>
            <a:p>
              <a:endParaRPr lang="en-US"/>
            </a:p>
          </p:txBody>
        </p:sp>
        <p:sp>
          <p:nvSpPr>
            <p:cNvPr id="143" name="Freeform: Shape 84">
              <a:extLst>
                <a:ext uri="{FF2B5EF4-FFF2-40B4-BE49-F238E27FC236}">
                  <a16:creationId xmlns:a16="http://schemas.microsoft.com/office/drawing/2014/main" id="{F8D592A3-FA63-3094-B074-916E76677CA8}"/>
                </a:ext>
              </a:extLst>
            </p:cNvPr>
            <p:cNvSpPr/>
            <p:nvPr/>
          </p:nvSpPr>
          <p:spPr>
            <a:xfrm>
              <a:off x="9080972" y="1859537"/>
              <a:ext cx="201643" cy="228529"/>
            </a:xfrm>
            <a:custGeom>
              <a:avLst/>
              <a:gdLst>
                <a:gd name="connsiteX0" fmla="*/ 72104 w 142875"/>
                <a:gd name="connsiteY0" fmla="*/ 0 h 161925"/>
                <a:gd name="connsiteX1" fmla="*/ 0 w 142875"/>
                <a:gd name="connsiteY1" fmla="*/ 72114 h 161925"/>
                <a:gd name="connsiteX2" fmla="*/ 0 w 142875"/>
                <a:gd name="connsiteY2" fmla="*/ 164535 h 161925"/>
                <a:gd name="connsiteX3" fmla="*/ 144237 w 142875"/>
                <a:gd name="connsiteY3" fmla="*/ 164535 h 161925"/>
                <a:gd name="connsiteX4" fmla="*/ 144237 w 142875"/>
                <a:gd name="connsiteY4" fmla="*/ 72114 h 161925"/>
                <a:gd name="connsiteX5" fmla="*/ 72104 w 142875"/>
                <a:gd name="connsiteY5" fmla="*/ 0 h 161925"/>
                <a:gd name="connsiteX6" fmla="*/ 72104 w 142875"/>
                <a:gd name="connsiteY6" fmla="*/ 113500 h 161925"/>
                <a:gd name="connsiteX7" fmla="*/ 31652 w 142875"/>
                <a:gd name="connsiteY7" fmla="*/ 73038 h 161925"/>
                <a:gd name="connsiteX8" fmla="*/ 72104 w 142875"/>
                <a:gd name="connsiteY8" fmla="*/ 32576 h 161925"/>
                <a:gd name="connsiteX9" fmla="*/ 112566 w 142875"/>
                <a:gd name="connsiteY9" fmla="*/ 73038 h 161925"/>
                <a:gd name="connsiteX10" fmla="*/ 72104 w 142875"/>
                <a:gd name="connsiteY10" fmla="*/ 113500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2875" h="161925">
                  <a:moveTo>
                    <a:pt x="72104" y="0"/>
                  </a:moveTo>
                  <a:cubicBezTo>
                    <a:pt x="32280" y="0"/>
                    <a:pt x="0" y="32290"/>
                    <a:pt x="0" y="72114"/>
                  </a:cubicBezTo>
                  <a:lnTo>
                    <a:pt x="0" y="164535"/>
                  </a:lnTo>
                  <a:lnTo>
                    <a:pt x="144237" y="164535"/>
                  </a:lnTo>
                  <a:cubicBezTo>
                    <a:pt x="144237" y="164535"/>
                    <a:pt x="144228" y="91126"/>
                    <a:pt x="144237" y="72114"/>
                  </a:cubicBezTo>
                  <a:cubicBezTo>
                    <a:pt x="144228" y="32290"/>
                    <a:pt x="111928" y="0"/>
                    <a:pt x="72104" y="0"/>
                  </a:cubicBezTo>
                  <a:close/>
                  <a:moveTo>
                    <a:pt x="72104" y="113500"/>
                  </a:moveTo>
                  <a:cubicBezTo>
                    <a:pt x="49759" y="113500"/>
                    <a:pt x="31652" y="95393"/>
                    <a:pt x="31652" y="73038"/>
                  </a:cubicBezTo>
                  <a:cubicBezTo>
                    <a:pt x="31652" y="50683"/>
                    <a:pt x="49759" y="32576"/>
                    <a:pt x="72104" y="32576"/>
                  </a:cubicBezTo>
                  <a:cubicBezTo>
                    <a:pt x="94459" y="32576"/>
                    <a:pt x="112566" y="50683"/>
                    <a:pt x="112566" y="73038"/>
                  </a:cubicBezTo>
                  <a:cubicBezTo>
                    <a:pt x="112566" y="95393"/>
                    <a:pt x="94450" y="113500"/>
                    <a:pt x="72104" y="113500"/>
                  </a:cubicBezTo>
                  <a:close/>
                </a:path>
              </a:pathLst>
            </a:custGeom>
            <a:solidFill>
              <a:srgbClr val="E8505B"/>
            </a:solidFill>
            <a:ln w="9525" cap="flat">
              <a:noFill/>
              <a:prstDash val="solid"/>
              <a:miter/>
            </a:ln>
          </p:spPr>
          <p:txBody>
            <a:bodyPr rtlCol="0" anchor="ctr"/>
            <a:lstStyle/>
            <a:p>
              <a:endParaRPr lang="en-US"/>
            </a:p>
          </p:txBody>
        </p:sp>
        <p:sp>
          <p:nvSpPr>
            <p:cNvPr id="144" name="Freeform: Shape 85">
              <a:extLst>
                <a:ext uri="{FF2B5EF4-FFF2-40B4-BE49-F238E27FC236}">
                  <a16:creationId xmlns:a16="http://schemas.microsoft.com/office/drawing/2014/main" id="{7426B55A-8B36-F236-68CB-3A3734E84A52}"/>
                </a:ext>
              </a:extLst>
            </p:cNvPr>
            <p:cNvSpPr/>
            <p:nvPr/>
          </p:nvSpPr>
          <p:spPr>
            <a:xfrm>
              <a:off x="9080972" y="1863503"/>
              <a:ext cx="201643" cy="215086"/>
            </a:xfrm>
            <a:custGeom>
              <a:avLst/>
              <a:gdLst>
                <a:gd name="connsiteX0" fmla="*/ 112566 w 142875"/>
                <a:gd name="connsiteY0" fmla="*/ 70237 h 152400"/>
                <a:gd name="connsiteX1" fmla="*/ 72104 w 142875"/>
                <a:gd name="connsiteY1" fmla="*/ 29775 h 152400"/>
                <a:gd name="connsiteX2" fmla="*/ 66027 w 142875"/>
                <a:gd name="connsiteY2" fmla="*/ 30385 h 152400"/>
                <a:gd name="connsiteX3" fmla="*/ 82448 w 142875"/>
                <a:gd name="connsiteY3" fmla="*/ 26451 h 152400"/>
                <a:gd name="connsiteX4" fmla="*/ 122911 w 142875"/>
                <a:gd name="connsiteY4" fmla="*/ 66913 h 152400"/>
                <a:gd name="connsiteX5" fmla="*/ 96945 w 142875"/>
                <a:gd name="connsiteY5" fmla="*/ 102165 h 152400"/>
                <a:gd name="connsiteX6" fmla="*/ 112566 w 142875"/>
                <a:gd name="connsiteY6" fmla="*/ 70237 h 152400"/>
                <a:gd name="connsiteX7" fmla="*/ 22022 w 142875"/>
                <a:gd name="connsiteY7" fmla="*/ 152505 h 152400"/>
                <a:gd name="connsiteX8" fmla="*/ 22022 w 142875"/>
                <a:gd name="connsiteY8" fmla="*/ 60084 h 152400"/>
                <a:gd name="connsiteX9" fmla="*/ 52340 w 142875"/>
                <a:gd name="connsiteY9" fmla="*/ 0 h 152400"/>
                <a:gd name="connsiteX10" fmla="*/ 0 w 142875"/>
                <a:gd name="connsiteY10" fmla="*/ 69304 h 152400"/>
                <a:gd name="connsiteX11" fmla="*/ 0 w 142875"/>
                <a:gd name="connsiteY11" fmla="*/ 161725 h 152400"/>
                <a:gd name="connsiteX12" fmla="*/ 144237 w 142875"/>
                <a:gd name="connsiteY12" fmla="*/ 161725 h 152400"/>
                <a:gd name="connsiteX13" fmla="*/ 144237 w 142875"/>
                <a:gd name="connsiteY13" fmla="*/ 152495 h 152400"/>
                <a:gd name="connsiteX14" fmla="*/ 22022 w 142875"/>
                <a:gd name="connsiteY14" fmla="*/ 152495 h 152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42875" h="152400">
                  <a:moveTo>
                    <a:pt x="112566" y="70237"/>
                  </a:moveTo>
                  <a:cubicBezTo>
                    <a:pt x="112566" y="47892"/>
                    <a:pt x="94459" y="29775"/>
                    <a:pt x="72104" y="29775"/>
                  </a:cubicBezTo>
                  <a:cubicBezTo>
                    <a:pt x="70028" y="29775"/>
                    <a:pt x="68028" y="30080"/>
                    <a:pt x="66027" y="30385"/>
                  </a:cubicBezTo>
                  <a:cubicBezTo>
                    <a:pt x="72104" y="28042"/>
                    <a:pt x="72409" y="26451"/>
                    <a:pt x="82448" y="26451"/>
                  </a:cubicBezTo>
                  <a:cubicBezTo>
                    <a:pt x="104794" y="26451"/>
                    <a:pt x="122911" y="44567"/>
                    <a:pt x="122911" y="66913"/>
                  </a:cubicBezTo>
                  <a:cubicBezTo>
                    <a:pt x="122911" y="87173"/>
                    <a:pt x="112566" y="98155"/>
                    <a:pt x="96945" y="102165"/>
                  </a:cubicBezTo>
                  <a:cubicBezTo>
                    <a:pt x="105623" y="94745"/>
                    <a:pt x="112566" y="82544"/>
                    <a:pt x="112566" y="70237"/>
                  </a:cubicBezTo>
                  <a:close/>
                  <a:moveTo>
                    <a:pt x="22022" y="152505"/>
                  </a:moveTo>
                  <a:lnTo>
                    <a:pt x="22022" y="60084"/>
                  </a:lnTo>
                  <a:cubicBezTo>
                    <a:pt x="22022" y="34995"/>
                    <a:pt x="32909" y="12925"/>
                    <a:pt x="52340" y="0"/>
                  </a:cubicBezTo>
                  <a:cubicBezTo>
                    <a:pt x="22136" y="8601"/>
                    <a:pt x="0" y="36338"/>
                    <a:pt x="0" y="69304"/>
                  </a:cubicBezTo>
                  <a:lnTo>
                    <a:pt x="0" y="161725"/>
                  </a:lnTo>
                  <a:lnTo>
                    <a:pt x="144237" y="161725"/>
                  </a:lnTo>
                  <a:cubicBezTo>
                    <a:pt x="144237" y="161725"/>
                    <a:pt x="144237" y="158125"/>
                    <a:pt x="144237" y="152495"/>
                  </a:cubicBezTo>
                  <a:lnTo>
                    <a:pt x="22022" y="152495"/>
                  </a:lnTo>
                  <a:close/>
                </a:path>
              </a:pathLst>
            </a:custGeom>
            <a:solidFill>
              <a:srgbClr val="B03D44"/>
            </a:solidFill>
            <a:ln w="9525" cap="flat">
              <a:noFill/>
              <a:prstDash val="solid"/>
              <a:miter/>
            </a:ln>
          </p:spPr>
          <p:txBody>
            <a:bodyPr rtlCol="0" anchor="ctr"/>
            <a:lstStyle/>
            <a:p>
              <a:endParaRPr lang="en-US"/>
            </a:p>
          </p:txBody>
        </p:sp>
        <p:sp>
          <p:nvSpPr>
            <p:cNvPr id="145" name="Freeform: Shape 86">
              <a:extLst>
                <a:ext uri="{FF2B5EF4-FFF2-40B4-BE49-F238E27FC236}">
                  <a16:creationId xmlns:a16="http://schemas.microsoft.com/office/drawing/2014/main" id="{85F00F8A-CC04-3081-B04E-F4EC7B0D535C}"/>
                </a:ext>
              </a:extLst>
            </p:cNvPr>
            <p:cNvSpPr/>
            <p:nvPr/>
          </p:nvSpPr>
          <p:spPr>
            <a:xfrm>
              <a:off x="8204228" y="2098606"/>
              <a:ext cx="1908888" cy="2702017"/>
            </a:xfrm>
            <a:custGeom>
              <a:avLst/>
              <a:gdLst>
                <a:gd name="connsiteX0" fmla="*/ 1266492 w 1352550"/>
                <a:gd name="connsiteY0" fmla="*/ 1921897 h 1914525"/>
                <a:gd name="connsiteX1" fmla="*/ 92783 w 1352550"/>
                <a:gd name="connsiteY1" fmla="*/ 1921897 h 1914525"/>
                <a:gd name="connsiteX2" fmla="*/ 0 w 1352550"/>
                <a:gd name="connsiteY2" fmla="*/ 1829114 h 1914525"/>
                <a:gd name="connsiteX3" fmla="*/ 0 w 1352550"/>
                <a:gd name="connsiteY3" fmla="*/ 92792 h 1914525"/>
                <a:gd name="connsiteX4" fmla="*/ 92783 w 1352550"/>
                <a:gd name="connsiteY4" fmla="*/ 0 h 1914525"/>
                <a:gd name="connsiteX5" fmla="*/ 1266501 w 1352550"/>
                <a:gd name="connsiteY5" fmla="*/ 0 h 1914525"/>
                <a:gd name="connsiteX6" fmla="*/ 1359284 w 1352550"/>
                <a:gd name="connsiteY6" fmla="*/ 92792 h 1914525"/>
                <a:gd name="connsiteX7" fmla="*/ 1359284 w 1352550"/>
                <a:gd name="connsiteY7" fmla="*/ 1829114 h 1914525"/>
                <a:gd name="connsiteX8" fmla="*/ 1266492 w 1352550"/>
                <a:gd name="connsiteY8" fmla="*/ 1921897 h 1914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52550" h="1914525">
                  <a:moveTo>
                    <a:pt x="1266492" y="1921897"/>
                  </a:moveTo>
                  <a:lnTo>
                    <a:pt x="92783" y="1921897"/>
                  </a:lnTo>
                  <a:cubicBezTo>
                    <a:pt x="41538" y="1921897"/>
                    <a:pt x="0" y="1880359"/>
                    <a:pt x="0" y="1829114"/>
                  </a:cubicBezTo>
                  <a:lnTo>
                    <a:pt x="0" y="92792"/>
                  </a:lnTo>
                  <a:cubicBezTo>
                    <a:pt x="0" y="41548"/>
                    <a:pt x="41538" y="0"/>
                    <a:pt x="92783" y="0"/>
                  </a:cubicBezTo>
                  <a:lnTo>
                    <a:pt x="1266501" y="0"/>
                  </a:lnTo>
                  <a:cubicBezTo>
                    <a:pt x="1317746" y="0"/>
                    <a:pt x="1359284" y="41538"/>
                    <a:pt x="1359284" y="92792"/>
                  </a:cubicBezTo>
                  <a:lnTo>
                    <a:pt x="1359284" y="1829114"/>
                  </a:lnTo>
                  <a:cubicBezTo>
                    <a:pt x="1359284" y="1880359"/>
                    <a:pt x="1317736" y="1921897"/>
                    <a:pt x="1266492" y="1921897"/>
                  </a:cubicBezTo>
                  <a:close/>
                </a:path>
              </a:pathLst>
            </a:custGeom>
            <a:solidFill>
              <a:srgbClr val="3E89CC"/>
            </a:solidFill>
            <a:ln w="9525" cap="flat">
              <a:noFill/>
              <a:prstDash val="solid"/>
              <a:miter/>
            </a:ln>
          </p:spPr>
          <p:txBody>
            <a:bodyPr rtlCol="0" anchor="ctr"/>
            <a:lstStyle/>
            <a:p>
              <a:endParaRPr lang="en-US"/>
            </a:p>
          </p:txBody>
        </p:sp>
        <p:sp>
          <p:nvSpPr>
            <p:cNvPr id="146" name="Freeform: Shape 87">
              <a:extLst>
                <a:ext uri="{FF2B5EF4-FFF2-40B4-BE49-F238E27FC236}">
                  <a16:creationId xmlns:a16="http://schemas.microsoft.com/office/drawing/2014/main" id="{3E3020E6-F1D4-9066-E80E-E3BDF9ECA67A}"/>
                </a:ext>
              </a:extLst>
            </p:cNvPr>
            <p:cNvSpPr/>
            <p:nvPr/>
          </p:nvSpPr>
          <p:spPr>
            <a:xfrm>
              <a:off x="8315415" y="2204993"/>
              <a:ext cx="1693802" cy="2486932"/>
            </a:xfrm>
            <a:custGeom>
              <a:avLst/>
              <a:gdLst>
                <a:gd name="connsiteX0" fmla="*/ 0 w 1200150"/>
                <a:gd name="connsiteY0" fmla="*/ 0 h 1762125"/>
                <a:gd name="connsiteX1" fmla="*/ 1201722 w 1200150"/>
                <a:gd name="connsiteY1" fmla="*/ 0 h 1762125"/>
                <a:gd name="connsiteX2" fmla="*/ 1201722 w 1200150"/>
                <a:gd name="connsiteY2" fmla="*/ 1771145 h 1762125"/>
                <a:gd name="connsiteX3" fmla="*/ 0 w 1200150"/>
                <a:gd name="connsiteY3" fmla="*/ 1771145 h 1762125"/>
              </a:gdLst>
              <a:ahLst/>
              <a:cxnLst>
                <a:cxn ang="0">
                  <a:pos x="connsiteX0" y="connsiteY0"/>
                </a:cxn>
                <a:cxn ang="0">
                  <a:pos x="connsiteX1" y="connsiteY1"/>
                </a:cxn>
                <a:cxn ang="0">
                  <a:pos x="connsiteX2" y="connsiteY2"/>
                </a:cxn>
                <a:cxn ang="0">
                  <a:pos x="connsiteX3" y="connsiteY3"/>
                </a:cxn>
              </a:cxnLst>
              <a:rect l="l" t="t" r="r" b="b"/>
              <a:pathLst>
                <a:path w="1200150" h="1762125">
                  <a:moveTo>
                    <a:pt x="0" y="0"/>
                  </a:moveTo>
                  <a:lnTo>
                    <a:pt x="1201722" y="0"/>
                  </a:lnTo>
                  <a:lnTo>
                    <a:pt x="1201722" y="1771145"/>
                  </a:lnTo>
                  <a:lnTo>
                    <a:pt x="0" y="1771145"/>
                  </a:lnTo>
                  <a:close/>
                </a:path>
              </a:pathLst>
            </a:custGeom>
            <a:solidFill>
              <a:srgbClr val="C3ECFE"/>
            </a:solidFill>
            <a:ln w="9525" cap="flat">
              <a:noFill/>
              <a:prstDash val="solid"/>
              <a:miter/>
            </a:ln>
          </p:spPr>
          <p:txBody>
            <a:bodyPr rtlCol="0" anchor="ctr"/>
            <a:lstStyle/>
            <a:p>
              <a:endParaRPr lang="en-US"/>
            </a:p>
          </p:txBody>
        </p:sp>
        <p:sp>
          <p:nvSpPr>
            <p:cNvPr id="147" name="Freeform: Shape 88">
              <a:extLst>
                <a:ext uri="{FF2B5EF4-FFF2-40B4-BE49-F238E27FC236}">
                  <a16:creationId xmlns:a16="http://schemas.microsoft.com/office/drawing/2014/main" id="{AE5F7DCC-4302-F33F-D4C6-4378649A8C02}"/>
                </a:ext>
              </a:extLst>
            </p:cNvPr>
            <p:cNvSpPr/>
            <p:nvPr/>
          </p:nvSpPr>
          <p:spPr>
            <a:xfrm>
              <a:off x="8380625" y="2281362"/>
              <a:ext cx="1559373" cy="2339060"/>
            </a:xfrm>
            <a:custGeom>
              <a:avLst/>
              <a:gdLst>
                <a:gd name="connsiteX0" fmla="*/ 0 w 1104900"/>
                <a:gd name="connsiteY0" fmla="*/ 0 h 1657350"/>
                <a:gd name="connsiteX1" fmla="*/ 1109310 w 1104900"/>
                <a:gd name="connsiteY1" fmla="*/ 0 h 1657350"/>
                <a:gd name="connsiteX2" fmla="*/ 1109310 w 1104900"/>
                <a:gd name="connsiteY2" fmla="*/ 1662922 h 1657350"/>
                <a:gd name="connsiteX3" fmla="*/ 0 w 1104900"/>
                <a:gd name="connsiteY3" fmla="*/ 1662922 h 1657350"/>
              </a:gdLst>
              <a:ahLst/>
              <a:cxnLst>
                <a:cxn ang="0">
                  <a:pos x="connsiteX0" y="connsiteY0"/>
                </a:cxn>
                <a:cxn ang="0">
                  <a:pos x="connsiteX1" y="connsiteY1"/>
                </a:cxn>
                <a:cxn ang="0">
                  <a:pos x="connsiteX2" y="connsiteY2"/>
                </a:cxn>
                <a:cxn ang="0">
                  <a:pos x="connsiteX3" y="connsiteY3"/>
                </a:cxn>
              </a:cxnLst>
              <a:rect l="l" t="t" r="r" b="b"/>
              <a:pathLst>
                <a:path w="1104900" h="1657350">
                  <a:moveTo>
                    <a:pt x="0" y="0"/>
                  </a:moveTo>
                  <a:lnTo>
                    <a:pt x="1109310" y="0"/>
                  </a:lnTo>
                  <a:lnTo>
                    <a:pt x="1109310" y="1662922"/>
                  </a:lnTo>
                  <a:lnTo>
                    <a:pt x="0" y="1662922"/>
                  </a:lnTo>
                  <a:close/>
                </a:path>
              </a:pathLst>
            </a:custGeom>
            <a:solidFill>
              <a:srgbClr val="FFFFFF"/>
            </a:solidFill>
            <a:ln w="9525" cap="flat">
              <a:noFill/>
              <a:prstDash val="solid"/>
              <a:miter/>
            </a:ln>
          </p:spPr>
          <p:txBody>
            <a:bodyPr rtlCol="0" anchor="ctr"/>
            <a:lstStyle/>
            <a:p>
              <a:endParaRPr lang="en-US"/>
            </a:p>
          </p:txBody>
        </p:sp>
        <p:sp>
          <p:nvSpPr>
            <p:cNvPr id="148" name="Freeform: Shape 89">
              <a:extLst>
                <a:ext uri="{FF2B5EF4-FFF2-40B4-BE49-F238E27FC236}">
                  <a16:creationId xmlns:a16="http://schemas.microsoft.com/office/drawing/2014/main" id="{512CCEB3-E194-49EB-2A04-5C3EF63D8228}"/>
                </a:ext>
              </a:extLst>
            </p:cNvPr>
            <p:cNvSpPr/>
            <p:nvPr/>
          </p:nvSpPr>
          <p:spPr>
            <a:xfrm>
              <a:off x="8546377" y="2071895"/>
              <a:ext cx="1223301" cy="161314"/>
            </a:xfrm>
            <a:custGeom>
              <a:avLst/>
              <a:gdLst>
                <a:gd name="connsiteX0" fmla="*/ 874414 w 866775"/>
                <a:gd name="connsiteY0" fmla="*/ 122977 h 114300"/>
                <a:gd name="connsiteX1" fmla="*/ 0 w 866775"/>
                <a:gd name="connsiteY1" fmla="*/ 122977 h 114300"/>
                <a:gd name="connsiteX2" fmla="*/ 0 w 866775"/>
                <a:gd name="connsiteY2" fmla="*/ 66884 h 114300"/>
                <a:gd name="connsiteX3" fmla="*/ 66885 w 866775"/>
                <a:gd name="connsiteY3" fmla="*/ 0 h 114300"/>
                <a:gd name="connsiteX4" fmla="*/ 807510 w 866775"/>
                <a:gd name="connsiteY4" fmla="*/ 0 h 114300"/>
                <a:gd name="connsiteX5" fmla="*/ 874405 w 866775"/>
                <a:gd name="connsiteY5" fmla="*/ 66884 h 114300"/>
                <a:gd name="connsiteX6" fmla="*/ 874405 w 866775"/>
                <a:gd name="connsiteY6" fmla="*/ 122977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66775" h="114300">
                  <a:moveTo>
                    <a:pt x="874414" y="122977"/>
                  </a:moveTo>
                  <a:lnTo>
                    <a:pt x="0" y="122977"/>
                  </a:lnTo>
                  <a:lnTo>
                    <a:pt x="0" y="66884"/>
                  </a:lnTo>
                  <a:cubicBezTo>
                    <a:pt x="0" y="29947"/>
                    <a:pt x="29946" y="0"/>
                    <a:pt x="66885" y="0"/>
                  </a:cubicBezTo>
                  <a:lnTo>
                    <a:pt x="807510" y="0"/>
                  </a:lnTo>
                  <a:cubicBezTo>
                    <a:pt x="844458" y="0"/>
                    <a:pt x="874405" y="29947"/>
                    <a:pt x="874405" y="66884"/>
                  </a:cubicBezTo>
                  <a:lnTo>
                    <a:pt x="874405" y="122977"/>
                  </a:lnTo>
                  <a:close/>
                </a:path>
              </a:pathLst>
            </a:custGeom>
            <a:solidFill>
              <a:srgbClr val="E8505B"/>
            </a:solidFill>
            <a:ln w="9525" cap="flat">
              <a:noFill/>
              <a:prstDash val="solid"/>
              <a:miter/>
            </a:ln>
          </p:spPr>
          <p:txBody>
            <a:bodyPr rtlCol="0" anchor="ctr"/>
            <a:lstStyle/>
            <a:p>
              <a:endParaRPr lang="en-US"/>
            </a:p>
          </p:txBody>
        </p:sp>
        <p:sp>
          <p:nvSpPr>
            <p:cNvPr id="149" name="Freeform: Shape 90">
              <a:extLst>
                <a:ext uri="{FF2B5EF4-FFF2-40B4-BE49-F238E27FC236}">
                  <a16:creationId xmlns:a16="http://schemas.microsoft.com/office/drawing/2014/main" id="{08B07BA9-D781-B299-97C5-B2254F44AAFC}"/>
                </a:ext>
              </a:extLst>
            </p:cNvPr>
            <p:cNvSpPr/>
            <p:nvPr/>
          </p:nvSpPr>
          <p:spPr>
            <a:xfrm>
              <a:off x="8546389" y="2074233"/>
              <a:ext cx="1223301" cy="161314"/>
            </a:xfrm>
            <a:custGeom>
              <a:avLst/>
              <a:gdLst>
                <a:gd name="connsiteX0" fmla="*/ 33785 w 866775"/>
                <a:gd name="connsiteY0" fmla="*/ 103251 h 114300"/>
                <a:gd name="connsiteX1" fmla="*/ 33785 w 866775"/>
                <a:gd name="connsiteY1" fmla="*/ 50930 h 114300"/>
                <a:gd name="connsiteX2" fmla="*/ 55541 w 866775"/>
                <a:gd name="connsiteY2" fmla="*/ 0 h 114300"/>
                <a:gd name="connsiteX3" fmla="*/ 0 w 866775"/>
                <a:gd name="connsiteY3" fmla="*/ 68999 h 114300"/>
                <a:gd name="connsiteX4" fmla="*/ 0 w 866775"/>
                <a:gd name="connsiteY4" fmla="*/ 121320 h 114300"/>
                <a:gd name="connsiteX5" fmla="*/ 874414 w 866775"/>
                <a:gd name="connsiteY5" fmla="*/ 121320 h 114300"/>
                <a:gd name="connsiteX6" fmla="*/ 874414 w 866775"/>
                <a:gd name="connsiteY6" fmla="*/ 103251 h 114300"/>
                <a:gd name="connsiteX7" fmla="*/ 33785 w 866775"/>
                <a:gd name="connsiteY7" fmla="*/ 103251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66775" h="114300">
                  <a:moveTo>
                    <a:pt x="33785" y="103251"/>
                  </a:moveTo>
                  <a:lnTo>
                    <a:pt x="33785" y="50930"/>
                  </a:lnTo>
                  <a:cubicBezTo>
                    <a:pt x="33785" y="30899"/>
                    <a:pt x="42148" y="12859"/>
                    <a:pt x="55541" y="0"/>
                  </a:cubicBezTo>
                  <a:cubicBezTo>
                    <a:pt x="23784" y="6934"/>
                    <a:pt x="0" y="35166"/>
                    <a:pt x="0" y="68999"/>
                  </a:cubicBezTo>
                  <a:lnTo>
                    <a:pt x="0" y="121320"/>
                  </a:lnTo>
                  <a:lnTo>
                    <a:pt x="874414" y="121320"/>
                  </a:lnTo>
                  <a:lnTo>
                    <a:pt x="874414" y="103251"/>
                  </a:lnTo>
                  <a:lnTo>
                    <a:pt x="33785" y="103251"/>
                  </a:lnTo>
                  <a:close/>
                </a:path>
              </a:pathLst>
            </a:custGeom>
            <a:solidFill>
              <a:srgbClr val="B03D44">
                <a:alpha val="45000"/>
              </a:srgbClr>
            </a:solidFill>
            <a:ln w="9525" cap="flat">
              <a:noFill/>
              <a:prstDash val="solid"/>
              <a:miter/>
            </a:ln>
          </p:spPr>
          <p:txBody>
            <a:bodyPr rtlCol="0" anchor="ctr"/>
            <a:lstStyle/>
            <a:p>
              <a:endParaRPr lang="en-US"/>
            </a:p>
          </p:txBody>
        </p:sp>
        <p:sp>
          <p:nvSpPr>
            <p:cNvPr id="150" name="Freeform: Shape 91">
              <a:extLst>
                <a:ext uri="{FF2B5EF4-FFF2-40B4-BE49-F238E27FC236}">
                  <a16:creationId xmlns:a16="http://schemas.microsoft.com/office/drawing/2014/main" id="{26C3F0EF-AF3D-2710-C7FE-668E012D2C97}"/>
                </a:ext>
              </a:extLst>
            </p:cNvPr>
            <p:cNvSpPr/>
            <p:nvPr/>
          </p:nvSpPr>
          <p:spPr>
            <a:xfrm>
              <a:off x="8492846" y="2402777"/>
              <a:ext cx="389843" cy="389843"/>
            </a:xfrm>
            <a:custGeom>
              <a:avLst/>
              <a:gdLst>
                <a:gd name="connsiteX0" fmla="*/ 285178 w 276225"/>
                <a:gd name="connsiteY0" fmla="*/ 142589 h 276225"/>
                <a:gd name="connsiteX1" fmla="*/ 142589 w 276225"/>
                <a:gd name="connsiteY1" fmla="*/ 285179 h 276225"/>
                <a:gd name="connsiteX2" fmla="*/ 0 w 276225"/>
                <a:gd name="connsiteY2" fmla="*/ 142589 h 276225"/>
                <a:gd name="connsiteX3" fmla="*/ 142589 w 276225"/>
                <a:gd name="connsiteY3" fmla="*/ 0 h 276225"/>
                <a:gd name="connsiteX4" fmla="*/ 285178 w 276225"/>
                <a:gd name="connsiteY4" fmla="*/ 142589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225" h="276225">
                  <a:moveTo>
                    <a:pt x="285178" y="142589"/>
                  </a:moveTo>
                  <a:cubicBezTo>
                    <a:pt x="285178" y="221339"/>
                    <a:pt x="221339" y="285179"/>
                    <a:pt x="142589" y="285179"/>
                  </a:cubicBezTo>
                  <a:cubicBezTo>
                    <a:pt x="63839" y="285179"/>
                    <a:pt x="0" y="221339"/>
                    <a:pt x="0" y="142589"/>
                  </a:cubicBezTo>
                  <a:cubicBezTo>
                    <a:pt x="0" y="63839"/>
                    <a:pt x="63839" y="0"/>
                    <a:pt x="142589" y="0"/>
                  </a:cubicBezTo>
                  <a:cubicBezTo>
                    <a:pt x="221339" y="0"/>
                    <a:pt x="285178" y="63839"/>
                    <a:pt x="285178" y="142589"/>
                  </a:cubicBezTo>
                  <a:close/>
                </a:path>
              </a:pathLst>
            </a:custGeom>
            <a:solidFill>
              <a:srgbClr val="0964AF">
                <a:alpha val="25000"/>
              </a:srgbClr>
            </a:solidFill>
            <a:ln w="9525" cap="flat">
              <a:noFill/>
              <a:prstDash val="solid"/>
              <a:miter/>
            </a:ln>
          </p:spPr>
          <p:txBody>
            <a:bodyPr rtlCol="0" anchor="ctr"/>
            <a:lstStyle/>
            <a:p>
              <a:endParaRPr lang="en-US"/>
            </a:p>
          </p:txBody>
        </p:sp>
        <p:sp>
          <p:nvSpPr>
            <p:cNvPr id="151" name="Freeform: Shape 92">
              <a:extLst>
                <a:ext uri="{FF2B5EF4-FFF2-40B4-BE49-F238E27FC236}">
                  <a16:creationId xmlns:a16="http://schemas.microsoft.com/office/drawing/2014/main" id="{7D9D0BD5-8A20-8EC7-36B7-D86B6982AC56}"/>
                </a:ext>
              </a:extLst>
            </p:cNvPr>
            <p:cNvSpPr/>
            <p:nvPr/>
          </p:nvSpPr>
          <p:spPr>
            <a:xfrm>
              <a:off x="8460382" y="2370312"/>
              <a:ext cx="457058" cy="457058"/>
            </a:xfrm>
            <a:custGeom>
              <a:avLst/>
              <a:gdLst>
                <a:gd name="connsiteX0" fmla="*/ 331184 w 323850"/>
                <a:gd name="connsiteY0" fmla="*/ 165592 h 323850"/>
                <a:gd name="connsiteX1" fmla="*/ 165592 w 323850"/>
                <a:gd name="connsiteY1" fmla="*/ 331184 h 323850"/>
                <a:gd name="connsiteX2" fmla="*/ 0 w 323850"/>
                <a:gd name="connsiteY2" fmla="*/ 165592 h 323850"/>
                <a:gd name="connsiteX3" fmla="*/ 165592 w 323850"/>
                <a:gd name="connsiteY3" fmla="*/ 0 h 323850"/>
                <a:gd name="connsiteX4" fmla="*/ 331184 w 323850"/>
                <a:gd name="connsiteY4" fmla="*/ 165592 h 323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3850" h="323850">
                  <a:moveTo>
                    <a:pt x="331184" y="165592"/>
                  </a:moveTo>
                  <a:cubicBezTo>
                    <a:pt x="331184" y="257046"/>
                    <a:pt x="257046" y="331184"/>
                    <a:pt x="165592" y="331184"/>
                  </a:cubicBezTo>
                  <a:cubicBezTo>
                    <a:pt x="74138" y="331184"/>
                    <a:pt x="0" y="257046"/>
                    <a:pt x="0" y="165592"/>
                  </a:cubicBezTo>
                  <a:cubicBezTo>
                    <a:pt x="0" y="74138"/>
                    <a:pt x="74138" y="0"/>
                    <a:pt x="165592" y="0"/>
                  </a:cubicBezTo>
                  <a:cubicBezTo>
                    <a:pt x="257046" y="0"/>
                    <a:pt x="331184" y="74138"/>
                    <a:pt x="331184" y="165592"/>
                  </a:cubicBezTo>
                  <a:close/>
                </a:path>
              </a:pathLst>
            </a:custGeom>
            <a:noFill/>
            <a:ln w="10062" cap="flat">
              <a:solidFill>
                <a:srgbClr val="FE7D90"/>
              </a:solidFill>
              <a:prstDash val="solid"/>
              <a:miter/>
            </a:ln>
          </p:spPr>
          <p:txBody>
            <a:bodyPr rtlCol="0" anchor="ctr"/>
            <a:lstStyle/>
            <a:p>
              <a:endParaRPr lang="en-US"/>
            </a:p>
          </p:txBody>
        </p:sp>
        <p:sp>
          <p:nvSpPr>
            <p:cNvPr id="152" name="Freeform: Shape 93">
              <a:extLst>
                <a:ext uri="{FF2B5EF4-FFF2-40B4-BE49-F238E27FC236}">
                  <a16:creationId xmlns:a16="http://schemas.microsoft.com/office/drawing/2014/main" id="{372756F8-AE9E-7455-FFBD-6B90F7176A03}"/>
                </a:ext>
              </a:extLst>
            </p:cNvPr>
            <p:cNvSpPr/>
            <p:nvPr/>
          </p:nvSpPr>
          <p:spPr>
            <a:xfrm>
              <a:off x="8575789" y="2473918"/>
              <a:ext cx="228529" cy="322629"/>
            </a:xfrm>
            <a:custGeom>
              <a:avLst/>
              <a:gdLst>
                <a:gd name="connsiteX0" fmla="*/ 111861 w 161925"/>
                <a:gd name="connsiteY0" fmla="*/ 94326 h 228600"/>
                <a:gd name="connsiteX1" fmla="*/ 135179 w 161925"/>
                <a:gd name="connsiteY1" fmla="*/ 51368 h 228600"/>
                <a:gd name="connsiteX2" fmla="*/ 83811 w 161925"/>
                <a:gd name="connsiteY2" fmla="*/ 0 h 228600"/>
                <a:gd name="connsiteX3" fmla="*/ 32442 w 161925"/>
                <a:gd name="connsiteY3" fmla="*/ 51368 h 228600"/>
                <a:gd name="connsiteX4" fmla="*/ 55759 w 161925"/>
                <a:gd name="connsiteY4" fmla="*/ 94326 h 228600"/>
                <a:gd name="connsiteX5" fmla="*/ 0 w 161925"/>
                <a:gd name="connsiteY5" fmla="*/ 164706 h 228600"/>
                <a:gd name="connsiteX6" fmla="*/ 0 w 161925"/>
                <a:gd name="connsiteY6" fmla="*/ 207369 h 228600"/>
                <a:gd name="connsiteX7" fmla="*/ 83801 w 161925"/>
                <a:gd name="connsiteY7" fmla="*/ 234772 h 228600"/>
                <a:gd name="connsiteX8" fmla="*/ 167602 w 161925"/>
                <a:gd name="connsiteY8" fmla="*/ 207369 h 228600"/>
                <a:gd name="connsiteX9" fmla="*/ 167602 w 161925"/>
                <a:gd name="connsiteY9" fmla="*/ 164706 h 228600"/>
                <a:gd name="connsiteX10" fmla="*/ 111861 w 161925"/>
                <a:gd name="connsiteY10" fmla="*/ 94326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25" h="228600">
                  <a:moveTo>
                    <a:pt x="111861" y="94326"/>
                  </a:moveTo>
                  <a:cubicBezTo>
                    <a:pt x="125882" y="85154"/>
                    <a:pt x="135179" y="69371"/>
                    <a:pt x="135179" y="51368"/>
                  </a:cubicBezTo>
                  <a:cubicBezTo>
                    <a:pt x="135179" y="23003"/>
                    <a:pt x="112176" y="0"/>
                    <a:pt x="83811" y="0"/>
                  </a:cubicBezTo>
                  <a:cubicBezTo>
                    <a:pt x="55436" y="0"/>
                    <a:pt x="32442" y="23003"/>
                    <a:pt x="32442" y="51368"/>
                  </a:cubicBezTo>
                  <a:cubicBezTo>
                    <a:pt x="32442" y="69371"/>
                    <a:pt x="41748" y="85154"/>
                    <a:pt x="55759" y="94326"/>
                  </a:cubicBezTo>
                  <a:cubicBezTo>
                    <a:pt x="23822" y="101908"/>
                    <a:pt x="0" y="130445"/>
                    <a:pt x="0" y="164706"/>
                  </a:cubicBezTo>
                  <a:lnTo>
                    <a:pt x="0" y="207369"/>
                  </a:lnTo>
                  <a:cubicBezTo>
                    <a:pt x="23546" y="224523"/>
                    <a:pt x="52435" y="234772"/>
                    <a:pt x="83801" y="234772"/>
                  </a:cubicBezTo>
                  <a:cubicBezTo>
                    <a:pt x="115157" y="234772"/>
                    <a:pt x="144056" y="224523"/>
                    <a:pt x="167602" y="207369"/>
                  </a:cubicBezTo>
                  <a:lnTo>
                    <a:pt x="167602" y="164706"/>
                  </a:lnTo>
                  <a:cubicBezTo>
                    <a:pt x="167621" y="130445"/>
                    <a:pt x="143799" y="101918"/>
                    <a:pt x="111861" y="94326"/>
                  </a:cubicBezTo>
                  <a:close/>
                </a:path>
              </a:pathLst>
            </a:custGeom>
            <a:solidFill>
              <a:srgbClr val="FFFFFF"/>
            </a:solidFill>
            <a:ln w="9525" cap="flat">
              <a:noFill/>
              <a:prstDash val="solid"/>
              <a:miter/>
            </a:ln>
          </p:spPr>
          <p:txBody>
            <a:bodyPr rtlCol="0" anchor="ctr"/>
            <a:lstStyle/>
            <a:p>
              <a:endParaRPr lang="en-US"/>
            </a:p>
          </p:txBody>
        </p:sp>
        <p:sp>
          <p:nvSpPr>
            <p:cNvPr id="153" name="Freeform: Shape 94">
              <a:extLst>
                <a:ext uri="{FF2B5EF4-FFF2-40B4-BE49-F238E27FC236}">
                  <a16:creationId xmlns:a16="http://schemas.microsoft.com/office/drawing/2014/main" id="{4785B116-8CE4-AC3F-5C53-C56CBE5D2264}"/>
                </a:ext>
              </a:extLst>
            </p:cNvPr>
            <p:cNvSpPr/>
            <p:nvPr/>
          </p:nvSpPr>
          <p:spPr>
            <a:xfrm>
              <a:off x="8989104" y="2418573"/>
              <a:ext cx="53771" cy="53771"/>
            </a:xfrm>
            <a:custGeom>
              <a:avLst/>
              <a:gdLst>
                <a:gd name="connsiteX0" fmla="*/ 22374 w 38100"/>
                <a:gd name="connsiteY0" fmla="*/ 0 h 38100"/>
                <a:gd name="connsiteX1" fmla="*/ 29289 w 38100"/>
                <a:gd name="connsiteY1" fmla="*/ 14002 h 38100"/>
                <a:gd name="connsiteX2" fmla="*/ 44748 w 38100"/>
                <a:gd name="connsiteY2" fmla="*/ 16250 h 38100"/>
                <a:gd name="connsiteX3" fmla="*/ 33557 w 38100"/>
                <a:gd name="connsiteY3" fmla="*/ 27156 h 38100"/>
                <a:gd name="connsiteX4" fmla="*/ 36195 w 38100"/>
                <a:gd name="connsiteY4" fmla="*/ 42548 h 38100"/>
                <a:gd name="connsiteX5" fmla="*/ 22374 w 38100"/>
                <a:gd name="connsiteY5" fmla="*/ 35281 h 38100"/>
                <a:gd name="connsiteX6" fmla="*/ 8554 w 38100"/>
                <a:gd name="connsiteY6" fmla="*/ 42548 h 38100"/>
                <a:gd name="connsiteX7" fmla="*/ 11192 w 38100"/>
                <a:gd name="connsiteY7" fmla="*/ 27156 h 38100"/>
                <a:gd name="connsiteX8" fmla="*/ 0 w 38100"/>
                <a:gd name="connsiteY8" fmla="*/ 16250 h 38100"/>
                <a:gd name="connsiteX9" fmla="*/ 15459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02"/>
                  </a:lnTo>
                  <a:lnTo>
                    <a:pt x="44748" y="16250"/>
                  </a:lnTo>
                  <a:lnTo>
                    <a:pt x="33557" y="27156"/>
                  </a:lnTo>
                  <a:lnTo>
                    <a:pt x="36195" y="42548"/>
                  </a:lnTo>
                  <a:lnTo>
                    <a:pt x="22374" y="35281"/>
                  </a:lnTo>
                  <a:lnTo>
                    <a:pt x="8554" y="42548"/>
                  </a:lnTo>
                  <a:lnTo>
                    <a:pt x="11192" y="27156"/>
                  </a:lnTo>
                  <a:lnTo>
                    <a:pt x="0" y="16250"/>
                  </a:lnTo>
                  <a:lnTo>
                    <a:pt x="15459" y="14002"/>
                  </a:lnTo>
                  <a:close/>
                </a:path>
              </a:pathLst>
            </a:custGeom>
            <a:solidFill>
              <a:srgbClr val="0964AF"/>
            </a:solidFill>
            <a:ln w="9525" cap="flat">
              <a:noFill/>
              <a:prstDash val="solid"/>
              <a:miter/>
            </a:ln>
          </p:spPr>
          <p:txBody>
            <a:bodyPr rtlCol="0" anchor="ctr"/>
            <a:lstStyle/>
            <a:p>
              <a:endParaRPr lang="en-US"/>
            </a:p>
          </p:txBody>
        </p:sp>
        <p:sp>
          <p:nvSpPr>
            <p:cNvPr id="154" name="Freeform: Shape 95">
              <a:extLst>
                <a:ext uri="{FF2B5EF4-FFF2-40B4-BE49-F238E27FC236}">
                  <a16:creationId xmlns:a16="http://schemas.microsoft.com/office/drawing/2014/main" id="{E8DAA05A-1F07-F5E8-280C-B90EFD7D67B9}"/>
                </a:ext>
              </a:extLst>
            </p:cNvPr>
            <p:cNvSpPr/>
            <p:nvPr/>
          </p:nvSpPr>
          <p:spPr>
            <a:xfrm>
              <a:off x="9084320" y="2418573"/>
              <a:ext cx="53771" cy="53771"/>
            </a:xfrm>
            <a:custGeom>
              <a:avLst/>
              <a:gdLst>
                <a:gd name="connsiteX0" fmla="*/ 22365 w 38100"/>
                <a:gd name="connsiteY0" fmla="*/ 0 h 38100"/>
                <a:gd name="connsiteX1" fmla="*/ 29289 w 38100"/>
                <a:gd name="connsiteY1" fmla="*/ 14002 h 38100"/>
                <a:gd name="connsiteX2" fmla="*/ 44739 w 38100"/>
                <a:gd name="connsiteY2" fmla="*/ 16250 h 38100"/>
                <a:gd name="connsiteX3" fmla="*/ 33556 w 38100"/>
                <a:gd name="connsiteY3" fmla="*/ 27156 h 38100"/>
                <a:gd name="connsiteX4" fmla="*/ 36195 w 38100"/>
                <a:gd name="connsiteY4" fmla="*/ 42548 h 38100"/>
                <a:gd name="connsiteX5" fmla="*/ 22365 w 38100"/>
                <a:gd name="connsiteY5" fmla="*/ 35281 h 38100"/>
                <a:gd name="connsiteX6" fmla="*/ 8544 w 38100"/>
                <a:gd name="connsiteY6" fmla="*/ 42548 h 38100"/>
                <a:gd name="connsiteX7" fmla="*/ 11182 w 38100"/>
                <a:gd name="connsiteY7" fmla="*/ 27156 h 38100"/>
                <a:gd name="connsiteX8" fmla="*/ 0 w 38100"/>
                <a:gd name="connsiteY8" fmla="*/ 16250 h 38100"/>
                <a:gd name="connsiteX9" fmla="*/ 15449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02"/>
                  </a:lnTo>
                  <a:lnTo>
                    <a:pt x="44739" y="16250"/>
                  </a:lnTo>
                  <a:lnTo>
                    <a:pt x="33556" y="27156"/>
                  </a:lnTo>
                  <a:lnTo>
                    <a:pt x="36195" y="42548"/>
                  </a:lnTo>
                  <a:lnTo>
                    <a:pt x="22365" y="35281"/>
                  </a:lnTo>
                  <a:lnTo>
                    <a:pt x="8544" y="42548"/>
                  </a:lnTo>
                  <a:lnTo>
                    <a:pt x="11182" y="27156"/>
                  </a:lnTo>
                  <a:lnTo>
                    <a:pt x="0" y="16250"/>
                  </a:lnTo>
                  <a:lnTo>
                    <a:pt x="15449" y="14002"/>
                  </a:lnTo>
                  <a:close/>
                </a:path>
              </a:pathLst>
            </a:custGeom>
            <a:solidFill>
              <a:srgbClr val="0964AF"/>
            </a:solidFill>
            <a:ln w="9525" cap="flat">
              <a:noFill/>
              <a:prstDash val="solid"/>
              <a:miter/>
            </a:ln>
          </p:spPr>
          <p:txBody>
            <a:bodyPr rtlCol="0" anchor="ctr"/>
            <a:lstStyle/>
            <a:p>
              <a:endParaRPr lang="en-US"/>
            </a:p>
          </p:txBody>
        </p:sp>
        <p:sp>
          <p:nvSpPr>
            <p:cNvPr id="155" name="Freeform: Shape 96">
              <a:extLst>
                <a:ext uri="{FF2B5EF4-FFF2-40B4-BE49-F238E27FC236}">
                  <a16:creationId xmlns:a16="http://schemas.microsoft.com/office/drawing/2014/main" id="{89C264BD-0E49-FF6C-2B6B-4C1EDFBD5609}"/>
                </a:ext>
              </a:extLst>
            </p:cNvPr>
            <p:cNvSpPr/>
            <p:nvPr/>
          </p:nvSpPr>
          <p:spPr>
            <a:xfrm>
              <a:off x="9179522" y="2418573"/>
              <a:ext cx="53771" cy="53771"/>
            </a:xfrm>
            <a:custGeom>
              <a:avLst/>
              <a:gdLst>
                <a:gd name="connsiteX0" fmla="*/ 22374 w 38100"/>
                <a:gd name="connsiteY0" fmla="*/ 0 h 38100"/>
                <a:gd name="connsiteX1" fmla="*/ 29289 w 38100"/>
                <a:gd name="connsiteY1" fmla="*/ 14002 h 38100"/>
                <a:gd name="connsiteX2" fmla="*/ 44748 w 38100"/>
                <a:gd name="connsiteY2" fmla="*/ 16250 h 38100"/>
                <a:gd name="connsiteX3" fmla="*/ 33556 w 38100"/>
                <a:gd name="connsiteY3" fmla="*/ 27156 h 38100"/>
                <a:gd name="connsiteX4" fmla="*/ 36195 w 38100"/>
                <a:gd name="connsiteY4" fmla="*/ 42548 h 38100"/>
                <a:gd name="connsiteX5" fmla="*/ 22374 w 38100"/>
                <a:gd name="connsiteY5" fmla="*/ 35281 h 38100"/>
                <a:gd name="connsiteX6" fmla="*/ 8553 w 38100"/>
                <a:gd name="connsiteY6" fmla="*/ 42548 h 38100"/>
                <a:gd name="connsiteX7" fmla="*/ 11192 w 38100"/>
                <a:gd name="connsiteY7" fmla="*/ 27156 h 38100"/>
                <a:gd name="connsiteX8" fmla="*/ 0 w 38100"/>
                <a:gd name="connsiteY8" fmla="*/ 16250 h 38100"/>
                <a:gd name="connsiteX9" fmla="*/ 15459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02"/>
                  </a:lnTo>
                  <a:lnTo>
                    <a:pt x="44748" y="16250"/>
                  </a:lnTo>
                  <a:lnTo>
                    <a:pt x="33556" y="27156"/>
                  </a:lnTo>
                  <a:lnTo>
                    <a:pt x="36195" y="42548"/>
                  </a:lnTo>
                  <a:lnTo>
                    <a:pt x="22374" y="35281"/>
                  </a:lnTo>
                  <a:lnTo>
                    <a:pt x="8553" y="42548"/>
                  </a:lnTo>
                  <a:lnTo>
                    <a:pt x="11192" y="27156"/>
                  </a:lnTo>
                  <a:lnTo>
                    <a:pt x="0" y="16250"/>
                  </a:lnTo>
                  <a:lnTo>
                    <a:pt x="15459" y="14002"/>
                  </a:lnTo>
                  <a:close/>
                </a:path>
              </a:pathLst>
            </a:custGeom>
            <a:solidFill>
              <a:srgbClr val="0964AF"/>
            </a:solidFill>
            <a:ln w="9525" cap="flat">
              <a:noFill/>
              <a:prstDash val="solid"/>
              <a:miter/>
            </a:ln>
          </p:spPr>
          <p:txBody>
            <a:bodyPr rtlCol="0" anchor="ctr"/>
            <a:lstStyle/>
            <a:p>
              <a:endParaRPr lang="en-US"/>
            </a:p>
          </p:txBody>
        </p:sp>
        <p:sp>
          <p:nvSpPr>
            <p:cNvPr id="156" name="Freeform: Shape 97">
              <a:extLst>
                <a:ext uri="{FF2B5EF4-FFF2-40B4-BE49-F238E27FC236}">
                  <a16:creationId xmlns:a16="http://schemas.microsoft.com/office/drawing/2014/main" id="{4D88ADC8-35E0-7F15-FC98-55C4FCCA5A72}"/>
                </a:ext>
              </a:extLst>
            </p:cNvPr>
            <p:cNvSpPr/>
            <p:nvPr/>
          </p:nvSpPr>
          <p:spPr>
            <a:xfrm>
              <a:off x="9274737" y="2418573"/>
              <a:ext cx="53771" cy="53771"/>
            </a:xfrm>
            <a:custGeom>
              <a:avLst/>
              <a:gdLst>
                <a:gd name="connsiteX0" fmla="*/ 22365 w 38100"/>
                <a:gd name="connsiteY0" fmla="*/ 0 h 38100"/>
                <a:gd name="connsiteX1" fmla="*/ 29289 w 38100"/>
                <a:gd name="connsiteY1" fmla="*/ 14002 h 38100"/>
                <a:gd name="connsiteX2" fmla="*/ 44739 w 38100"/>
                <a:gd name="connsiteY2" fmla="*/ 16250 h 38100"/>
                <a:gd name="connsiteX3" fmla="*/ 33557 w 38100"/>
                <a:gd name="connsiteY3" fmla="*/ 27156 h 38100"/>
                <a:gd name="connsiteX4" fmla="*/ 36195 w 38100"/>
                <a:gd name="connsiteY4" fmla="*/ 42548 h 38100"/>
                <a:gd name="connsiteX5" fmla="*/ 22365 w 38100"/>
                <a:gd name="connsiteY5" fmla="*/ 35281 h 38100"/>
                <a:gd name="connsiteX6" fmla="*/ 8544 w 38100"/>
                <a:gd name="connsiteY6" fmla="*/ 42548 h 38100"/>
                <a:gd name="connsiteX7" fmla="*/ 11182 w 38100"/>
                <a:gd name="connsiteY7" fmla="*/ 27156 h 38100"/>
                <a:gd name="connsiteX8" fmla="*/ 0 w 38100"/>
                <a:gd name="connsiteY8" fmla="*/ 16250 h 38100"/>
                <a:gd name="connsiteX9" fmla="*/ 15450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02"/>
                  </a:lnTo>
                  <a:lnTo>
                    <a:pt x="44739" y="16250"/>
                  </a:lnTo>
                  <a:lnTo>
                    <a:pt x="33557" y="27156"/>
                  </a:lnTo>
                  <a:lnTo>
                    <a:pt x="36195" y="42548"/>
                  </a:lnTo>
                  <a:lnTo>
                    <a:pt x="22365" y="35281"/>
                  </a:lnTo>
                  <a:lnTo>
                    <a:pt x="8544" y="42548"/>
                  </a:lnTo>
                  <a:lnTo>
                    <a:pt x="11182" y="27156"/>
                  </a:lnTo>
                  <a:lnTo>
                    <a:pt x="0" y="16250"/>
                  </a:lnTo>
                  <a:lnTo>
                    <a:pt x="15450" y="14002"/>
                  </a:lnTo>
                  <a:close/>
                </a:path>
              </a:pathLst>
            </a:custGeom>
            <a:solidFill>
              <a:srgbClr val="0964AF"/>
            </a:solidFill>
            <a:ln w="9525" cap="flat">
              <a:noFill/>
              <a:prstDash val="solid"/>
              <a:miter/>
            </a:ln>
          </p:spPr>
          <p:txBody>
            <a:bodyPr rtlCol="0" anchor="ctr"/>
            <a:lstStyle/>
            <a:p>
              <a:endParaRPr lang="en-US"/>
            </a:p>
          </p:txBody>
        </p:sp>
        <p:sp>
          <p:nvSpPr>
            <p:cNvPr id="157" name="Freeform: Shape 98">
              <a:extLst>
                <a:ext uri="{FF2B5EF4-FFF2-40B4-BE49-F238E27FC236}">
                  <a16:creationId xmlns:a16="http://schemas.microsoft.com/office/drawing/2014/main" id="{1B930A20-E6D1-3221-68E8-C9F86F0991A5}"/>
                </a:ext>
              </a:extLst>
            </p:cNvPr>
            <p:cNvSpPr/>
            <p:nvPr/>
          </p:nvSpPr>
          <p:spPr>
            <a:xfrm>
              <a:off x="9369954" y="2418573"/>
              <a:ext cx="53771" cy="53771"/>
            </a:xfrm>
            <a:custGeom>
              <a:avLst/>
              <a:gdLst>
                <a:gd name="connsiteX0" fmla="*/ 22365 w 38100"/>
                <a:gd name="connsiteY0" fmla="*/ 0 h 38100"/>
                <a:gd name="connsiteX1" fmla="*/ 29280 w 38100"/>
                <a:gd name="connsiteY1" fmla="*/ 14002 h 38100"/>
                <a:gd name="connsiteX2" fmla="*/ 44739 w 38100"/>
                <a:gd name="connsiteY2" fmla="*/ 16250 h 38100"/>
                <a:gd name="connsiteX3" fmla="*/ 33547 w 38100"/>
                <a:gd name="connsiteY3" fmla="*/ 27156 h 38100"/>
                <a:gd name="connsiteX4" fmla="*/ 36186 w 38100"/>
                <a:gd name="connsiteY4" fmla="*/ 42548 h 38100"/>
                <a:gd name="connsiteX5" fmla="*/ 22365 w 38100"/>
                <a:gd name="connsiteY5" fmla="*/ 35281 h 38100"/>
                <a:gd name="connsiteX6" fmla="*/ 8544 w 38100"/>
                <a:gd name="connsiteY6" fmla="*/ 42548 h 38100"/>
                <a:gd name="connsiteX7" fmla="*/ 11182 w 38100"/>
                <a:gd name="connsiteY7" fmla="*/ 27156 h 38100"/>
                <a:gd name="connsiteX8" fmla="*/ 0 w 38100"/>
                <a:gd name="connsiteY8" fmla="*/ 16250 h 38100"/>
                <a:gd name="connsiteX9" fmla="*/ 15450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0" y="14002"/>
                  </a:lnTo>
                  <a:lnTo>
                    <a:pt x="44739" y="16250"/>
                  </a:lnTo>
                  <a:lnTo>
                    <a:pt x="33547" y="27156"/>
                  </a:lnTo>
                  <a:lnTo>
                    <a:pt x="36186" y="42548"/>
                  </a:lnTo>
                  <a:lnTo>
                    <a:pt x="22365" y="35281"/>
                  </a:lnTo>
                  <a:lnTo>
                    <a:pt x="8544" y="42548"/>
                  </a:lnTo>
                  <a:lnTo>
                    <a:pt x="11182" y="27156"/>
                  </a:lnTo>
                  <a:lnTo>
                    <a:pt x="0" y="16250"/>
                  </a:lnTo>
                  <a:lnTo>
                    <a:pt x="15450" y="14002"/>
                  </a:lnTo>
                  <a:close/>
                </a:path>
              </a:pathLst>
            </a:custGeom>
            <a:solidFill>
              <a:srgbClr val="0964AF"/>
            </a:solidFill>
            <a:ln w="9525" cap="flat">
              <a:noFill/>
              <a:prstDash val="solid"/>
              <a:miter/>
            </a:ln>
          </p:spPr>
          <p:txBody>
            <a:bodyPr rtlCol="0" anchor="ctr"/>
            <a:lstStyle/>
            <a:p>
              <a:endParaRPr lang="en-US"/>
            </a:p>
          </p:txBody>
        </p:sp>
        <p:sp>
          <p:nvSpPr>
            <p:cNvPr id="158" name="Freeform: Shape 99">
              <a:extLst>
                <a:ext uri="{FF2B5EF4-FFF2-40B4-BE49-F238E27FC236}">
                  <a16:creationId xmlns:a16="http://schemas.microsoft.com/office/drawing/2014/main" id="{0B146C9F-3B80-3638-2501-64BE79C6D0B0}"/>
                </a:ext>
              </a:extLst>
            </p:cNvPr>
            <p:cNvSpPr/>
            <p:nvPr/>
          </p:nvSpPr>
          <p:spPr>
            <a:xfrm>
              <a:off x="8999629" y="2530862"/>
              <a:ext cx="201643" cy="13443"/>
            </a:xfrm>
            <a:custGeom>
              <a:avLst/>
              <a:gdLst>
                <a:gd name="connsiteX0" fmla="*/ 0 w 142875"/>
                <a:gd name="connsiteY0" fmla="*/ 0 h 0"/>
                <a:gd name="connsiteX1" fmla="*/ 143523 w 142875"/>
                <a:gd name="connsiteY1" fmla="*/ 0 h 0"/>
              </a:gdLst>
              <a:ahLst/>
              <a:cxnLst>
                <a:cxn ang="0">
                  <a:pos x="connsiteX0" y="connsiteY0"/>
                </a:cxn>
                <a:cxn ang="0">
                  <a:pos x="connsiteX1" y="connsiteY1"/>
                </a:cxn>
              </a:cxnLst>
              <a:rect l="l" t="t" r="r" b="b"/>
              <a:pathLst>
                <a:path w="142875">
                  <a:moveTo>
                    <a:pt x="0" y="0"/>
                  </a:moveTo>
                  <a:lnTo>
                    <a:pt x="143523" y="0"/>
                  </a:lnTo>
                </a:path>
              </a:pathLst>
            </a:custGeom>
            <a:ln w="20124" cap="rnd">
              <a:solidFill>
                <a:srgbClr val="0964AF"/>
              </a:solidFill>
              <a:prstDash val="solid"/>
              <a:round/>
            </a:ln>
          </p:spPr>
          <p:txBody>
            <a:bodyPr rtlCol="0" anchor="ctr"/>
            <a:lstStyle/>
            <a:p>
              <a:endParaRPr lang="en-US"/>
            </a:p>
          </p:txBody>
        </p:sp>
        <p:sp>
          <p:nvSpPr>
            <p:cNvPr id="159" name="Freeform: Shape 100">
              <a:extLst>
                <a:ext uri="{FF2B5EF4-FFF2-40B4-BE49-F238E27FC236}">
                  <a16:creationId xmlns:a16="http://schemas.microsoft.com/office/drawing/2014/main" id="{D3EA99CC-80B5-963D-C8FF-92B6BBC67345}"/>
                </a:ext>
              </a:extLst>
            </p:cNvPr>
            <p:cNvSpPr/>
            <p:nvPr/>
          </p:nvSpPr>
          <p:spPr>
            <a:xfrm>
              <a:off x="9656785" y="2611936"/>
              <a:ext cx="147872" cy="13443"/>
            </a:xfrm>
            <a:custGeom>
              <a:avLst/>
              <a:gdLst>
                <a:gd name="connsiteX0" fmla="*/ 0 w 104775"/>
                <a:gd name="connsiteY0" fmla="*/ 0 h 0"/>
                <a:gd name="connsiteX1" fmla="*/ 109138 w 104775"/>
                <a:gd name="connsiteY1" fmla="*/ 0 h 0"/>
              </a:gdLst>
              <a:ahLst/>
              <a:cxnLst>
                <a:cxn ang="0">
                  <a:pos x="connsiteX0" y="connsiteY0"/>
                </a:cxn>
                <a:cxn ang="0">
                  <a:pos x="connsiteX1" y="connsiteY1"/>
                </a:cxn>
              </a:cxnLst>
              <a:rect l="l" t="t" r="r" b="b"/>
              <a:pathLst>
                <a:path w="104775">
                  <a:moveTo>
                    <a:pt x="0" y="0"/>
                  </a:moveTo>
                  <a:lnTo>
                    <a:pt x="109138" y="0"/>
                  </a:lnTo>
                </a:path>
              </a:pathLst>
            </a:custGeom>
            <a:ln w="20124" cap="rnd">
              <a:solidFill>
                <a:srgbClr val="0964AF"/>
              </a:solidFill>
              <a:prstDash val="solid"/>
              <a:round/>
            </a:ln>
          </p:spPr>
          <p:txBody>
            <a:bodyPr rtlCol="0" anchor="ctr"/>
            <a:lstStyle/>
            <a:p>
              <a:endParaRPr lang="en-US"/>
            </a:p>
          </p:txBody>
        </p:sp>
        <p:sp>
          <p:nvSpPr>
            <p:cNvPr id="160" name="Freeform: Shape 101">
              <a:extLst>
                <a:ext uri="{FF2B5EF4-FFF2-40B4-BE49-F238E27FC236}">
                  <a16:creationId xmlns:a16="http://schemas.microsoft.com/office/drawing/2014/main" id="{9AD3D116-EE3C-68DD-BFBC-AB6E1B60F18F}"/>
                </a:ext>
              </a:extLst>
            </p:cNvPr>
            <p:cNvSpPr/>
            <p:nvPr/>
          </p:nvSpPr>
          <p:spPr>
            <a:xfrm>
              <a:off x="8999629" y="2611936"/>
              <a:ext cx="578043" cy="13443"/>
            </a:xfrm>
            <a:custGeom>
              <a:avLst/>
              <a:gdLst>
                <a:gd name="connsiteX0" fmla="*/ 0 w 409575"/>
                <a:gd name="connsiteY0" fmla="*/ 0 h 0"/>
                <a:gd name="connsiteX1" fmla="*/ 418328 w 409575"/>
                <a:gd name="connsiteY1" fmla="*/ 0 h 0"/>
              </a:gdLst>
              <a:ahLst/>
              <a:cxnLst>
                <a:cxn ang="0">
                  <a:pos x="connsiteX0" y="connsiteY0"/>
                </a:cxn>
                <a:cxn ang="0">
                  <a:pos x="connsiteX1" y="connsiteY1"/>
                </a:cxn>
              </a:cxnLst>
              <a:rect l="l" t="t" r="r" b="b"/>
              <a:pathLst>
                <a:path w="409575">
                  <a:moveTo>
                    <a:pt x="0" y="0"/>
                  </a:moveTo>
                  <a:lnTo>
                    <a:pt x="418328" y="0"/>
                  </a:lnTo>
                </a:path>
              </a:pathLst>
            </a:custGeom>
            <a:ln w="20124" cap="rnd">
              <a:solidFill>
                <a:srgbClr val="0964AF"/>
              </a:solidFill>
              <a:prstDash val="solid"/>
              <a:round/>
            </a:ln>
          </p:spPr>
          <p:txBody>
            <a:bodyPr rtlCol="0" anchor="ctr"/>
            <a:lstStyle/>
            <a:p>
              <a:endParaRPr lang="en-US"/>
            </a:p>
          </p:txBody>
        </p:sp>
        <p:sp>
          <p:nvSpPr>
            <p:cNvPr id="161" name="Freeform: Shape 102">
              <a:extLst>
                <a:ext uri="{FF2B5EF4-FFF2-40B4-BE49-F238E27FC236}">
                  <a16:creationId xmlns:a16="http://schemas.microsoft.com/office/drawing/2014/main" id="{46D79820-7B0F-6CD4-E9F1-1F1E502F92E4}"/>
                </a:ext>
              </a:extLst>
            </p:cNvPr>
            <p:cNvSpPr/>
            <p:nvPr/>
          </p:nvSpPr>
          <p:spPr>
            <a:xfrm>
              <a:off x="8999629" y="2693009"/>
              <a:ext cx="806572" cy="13443"/>
            </a:xfrm>
            <a:custGeom>
              <a:avLst/>
              <a:gdLst>
                <a:gd name="connsiteX0" fmla="*/ 0 w 571500"/>
                <a:gd name="connsiteY0" fmla="*/ 0 h 0"/>
                <a:gd name="connsiteX1" fmla="*/ 574767 w 571500"/>
                <a:gd name="connsiteY1" fmla="*/ 0 h 0"/>
              </a:gdLst>
              <a:ahLst/>
              <a:cxnLst>
                <a:cxn ang="0">
                  <a:pos x="connsiteX0" y="connsiteY0"/>
                </a:cxn>
                <a:cxn ang="0">
                  <a:pos x="connsiteX1" y="connsiteY1"/>
                </a:cxn>
              </a:cxnLst>
              <a:rect l="l" t="t" r="r" b="b"/>
              <a:pathLst>
                <a:path w="571500">
                  <a:moveTo>
                    <a:pt x="0" y="0"/>
                  </a:moveTo>
                  <a:lnTo>
                    <a:pt x="574767" y="0"/>
                  </a:lnTo>
                </a:path>
              </a:pathLst>
            </a:custGeom>
            <a:ln w="20124" cap="rnd">
              <a:solidFill>
                <a:srgbClr val="0964AF"/>
              </a:solidFill>
              <a:prstDash val="solid"/>
              <a:round/>
            </a:ln>
          </p:spPr>
          <p:txBody>
            <a:bodyPr rtlCol="0" anchor="ctr"/>
            <a:lstStyle/>
            <a:p>
              <a:endParaRPr lang="en-US"/>
            </a:p>
          </p:txBody>
        </p:sp>
        <p:sp>
          <p:nvSpPr>
            <p:cNvPr id="162" name="Freeform: Shape 103">
              <a:extLst>
                <a:ext uri="{FF2B5EF4-FFF2-40B4-BE49-F238E27FC236}">
                  <a16:creationId xmlns:a16="http://schemas.microsoft.com/office/drawing/2014/main" id="{A8E8B88F-72F7-EFF8-B51E-C3D05950AF8B}"/>
                </a:ext>
              </a:extLst>
            </p:cNvPr>
            <p:cNvSpPr/>
            <p:nvPr/>
          </p:nvSpPr>
          <p:spPr>
            <a:xfrm>
              <a:off x="9552979" y="2774097"/>
              <a:ext cx="255415" cy="13443"/>
            </a:xfrm>
            <a:custGeom>
              <a:avLst/>
              <a:gdLst>
                <a:gd name="connsiteX0" fmla="*/ 0 w 180975"/>
                <a:gd name="connsiteY0" fmla="*/ 0 h 0"/>
                <a:gd name="connsiteX1" fmla="*/ 182690 w 180975"/>
                <a:gd name="connsiteY1" fmla="*/ 0 h 0"/>
              </a:gdLst>
              <a:ahLst/>
              <a:cxnLst>
                <a:cxn ang="0">
                  <a:pos x="connsiteX0" y="connsiteY0"/>
                </a:cxn>
                <a:cxn ang="0">
                  <a:pos x="connsiteX1" y="connsiteY1"/>
                </a:cxn>
              </a:cxnLst>
              <a:rect l="l" t="t" r="r" b="b"/>
              <a:pathLst>
                <a:path w="180975">
                  <a:moveTo>
                    <a:pt x="0" y="0"/>
                  </a:moveTo>
                  <a:lnTo>
                    <a:pt x="182690" y="0"/>
                  </a:lnTo>
                </a:path>
              </a:pathLst>
            </a:custGeom>
            <a:ln w="20124" cap="rnd">
              <a:solidFill>
                <a:srgbClr val="0964AF"/>
              </a:solidFill>
              <a:prstDash val="solid"/>
              <a:round/>
            </a:ln>
          </p:spPr>
          <p:txBody>
            <a:bodyPr rtlCol="0" anchor="ctr"/>
            <a:lstStyle/>
            <a:p>
              <a:endParaRPr lang="en-US"/>
            </a:p>
          </p:txBody>
        </p:sp>
        <p:sp>
          <p:nvSpPr>
            <p:cNvPr id="163" name="Freeform: Shape 104">
              <a:extLst>
                <a:ext uri="{FF2B5EF4-FFF2-40B4-BE49-F238E27FC236}">
                  <a16:creationId xmlns:a16="http://schemas.microsoft.com/office/drawing/2014/main" id="{C9829D75-D612-E6B0-F02F-12DBF7E10ACD}"/>
                </a:ext>
              </a:extLst>
            </p:cNvPr>
            <p:cNvSpPr/>
            <p:nvPr/>
          </p:nvSpPr>
          <p:spPr>
            <a:xfrm>
              <a:off x="8999629" y="2774097"/>
              <a:ext cx="483943" cy="13443"/>
            </a:xfrm>
            <a:custGeom>
              <a:avLst/>
              <a:gdLst>
                <a:gd name="connsiteX0" fmla="*/ 0 w 342900"/>
                <a:gd name="connsiteY0" fmla="*/ 0 h 0"/>
                <a:gd name="connsiteX1" fmla="*/ 346596 w 342900"/>
                <a:gd name="connsiteY1" fmla="*/ 0 h 0"/>
              </a:gdLst>
              <a:ahLst/>
              <a:cxnLst>
                <a:cxn ang="0">
                  <a:pos x="connsiteX0" y="connsiteY0"/>
                </a:cxn>
                <a:cxn ang="0">
                  <a:pos x="connsiteX1" y="connsiteY1"/>
                </a:cxn>
              </a:cxnLst>
              <a:rect l="l" t="t" r="r" b="b"/>
              <a:pathLst>
                <a:path w="342900">
                  <a:moveTo>
                    <a:pt x="0" y="0"/>
                  </a:moveTo>
                  <a:lnTo>
                    <a:pt x="346596" y="0"/>
                  </a:lnTo>
                </a:path>
              </a:pathLst>
            </a:custGeom>
            <a:ln w="20124" cap="rnd">
              <a:solidFill>
                <a:srgbClr val="0964AF"/>
              </a:solidFill>
              <a:prstDash val="solid"/>
              <a:round/>
            </a:ln>
          </p:spPr>
          <p:txBody>
            <a:bodyPr rtlCol="0" anchor="ctr"/>
            <a:lstStyle/>
            <a:p>
              <a:endParaRPr lang="en-US"/>
            </a:p>
          </p:txBody>
        </p:sp>
        <p:sp>
          <p:nvSpPr>
            <p:cNvPr id="164" name="Freeform: Shape 105">
              <a:extLst>
                <a:ext uri="{FF2B5EF4-FFF2-40B4-BE49-F238E27FC236}">
                  <a16:creationId xmlns:a16="http://schemas.microsoft.com/office/drawing/2014/main" id="{A9ED046E-57F0-A473-3949-7E0964FC45C4}"/>
                </a:ext>
              </a:extLst>
            </p:cNvPr>
            <p:cNvSpPr/>
            <p:nvPr/>
          </p:nvSpPr>
          <p:spPr>
            <a:xfrm>
              <a:off x="9268662" y="2530862"/>
              <a:ext cx="537715" cy="13443"/>
            </a:xfrm>
            <a:custGeom>
              <a:avLst/>
              <a:gdLst>
                <a:gd name="connsiteX0" fmla="*/ 0 w 381000"/>
                <a:gd name="connsiteY0" fmla="*/ 0 h 0"/>
                <a:gd name="connsiteX1" fmla="*/ 384143 w 381000"/>
                <a:gd name="connsiteY1" fmla="*/ 0 h 0"/>
              </a:gdLst>
              <a:ahLst/>
              <a:cxnLst>
                <a:cxn ang="0">
                  <a:pos x="connsiteX0" y="connsiteY0"/>
                </a:cxn>
                <a:cxn ang="0">
                  <a:pos x="connsiteX1" y="connsiteY1"/>
                </a:cxn>
              </a:cxnLst>
              <a:rect l="l" t="t" r="r" b="b"/>
              <a:pathLst>
                <a:path w="381000">
                  <a:moveTo>
                    <a:pt x="0" y="0"/>
                  </a:moveTo>
                  <a:lnTo>
                    <a:pt x="384143" y="0"/>
                  </a:lnTo>
                </a:path>
              </a:pathLst>
            </a:custGeom>
            <a:ln w="20124" cap="rnd">
              <a:solidFill>
                <a:srgbClr val="0964AF"/>
              </a:solidFill>
              <a:prstDash val="solid"/>
              <a:round/>
            </a:ln>
          </p:spPr>
          <p:txBody>
            <a:bodyPr rtlCol="0" anchor="ctr"/>
            <a:lstStyle/>
            <a:p>
              <a:endParaRPr lang="en-US"/>
            </a:p>
          </p:txBody>
        </p:sp>
        <p:sp>
          <p:nvSpPr>
            <p:cNvPr id="165" name="Freeform: Shape 106">
              <a:extLst>
                <a:ext uri="{FF2B5EF4-FFF2-40B4-BE49-F238E27FC236}">
                  <a16:creationId xmlns:a16="http://schemas.microsoft.com/office/drawing/2014/main" id="{82B4ED89-72F2-644F-E061-6F06CE7FE3C0}"/>
                </a:ext>
              </a:extLst>
            </p:cNvPr>
            <p:cNvSpPr/>
            <p:nvPr/>
          </p:nvSpPr>
          <p:spPr>
            <a:xfrm>
              <a:off x="8492846" y="2971331"/>
              <a:ext cx="389843" cy="389843"/>
            </a:xfrm>
            <a:custGeom>
              <a:avLst/>
              <a:gdLst>
                <a:gd name="connsiteX0" fmla="*/ 285178 w 276225"/>
                <a:gd name="connsiteY0" fmla="*/ 142589 h 276225"/>
                <a:gd name="connsiteX1" fmla="*/ 142589 w 276225"/>
                <a:gd name="connsiteY1" fmla="*/ 285179 h 276225"/>
                <a:gd name="connsiteX2" fmla="*/ 0 w 276225"/>
                <a:gd name="connsiteY2" fmla="*/ 142589 h 276225"/>
                <a:gd name="connsiteX3" fmla="*/ 142589 w 276225"/>
                <a:gd name="connsiteY3" fmla="*/ 0 h 276225"/>
                <a:gd name="connsiteX4" fmla="*/ 285178 w 276225"/>
                <a:gd name="connsiteY4" fmla="*/ 142589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225" h="276225">
                  <a:moveTo>
                    <a:pt x="285178" y="142589"/>
                  </a:moveTo>
                  <a:cubicBezTo>
                    <a:pt x="285178" y="221339"/>
                    <a:pt x="221339" y="285179"/>
                    <a:pt x="142589" y="285179"/>
                  </a:cubicBezTo>
                  <a:cubicBezTo>
                    <a:pt x="63839" y="285179"/>
                    <a:pt x="0" y="221339"/>
                    <a:pt x="0" y="142589"/>
                  </a:cubicBezTo>
                  <a:cubicBezTo>
                    <a:pt x="0" y="63840"/>
                    <a:pt x="63839" y="0"/>
                    <a:pt x="142589" y="0"/>
                  </a:cubicBezTo>
                  <a:cubicBezTo>
                    <a:pt x="221339" y="0"/>
                    <a:pt x="285178" y="63840"/>
                    <a:pt x="285178" y="142589"/>
                  </a:cubicBezTo>
                  <a:close/>
                </a:path>
              </a:pathLst>
            </a:custGeom>
            <a:solidFill>
              <a:srgbClr val="0964AF">
                <a:alpha val="25000"/>
              </a:srgbClr>
            </a:solidFill>
            <a:ln w="9525" cap="flat">
              <a:noFill/>
              <a:prstDash val="solid"/>
              <a:miter/>
            </a:ln>
          </p:spPr>
          <p:txBody>
            <a:bodyPr rtlCol="0" anchor="ctr"/>
            <a:lstStyle/>
            <a:p>
              <a:endParaRPr lang="en-US"/>
            </a:p>
          </p:txBody>
        </p:sp>
        <p:sp>
          <p:nvSpPr>
            <p:cNvPr id="166" name="Freeform: Shape 107">
              <a:extLst>
                <a:ext uri="{FF2B5EF4-FFF2-40B4-BE49-F238E27FC236}">
                  <a16:creationId xmlns:a16="http://schemas.microsoft.com/office/drawing/2014/main" id="{D4F5EEBA-33F0-0117-55DA-323096688EE6}"/>
                </a:ext>
              </a:extLst>
            </p:cNvPr>
            <p:cNvSpPr/>
            <p:nvPr/>
          </p:nvSpPr>
          <p:spPr>
            <a:xfrm>
              <a:off x="8575789" y="3042484"/>
              <a:ext cx="228529" cy="322629"/>
            </a:xfrm>
            <a:custGeom>
              <a:avLst/>
              <a:gdLst>
                <a:gd name="connsiteX0" fmla="*/ 111861 w 161925"/>
                <a:gd name="connsiteY0" fmla="*/ 94316 h 228600"/>
                <a:gd name="connsiteX1" fmla="*/ 135179 w 161925"/>
                <a:gd name="connsiteY1" fmla="*/ 51359 h 228600"/>
                <a:gd name="connsiteX2" fmla="*/ 83811 w 161925"/>
                <a:gd name="connsiteY2" fmla="*/ 0 h 228600"/>
                <a:gd name="connsiteX3" fmla="*/ 32442 w 161925"/>
                <a:gd name="connsiteY3" fmla="*/ 51359 h 228600"/>
                <a:gd name="connsiteX4" fmla="*/ 55759 w 161925"/>
                <a:gd name="connsiteY4" fmla="*/ 94316 h 228600"/>
                <a:gd name="connsiteX5" fmla="*/ 0 w 161925"/>
                <a:gd name="connsiteY5" fmla="*/ 164706 h 228600"/>
                <a:gd name="connsiteX6" fmla="*/ 0 w 161925"/>
                <a:gd name="connsiteY6" fmla="*/ 207369 h 228600"/>
                <a:gd name="connsiteX7" fmla="*/ 83801 w 161925"/>
                <a:gd name="connsiteY7" fmla="*/ 234763 h 228600"/>
                <a:gd name="connsiteX8" fmla="*/ 167602 w 161925"/>
                <a:gd name="connsiteY8" fmla="*/ 207369 h 228600"/>
                <a:gd name="connsiteX9" fmla="*/ 167602 w 161925"/>
                <a:gd name="connsiteY9" fmla="*/ 164706 h 228600"/>
                <a:gd name="connsiteX10" fmla="*/ 111861 w 161925"/>
                <a:gd name="connsiteY10" fmla="*/ 94316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25" h="228600">
                  <a:moveTo>
                    <a:pt x="111861" y="94316"/>
                  </a:moveTo>
                  <a:cubicBezTo>
                    <a:pt x="125882" y="85154"/>
                    <a:pt x="135179" y="69370"/>
                    <a:pt x="135179" y="51359"/>
                  </a:cubicBezTo>
                  <a:cubicBezTo>
                    <a:pt x="135179" y="22993"/>
                    <a:pt x="112176" y="0"/>
                    <a:pt x="83811" y="0"/>
                  </a:cubicBezTo>
                  <a:cubicBezTo>
                    <a:pt x="55436" y="0"/>
                    <a:pt x="32442" y="22993"/>
                    <a:pt x="32442" y="51359"/>
                  </a:cubicBezTo>
                  <a:cubicBezTo>
                    <a:pt x="32442" y="69370"/>
                    <a:pt x="41748" y="85144"/>
                    <a:pt x="55759" y="94316"/>
                  </a:cubicBezTo>
                  <a:cubicBezTo>
                    <a:pt x="23822" y="101908"/>
                    <a:pt x="0" y="130445"/>
                    <a:pt x="0" y="164706"/>
                  </a:cubicBezTo>
                  <a:lnTo>
                    <a:pt x="0" y="207369"/>
                  </a:lnTo>
                  <a:cubicBezTo>
                    <a:pt x="23546" y="224523"/>
                    <a:pt x="52435" y="234763"/>
                    <a:pt x="83801" y="234763"/>
                  </a:cubicBezTo>
                  <a:cubicBezTo>
                    <a:pt x="115157" y="234763"/>
                    <a:pt x="144056" y="224523"/>
                    <a:pt x="167602" y="207369"/>
                  </a:cubicBezTo>
                  <a:lnTo>
                    <a:pt x="167602" y="164706"/>
                  </a:lnTo>
                  <a:cubicBezTo>
                    <a:pt x="167621" y="130445"/>
                    <a:pt x="143799" y="101917"/>
                    <a:pt x="111861" y="94316"/>
                  </a:cubicBezTo>
                  <a:close/>
                </a:path>
              </a:pathLst>
            </a:custGeom>
            <a:solidFill>
              <a:srgbClr val="FFFFFF"/>
            </a:solidFill>
            <a:ln w="9525" cap="flat">
              <a:noFill/>
              <a:prstDash val="solid"/>
              <a:miter/>
            </a:ln>
          </p:spPr>
          <p:txBody>
            <a:bodyPr rtlCol="0" anchor="ctr"/>
            <a:lstStyle/>
            <a:p>
              <a:endParaRPr lang="en-US"/>
            </a:p>
          </p:txBody>
        </p:sp>
        <p:sp>
          <p:nvSpPr>
            <p:cNvPr id="167" name="Freeform: Shape 108">
              <a:extLst>
                <a:ext uri="{FF2B5EF4-FFF2-40B4-BE49-F238E27FC236}">
                  <a16:creationId xmlns:a16="http://schemas.microsoft.com/office/drawing/2014/main" id="{45A4C065-EAFD-AB13-9BAB-CAFCCAB6E5C3}"/>
                </a:ext>
              </a:extLst>
            </p:cNvPr>
            <p:cNvSpPr/>
            <p:nvPr/>
          </p:nvSpPr>
          <p:spPr>
            <a:xfrm>
              <a:off x="8989104" y="2987139"/>
              <a:ext cx="53771" cy="53771"/>
            </a:xfrm>
            <a:custGeom>
              <a:avLst/>
              <a:gdLst>
                <a:gd name="connsiteX0" fmla="*/ 22374 w 38100"/>
                <a:gd name="connsiteY0" fmla="*/ 0 h 38100"/>
                <a:gd name="connsiteX1" fmla="*/ 29289 w 38100"/>
                <a:gd name="connsiteY1" fmla="*/ 14002 h 38100"/>
                <a:gd name="connsiteX2" fmla="*/ 44748 w 38100"/>
                <a:gd name="connsiteY2" fmla="*/ 16240 h 38100"/>
                <a:gd name="connsiteX3" fmla="*/ 33557 w 38100"/>
                <a:gd name="connsiteY3" fmla="*/ 27146 h 38100"/>
                <a:gd name="connsiteX4" fmla="*/ 36195 w 38100"/>
                <a:gd name="connsiteY4" fmla="*/ 42539 h 38100"/>
                <a:gd name="connsiteX5" fmla="*/ 22374 w 38100"/>
                <a:gd name="connsiteY5" fmla="*/ 35271 h 38100"/>
                <a:gd name="connsiteX6" fmla="*/ 8554 w 38100"/>
                <a:gd name="connsiteY6" fmla="*/ 42539 h 38100"/>
                <a:gd name="connsiteX7" fmla="*/ 11192 w 38100"/>
                <a:gd name="connsiteY7" fmla="*/ 27146 h 38100"/>
                <a:gd name="connsiteX8" fmla="*/ 0 w 38100"/>
                <a:gd name="connsiteY8" fmla="*/ 16240 h 38100"/>
                <a:gd name="connsiteX9" fmla="*/ 15459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02"/>
                  </a:lnTo>
                  <a:lnTo>
                    <a:pt x="44748" y="16240"/>
                  </a:lnTo>
                  <a:lnTo>
                    <a:pt x="33557" y="27146"/>
                  </a:lnTo>
                  <a:lnTo>
                    <a:pt x="36195" y="42539"/>
                  </a:lnTo>
                  <a:lnTo>
                    <a:pt x="22374" y="35271"/>
                  </a:lnTo>
                  <a:lnTo>
                    <a:pt x="8554" y="42539"/>
                  </a:lnTo>
                  <a:lnTo>
                    <a:pt x="11192" y="27146"/>
                  </a:lnTo>
                  <a:lnTo>
                    <a:pt x="0" y="16240"/>
                  </a:lnTo>
                  <a:lnTo>
                    <a:pt x="15459" y="14002"/>
                  </a:lnTo>
                  <a:close/>
                </a:path>
              </a:pathLst>
            </a:custGeom>
            <a:solidFill>
              <a:srgbClr val="0964AF"/>
            </a:solidFill>
            <a:ln w="9525" cap="flat">
              <a:noFill/>
              <a:prstDash val="solid"/>
              <a:miter/>
            </a:ln>
          </p:spPr>
          <p:txBody>
            <a:bodyPr rtlCol="0" anchor="ctr"/>
            <a:lstStyle/>
            <a:p>
              <a:endParaRPr lang="en-US"/>
            </a:p>
          </p:txBody>
        </p:sp>
        <p:sp>
          <p:nvSpPr>
            <p:cNvPr id="168" name="Freeform: Shape 109">
              <a:extLst>
                <a:ext uri="{FF2B5EF4-FFF2-40B4-BE49-F238E27FC236}">
                  <a16:creationId xmlns:a16="http://schemas.microsoft.com/office/drawing/2014/main" id="{134440FC-1EBD-A830-2D77-C0EBCAC88F07}"/>
                </a:ext>
              </a:extLst>
            </p:cNvPr>
            <p:cNvSpPr/>
            <p:nvPr/>
          </p:nvSpPr>
          <p:spPr>
            <a:xfrm>
              <a:off x="9084320" y="2987139"/>
              <a:ext cx="53771" cy="53771"/>
            </a:xfrm>
            <a:custGeom>
              <a:avLst/>
              <a:gdLst>
                <a:gd name="connsiteX0" fmla="*/ 22365 w 38100"/>
                <a:gd name="connsiteY0" fmla="*/ 0 h 38100"/>
                <a:gd name="connsiteX1" fmla="*/ 29289 w 38100"/>
                <a:gd name="connsiteY1" fmla="*/ 14002 h 38100"/>
                <a:gd name="connsiteX2" fmla="*/ 44739 w 38100"/>
                <a:gd name="connsiteY2" fmla="*/ 16240 h 38100"/>
                <a:gd name="connsiteX3" fmla="*/ 33556 w 38100"/>
                <a:gd name="connsiteY3" fmla="*/ 27146 h 38100"/>
                <a:gd name="connsiteX4" fmla="*/ 36195 w 38100"/>
                <a:gd name="connsiteY4" fmla="*/ 42539 h 38100"/>
                <a:gd name="connsiteX5" fmla="*/ 22365 w 38100"/>
                <a:gd name="connsiteY5" fmla="*/ 35271 h 38100"/>
                <a:gd name="connsiteX6" fmla="*/ 8544 w 38100"/>
                <a:gd name="connsiteY6" fmla="*/ 42539 h 38100"/>
                <a:gd name="connsiteX7" fmla="*/ 11182 w 38100"/>
                <a:gd name="connsiteY7" fmla="*/ 27146 h 38100"/>
                <a:gd name="connsiteX8" fmla="*/ 0 w 38100"/>
                <a:gd name="connsiteY8" fmla="*/ 16240 h 38100"/>
                <a:gd name="connsiteX9" fmla="*/ 15449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02"/>
                  </a:lnTo>
                  <a:lnTo>
                    <a:pt x="44739" y="16240"/>
                  </a:lnTo>
                  <a:lnTo>
                    <a:pt x="33556" y="27146"/>
                  </a:lnTo>
                  <a:lnTo>
                    <a:pt x="36195" y="42539"/>
                  </a:lnTo>
                  <a:lnTo>
                    <a:pt x="22365" y="35271"/>
                  </a:lnTo>
                  <a:lnTo>
                    <a:pt x="8544" y="42539"/>
                  </a:lnTo>
                  <a:lnTo>
                    <a:pt x="11182" y="27146"/>
                  </a:lnTo>
                  <a:lnTo>
                    <a:pt x="0" y="16240"/>
                  </a:lnTo>
                  <a:lnTo>
                    <a:pt x="15449" y="14002"/>
                  </a:lnTo>
                  <a:close/>
                </a:path>
              </a:pathLst>
            </a:custGeom>
            <a:solidFill>
              <a:srgbClr val="0964AF"/>
            </a:solidFill>
            <a:ln w="9525" cap="flat">
              <a:noFill/>
              <a:prstDash val="solid"/>
              <a:miter/>
            </a:ln>
          </p:spPr>
          <p:txBody>
            <a:bodyPr rtlCol="0" anchor="ctr"/>
            <a:lstStyle/>
            <a:p>
              <a:endParaRPr lang="en-US"/>
            </a:p>
          </p:txBody>
        </p:sp>
        <p:sp>
          <p:nvSpPr>
            <p:cNvPr id="169" name="Freeform: Shape 110">
              <a:extLst>
                <a:ext uri="{FF2B5EF4-FFF2-40B4-BE49-F238E27FC236}">
                  <a16:creationId xmlns:a16="http://schemas.microsoft.com/office/drawing/2014/main" id="{07539B50-8C1A-4DC2-82CF-A6A489EC4674}"/>
                </a:ext>
              </a:extLst>
            </p:cNvPr>
            <p:cNvSpPr/>
            <p:nvPr/>
          </p:nvSpPr>
          <p:spPr>
            <a:xfrm>
              <a:off x="9179522" y="2987139"/>
              <a:ext cx="53771" cy="53771"/>
            </a:xfrm>
            <a:custGeom>
              <a:avLst/>
              <a:gdLst>
                <a:gd name="connsiteX0" fmla="*/ 22374 w 38100"/>
                <a:gd name="connsiteY0" fmla="*/ 0 h 38100"/>
                <a:gd name="connsiteX1" fmla="*/ 29289 w 38100"/>
                <a:gd name="connsiteY1" fmla="*/ 14002 h 38100"/>
                <a:gd name="connsiteX2" fmla="*/ 44748 w 38100"/>
                <a:gd name="connsiteY2" fmla="*/ 16240 h 38100"/>
                <a:gd name="connsiteX3" fmla="*/ 33556 w 38100"/>
                <a:gd name="connsiteY3" fmla="*/ 27146 h 38100"/>
                <a:gd name="connsiteX4" fmla="*/ 36195 w 38100"/>
                <a:gd name="connsiteY4" fmla="*/ 42539 h 38100"/>
                <a:gd name="connsiteX5" fmla="*/ 22374 w 38100"/>
                <a:gd name="connsiteY5" fmla="*/ 35271 h 38100"/>
                <a:gd name="connsiteX6" fmla="*/ 8553 w 38100"/>
                <a:gd name="connsiteY6" fmla="*/ 42539 h 38100"/>
                <a:gd name="connsiteX7" fmla="*/ 11192 w 38100"/>
                <a:gd name="connsiteY7" fmla="*/ 27146 h 38100"/>
                <a:gd name="connsiteX8" fmla="*/ 0 w 38100"/>
                <a:gd name="connsiteY8" fmla="*/ 16240 h 38100"/>
                <a:gd name="connsiteX9" fmla="*/ 15459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02"/>
                  </a:lnTo>
                  <a:lnTo>
                    <a:pt x="44748" y="16240"/>
                  </a:lnTo>
                  <a:lnTo>
                    <a:pt x="33556" y="27146"/>
                  </a:lnTo>
                  <a:lnTo>
                    <a:pt x="36195" y="42539"/>
                  </a:lnTo>
                  <a:lnTo>
                    <a:pt x="22374" y="35271"/>
                  </a:lnTo>
                  <a:lnTo>
                    <a:pt x="8553" y="42539"/>
                  </a:lnTo>
                  <a:lnTo>
                    <a:pt x="11192" y="27146"/>
                  </a:lnTo>
                  <a:lnTo>
                    <a:pt x="0" y="16240"/>
                  </a:lnTo>
                  <a:lnTo>
                    <a:pt x="15459" y="14002"/>
                  </a:lnTo>
                  <a:close/>
                </a:path>
              </a:pathLst>
            </a:custGeom>
            <a:solidFill>
              <a:srgbClr val="0964AF"/>
            </a:solidFill>
            <a:ln w="9525" cap="flat">
              <a:noFill/>
              <a:prstDash val="solid"/>
              <a:miter/>
            </a:ln>
          </p:spPr>
          <p:txBody>
            <a:bodyPr rtlCol="0" anchor="ctr"/>
            <a:lstStyle/>
            <a:p>
              <a:endParaRPr lang="en-US"/>
            </a:p>
          </p:txBody>
        </p:sp>
        <p:sp>
          <p:nvSpPr>
            <p:cNvPr id="170" name="Freeform: Shape 111">
              <a:extLst>
                <a:ext uri="{FF2B5EF4-FFF2-40B4-BE49-F238E27FC236}">
                  <a16:creationId xmlns:a16="http://schemas.microsoft.com/office/drawing/2014/main" id="{A2424D06-2FD1-63FB-2B59-C74382D13EEB}"/>
                </a:ext>
              </a:extLst>
            </p:cNvPr>
            <p:cNvSpPr/>
            <p:nvPr/>
          </p:nvSpPr>
          <p:spPr>
            <a:xfrm>
              <a:off x="9274737" y="2987139"/>
              <a:ext cx="53771" cy="53771"/>
            </a:xfrm>
            <a:custGeom>
              <a:avLst/>
              <a:gdLst>
                <a:gd name="connsiteX0" fmla="*/ 22365 w 38100"/>
                <a:gd name="connsiteY0" fmla="*/ 0 h 38100"/>
                <a:gd name="connsiteX1" fmla="*/ 29289 w 38100"/>
                <a:gd name="connsiteY1" fmla="*/ 14002 h 38100"/>
                <a:gd name="connsiteX2" fmla="*/ 44739 w 38100"/>
                <a:gd name="connsiteY2" fmla="*/ 16240 h 38100"/>
                <a:gd name="connsiteX3" fmla="*/ 33557 w 38100"/>
                <a:gd name="connsiteY3" fmla="*/ 27146 h 38100"/>
                <a:gd name="connsiteX4" fmla="*/ 36195 w 38100"/>
                <a:gd name="connsiteY4" fmla="*/ 42539 h 38100"/>
                <a:gd name="connsiteX5" fmla="*/ 22365 w 38100"/>
                <a:gd name="connsiteY5" fmla="*/ 35271 h 38100"/>
                <a:gd name="connsiteX6" fmla="*/ 8544 w 38100"/>
                <a:gd name="connsiteY6" fmla="*/ 42539 h 38100"/>
                <a:gd name="connsiteX7" fmla="*/ 11182 w 38100"/>
                <a:gd name="connsiteY7" fmla="*/ 27146 h 38100"/>
                <a:gd name="connsiteX8" fmla="*/ 0 w 38100"/>
                <a:gd name="connsiteY8" fmla="*/ 16240 h 38100"/>
                <a:gd name="connsiteX9" fmla="*/ 15450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02"/>
                  </a:lnTo>
                  <a:lnTo>
                    <a:pt x="44739" y="16240"/>
                  </a:lnTo>
                  <a:lnTo>
                    <a:pt x="33557" y="27146"/>
                  </a:lnTo>
                  <a:lnTo>
                    <a:pt x="36195" y="42539"/>
                  </a:lnTo>
                  <a:lnTo>
                    <a:pt x="22365" y="35271"/>
                  </a:lnTo>
                  <a:lnTo>
                    <a:pt x="8544" y="42539"/>
                  </a:lnTo>
                  <a:lnTo>
                    <a:pt x="11182" y="27146"/>
                  </a:lnTo>
                  <a:lnTo>
                    <a:pt x="0" y="16240"/>
                  </a:lnTo>
                  <a:lnTo>
                    <a:pt x="15450" y="14002"/>
                  </a:lnTo>
                  <a:close/>
                </a:path>
              </a:pathLst>
            </a:custGeom>
            <a:solidFill>
              <a:srgbClr val="0964AF">
                <a:alpha val="25000"/>
              </a:srgbClr>
            </a:solidFill>
            <a:ln w="9525" cap="flat">
              <a:noFill/>
              <a:prstDash val="solid"/>
              <a:miter/>
            </a:ln>
          </p:spPr>
          <p:txBody>
            <a:bodyPr rtlCol="0" anchor="ctr"/>
            <a:lstStyle/>
            <a:p>
              <a:endParaRPr lang="en-US"/>
            </a:p>
          </p:txBody>
        </p:sp>
        <p:sp>
          <p:nvSpPr>
            <p:cNvPr id="171" name="Freeform: Shape 112">
              <a:extLst>
                <a:ext uri="{FF2B5EF4-FFF2-40B4-BE49-F238E27FC236}">
                  <a16:creationId xmlns:a16="http://schemas.microsoft.com/office/drawing/2014/main" id="{75C12537-4F98-551E-C585-45641673038B}"/>
                </a:ext>
              </a:extLst>
            </p:cNvPr>
            <p:cNvSpPr/>
            <p:nvPr/>
          </p:nvSpPr>
          <p:spPr>
            <a:xfrm>
              <a:off x="9369954" y="2987139"/>
              <a:ext cx="53771" cy="53771"/>
            </a:xfrm>
            <a:custGeom>
              <a:avLst/>
              <a:gdLst>
                <a:gd name="connsiteX0" fmla="*/ 22365 w 38100"/>
                <a:gd name="connsiteY0" fmla="*/ 0 h 38100"/>
                <a:gd name="connsiteX1" fmla="*/ 29280 w 38100"/>
                <a:gd name="connsiteY1" fmla="*/ 14002 h 38100"/>
                <a:gd name="connsiteX2" fmla="*/ 44739 w 38100"/>
                <a:gd name="connsiteY2" fmla="*/ 16240 h 38100"/>
                <a:gd name="connsiteX3" fmla="*/ 33547 w 38100"/>
                <a:gd name="connsiteY3" fmla="*/ 27146 h 38100"/>
                <a:gd name="connsiteX4" fmla="*/ 36186 w 38100"/>
                <a:gd name="connsiteY4" fmla="*/ 42539 h 38100"/>
                <a:gd name="connsiteX5" fmla="*/ 22365 w 38100"/>
                <a:gd name="connsiteY5" fmla="*/ 35271 h 38100"/>
                <a:gd name="connsiteX6" fmla="*/ 8544 w 38100"/>
                <a:gd name="connsiteY6" fmla="*/ 42539 h 38100"/>
                <a:gd name="connsiteX7" fmla="*/ 11182 w 38100"/>
                <a:gd name="connsiteY7" fmla="*/ 27146 h 38100"/>
                <a:gd name="connsiteX8" fmla="*/ 0 w 38100"/>
                <a:gd name="connsiteY8" fmla="*/ 16240 h 38100"/>
                <a:gd name="connsiteX9" fmla="*/ 15450 w 38100"/>
                <a:gd name="connsiteY9" fmla="*/ 140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0" y="14002"/>
                  </a:lnTo>
                  <a:lnTo>
                    <a:pt x="44739" y="16240"/>
                  </a:lnTo>
                  <a:lnTo>
                    <a:pt x="33547" y="27146"/>
                  </a:lnTo>
                  <a:lnTo>
                    <a:pt x="36186" y="42539"/>
                  </a:lnTo>
                  <a:lnTo>
                    <a:pt x="22365" y="35271"/>
                  </a:lnTo>
                  <a:lnTo>
                    <a:pt x="8544" y="42539"/>
                  </a:lnTo>
                  <a:lnTo>
                    <a:pt x="11182" y="27146"/>
                  </a:lnTo>
                  <a:lnTo>
                    <a:pt x="0" y="16240"/>
                  </a:lnTo>
                  <a:lnTo>
                    <a:pt x="15450" y="14002"/>
                  </a:lnTo>
                  <a:close/>
                </a:path>
              </a:pathLst>
            </a:custGeom>
            <a:solidFill>
              <a:srgbClr val="0964AF">
                <a:alpha val="25000"/>
              </a:srgbClr>
            </a:solidFill>
            <a:ln w="9525" cap="flat">
              <a:noFill/>
              <a:prstDash val="solid"/>
              <a:miter/>
            </a:ln>
          </p:spPr>
          <p:txBody>
            <a:bodyPr rtlCol="0" anchor="ctr"/>
            <a:lstStyle/>
            <a:p>
              <a:endParaRPr lang="en-US"/>
            </a:p>
          </p:txBody>
        </p:sp>
        <p:sp>
          <p:nvSpPr>
            <p:cNvPr id="172" name="Freeform: Shape 113">
              <a:extLst>
                <a:ext uri="{FF2B5EF4-FFF2-40B4-BE49-F238E27FC236}">
                  <a16:creationId xmlns:a16="http://schemas.microsoft.com/office/drawing/2014/main" id="{E037C6B5-D2F1-0ADB-BC88-FD5A2F0BFFB8}"/>
                </a:ext>
              </a:extLst>
            </p:cNvPr>
            <p:cNvSpPr/>
            <p:nvPr/>
          </p:nvSpPr>
          <p:spPr>
            <a:xfrm>
              <a:off x="8999629" y="3099427"/>
              <a:ext cx="349515" cy="13443"/>
            </a:xfrm>
            <a:custGeom>
              <a:avLst/>
              <a:gdLst>
                <a:gd name="connsiteX0" fmla="*/ 0 w 247650"/>
                <a:gd name="connsiteY0" fmla="*/ 0 h 0"/>
                <a:gd name="connsiteX1" fmla="*/ 255280 w 247650"/>
                <a:gd name="connsiteY1" fmla="*/ 0 h 0"/>
              </a:gdLst>
              <a:ahLst/>
              <a:cxnLst>
                <a:cxn ang="0">
                  <a:pos x="connsiteX0" y="connsiteY0"/>
                </a:cxn>
                <a:cxn ang="0">
                  <a:pos x="connsiteX1" y="connsiteY1"/>
                </a:cxn>
              </a:cxnLst>
              <a:rect l="l" t="t" r="r" b="b"/>
              <a:pathLst>
                <a:path w="247650">
                  <a:moveTo>
                    <a:pt x="0" y="0"/>
                  </a:moveTo>
                  <a:lnTo>
                    <a:pt x="255280" y="0"/>
                  </a:lnTo>
                </a:path>
              </a:pathLst>
            </a:custGeom>
            <a:ln w="20124" cap="rnd">
              <a:solidFill>
                <a:srgbClr val="0964AF"/>
              </a:solidFill>
              <a:prstDash val="solid"/>
              <a:round/>
            </a:ln>
          </p:spPr>
          <p:txBody>
            <a:bodyPr rtlCol="0" anchor="ctr"/>
            <a:lstStyle/>
            <a:p>
              <a:endParaRPr lang="en-US"/>
            </a:p>
          </p:txBody>
        </p:sp>
        <p:sp>
          <p:nvSpPr>
            <p:cNvPr id="173" name="Freeform: Shape 114">
              <a:extLst>
                <a:ext uri="{FF2B5EF4-FFF2-40B4-BE49-F238E27FC236}">
                  <a16:creationId xmlns:a16="http://schemas.microsoft.com/office/drawing/2014/main" id="{6FF577BF-BEA5-BDE2-EF44-D1501CC28D2C}"/>
                </a:ext>
              </a:extLst>
            </p:cNvPr>
            <p:cNvSpPr/>
            <p:nvPr/>
          </p:nvSpPr>
          <p:spPr>
            <a:xfrm>
              <a:off x="9212914" y="3180502"/>
              <a:ext cx="591486" cy="13443"/>
            </a:xfrm>
            <a:custGeom>
              <a:avLst/>
              <a:gdLst>
                <a:gd name="connsiteX0" fmla="*/ 0 w 419100"/>
                <a:gd name="connsiteY0" fmla="*/ 0 h 0"/>
                <a:gd name="connsiteX1" fmla="*/ 423644 w 419100"/>
                <a:gd name="connsiteY1" fmla="*/ 0 h 0"/>
              </a:gdLst>
              <a:ahLst/>
              <a:cxnLst>
                <a:cxn ang="0">
                  <a:pos x="connsiteX0" y="connsiteY0"/>
                </a:cxn>
                <a:cxn ang="0">
                  <a:pos x="connsiteX1" y="connsiteY1"/>
                </a:cxn>
              </a:cxnLst>
              <a:rect l="l" t="t" r="r" b="b"/>
              <a:pathLst>
                <a:path w="419100">
                  <a:moveTo>
                    <a:pt x="0" y="0"/>
                  </a:moveTo>
                  <a:lnTo>
                    <a:pt x="423644" y="0"/>
                  </a:lnTo>
                </a:path>
              </a:pathLst>
            </a:custGeom>
            <a:ln w="20124" cap="rnd">
              <a:solidFill>
                <a:srgbClr val="0964AF"/>
              </a:solidFill>
              <a:prstDash val="solid"/>
              <a:round/>
            </a:ln>
          </p:spPr>
          <p:txBody>
            <a:bodyPr rtlCol="0" anchor="ctr"/>
            <a:lstStyle/>
            <a:p>
              <a:endParaRPr lang="en-US"/>
            </a:p>
          </p:txBody>
        </p:sp>
        <p:sp>
          <p:nvSpPr>
            <p:cNvPr id="174" name="Freeform: Shape 115">
              <a:extLst>
                <a:ext uri="{FF2B5EF4-FFF2-40B4-BE49-F238E27FC236}">
                  <a16:creationId xmlns:a16="http://schemas.microsoft.com/office/drawing/2014/main" id="{C317DFF2-62A3-F8FA-2613-48B4CB0AF3F2}"/>
                </a:ext>
              </a:extLst>
            </p:cNvPr>
            <p:cNvSpPr/>
            <p:nvPr/>
          </p:nvSpPr>
          <p:spPr>
            <a:xfrm>
              <a:off x="8999629" y="3180502"/>
              <a:ext cx="134429" cy="13443"/>
            </a:xfrm>
            <a:custGeom>
              <a:avLst/>
              <a:gdLst>
                <a:gd name="connsiteX0" fmla="*/ 0 w 95250"/>
                <a:gd name="connsiteY0" fmla="*/ 0 h 0"/>
                <a:gd name="connsiteX1" fmla="*/ 103823 w 95250"/>
                <a:gd name="connsiteY1" fmla="*/ 0 h 0"/>
              </a:gdLst>
              <a:ahLst/>
              <a:cxnLst>
                <a:cxn ang="0">
                  <a:pos x="connsiteX0" y="connsiteY0"/>
                </a:cxn>
                <a:cxn ang="0">
                  <a:pos x="connsiteX1" y="connsiteY1"/>
                </a:cxn>
              </a:cxnLst>
              <a:rect l="l" t="t" r="r" b="b"/>
              <a:pathLst>
                <a:path w="95250">
                  <a:moveTo>
                    <a:pt x="0" y="0"/>
                  </a:moveTo>
                  <a:lnTo>
                    <a:pt x="103823" y="0"/>
                  </a:lnTo>
                </a:path>
              </a:pathLst>
            </a:custGeom>
            <a:ln w="20124" cap="rnd">
              <a:solidFill>
                <a:srgbClr val="0964AF"/>
              </a:solidFill>
              <a:prstDash val="solid"/>
              <a:round/>
            </a:ln>
          </p:spPr>
          <p:txBody>
            <a:bodyPr rtlCol="0" anchor="ctr"/>
            <a:lstStyle/>
            <a:p>
              <a:endParaRPr lang="en-US"/>
            </a:p>
          </p:txBody>
        </p:sp>
        <p:sp>
          <p:nvSpPr>
            <p:cNvPr id="175" name="Freeform: Shape 116">
              <a:extLst>
                <a:ext uri="{FF2B5EF4-FFF2-40B4-BE49-F238E27FC236}">
                  <a16:creationId xmlns:a16="http://schemas.microsoft.com/office/drawing/2014/main" id="{A1414EEC-5277-CA25-17A3-423885B05404}"/>
                </a:ext>
              </a:extLst>
            </p:cNvPr>
            <p:cNvSpPr/>
            <p:nvPr/>
          </p:nvSpPr>
          <p:spPr>
            <a:xfrm>
              <a:off x="8999629" y="3261576"/>
              <a:ext cx="806572" cy="13443"/>
            </a:xfrm>
            <a:custGeom>
              <a:avLst/>
              <a:gdLst>
                <a:gd name="connsiteX0" fmla="*/ 0 w 571500"/>
                <a:gd name="connsiteY0" fmla="*/ 0 h 0"/>
                <a:gd name="connsiteX1" fmla="*/ 574767 w 571500"/>
                <a:gd name="connsiteY1" fmla="*/ 0 h 0"/>
              </a:gdLst>
              <a:ahLst/>
              <a:cxnLst>
                <a:cxn ang="0">
                  <a:pos x="connsiteX0" y="connsiteY0"/>
                </a:cxn>
                <a:cxn ang="0">
                  <a:pos x="connsiteX1" y="connsiteY1"/>
                </a:cxn>
              </a:cxnLst>
              <a:rect l="l" t="t" r="r" b="b"/>
              <a:pathLst>
                <a:path w="571500">
                  <a:moveTo>
                    <a:pt x="0" y="0"/>
                  </a:moveTo>
                  <a:lnTo>
                    <a:pt x="574767" y="0"/>
                  </a:lnTo>
                </a:path>
              </a:pathLst>
            </a:custGeom>
            <a:ln w="20124" cap="rnd">
              <a:solidFill>
                <a:srgbClr val="0964AF"/>
              </a:solidFill>
              <a:prstDash val="solid"/>
              <a:round/>
            </a:ln>
          </p:spPr>
          <p:txBody>
            <a:bodyPr rtlCol="0" anchor="ctr"/>
            <a:lstStyle/>
            <a:p>
              <a:endParaRPr lang="en-US"/>
            </a:p>
          </p:txBody>
        </p:sp>
        <p:sp>
          <p:nvSpPr>
            <p:cNvPr id="176" name="Freeform: Shape 117">
              <a:extLst>
                <a:ext uri="{FF2B5EF4-FFF2-40B4-BE49-F238E27FC236}">
                  <a16:creationId xmlns:a16="http://schemas.microsoft.com/office/drawing/2014/main" id="{0678EB33-7D88-B598-70EB-008C2D64841D}"/>
                </a:ext>
              </a:extLst>
            </p:cNvPr>
            <p:cNvSpPr/>
            <p:nvPr/>
          </p:nvSpPr>
          <p:spPr>
            <a:xfrm>
              <a:off x="9644685" y="3342649"/>
              <a:ext cx="161314" cy="13443"/>
            </a:xfrm>
            <a:custGeom>
              <a:avLst/>
              <a:gdLst>
                <a:gd name="connsiteX0" fmla="*/ 0 w 114300"/>
                <a:gd name="connsiteY0" fmla="*/ 0 h 0"/>
                <a:gd name="connsiteX1" fmla="*/ 117710 w 114300"/>
                <a:gd name="connsiteY1" fmla="*/ 0 h 0"/>
              </a:gdLst>
              <a:ahLst/>
              <a:cxnLst>
                <a:cxn ang="0">
                  <a:pos x="connsiteX0" y="connsiteY0"/>
                </a:cxn>
                <a:cxn ang="0">
                  <a:pos x="connsiteX1" y="connsiteY1"/>
                </a:cxn>
              </a:cxnLst>
              <a:rect l="l" t="t" r="r" b="b"/>
              <a:pathLst>
                <a:path w="114300">
                  <a:moveTo>
                    <a:pt x="0" y="0"/>
                  </a:moveTo>
                  <a:lnTo>
                    <a:pt x="117710" y="0"/>
                  </a:lnTo>
                </a:path>
              </a:pathLst>
            </a:custGeom>
            <a:ln w="20124" cap="rnd">
              <a:solidFill>
                <a:srgbClr val="0964AF"/>
              </a:solidFill>
              <a:prstDash val="solid"/>
              <a:round/>
            </a:ln>
          </p:spPr>
          <p:txBody>
            <a:bodyPr rtlCol="0" anchor="ctr"/>
            <a:lstStyle/>
            <a:p>
              <a:endParaRPr lang="en-US"/>
            </a:p>
          </p:txBody>
        </p:sp>
        <p:sp>
          <p:nvSpPr>
            <p:cNvPr id="177" name="Freeform: Shape 118">
              <a:extLst>
                <a:ext uri="{FF2B5EF4-FFF2-40B4-BE49-F238E27FC236}">
                  <a16:creationId xmlns:a16="http://schemas.microsoft.com/office/drawing/2014/main" id="{BAFFA80C-B554-B2F4-AF20-B03C803CF3ED}"/>
                </a:ext>
              </a:extLst>
            </p:cNvPr>
            <p:cNvSpPr/>
            <p:nvPr/>
          </p:nvSpPr>
          <p:spPr>
            <a:xfrm>
              <a:off x="8999629" y="3342649"/>
              <a:ext cx="578043" cy="13443"/>
            </a:xfrm>
            <a:custGeom>
              <a:avLst/>
              <a:gdLst>
                <a:gd name="connsiteX0" fmla="*/ 0 w 409575"/>
                <a:gd name="connsiteY0" fmla="*/ 0 h 0"/>
                <a:gd name="connsiteX1" fmla="*/ 411575 w 409575"/>
                <a:gd name="connsiteY1" fmla="*/ 0 h 0"/>
              </a:gdLst>
              <a:ahLst/>
              <a:cxnLst>
                <a:cxn ang="0">
                  <a:pos x="connsiteX0" y="connsiteY0"/>
                </a:cxn>
                <a:cxn ang="0">
                  <a:pos x="connsiteX1" y="connsiteY1"/>
                </a:cxn>
              </a:cxnLst>
              <a:rect l="l" t="t" r="r" b="b"/>
              <a:pathLst>
                <a:path w="409575">
                  <a:moveTo>
                    <a:pt x="0" y="0"/>
                  </a:moveTo>
                  <a:lnTo>
                    <a:pt x="411575" y="0"/>
                  </a:lnTo>
                </a:path>
              </a:pathLst>
            </a:custGeom>
            <a:ln w="20124" cap="rnd">
              <a:solidFill>
                <a:srgbClr val="0964AF"/>
              </a:solidFill>
              <a:prstDash val="solid"/>
              <a:round/>
            </a:ln>
          </p:spPr>
          <p:txBody>
            <a:bodyPr rtlCol="0" anchor="ctr"/>
            <a:lstStyle/>
            <a:p>
              <a:endParaRPr lang="en-US"/>
            </a:p>
          </p:txBody>
        </p:sp>
        <p:sp>
          <p:nvSpPr>
            <p:cNvPr id="178" name="Freeform: Shape 119">
              <a:extLst>
                <a:ext uri="{FF2B5EF4-FFF2-40B4-BE49-F238E27FC236}">
                  <a16:creationId xmlns:a16="http://schemas.microsoft.com/office/drawing/2014/main" id="{A61FE724-AF8A-34E0-3BE2-EE17C36EEA5B}"/>
                </a:ext>
              </a:extLst>
            </p:cNvPr>
            <p:cNvSpPr/>
            <p:nvPr/>
          </p:nvSpPr>
          <p:spPr>
            <a:xfrm>
              <a:off x="9426400" y="3099427"/>
              <a:ext cx="376400" cy="13443"/>
            </a:xfrm>
            <a:custGeom>
              <a:avLst/>
              <a:gdLst>
                <a:gd name="connsiteX0" fmla="*/ 0 w 266700"/>
                <a:gd name="connsiteY0" fmla="*/ 0 h 0"/>
                <a:gd name="connsiteX1" fmla="*/ 272377 w 266700"/>
                <a:gd name="connsiteY1" fmla="*/ 0 h 0"/>
              </a:gdLst>
              <a:ahLst/>
              <a:cxnLst>
                <a:cxn ang="0">
                  <a:pos x="connsiteX0" y="connsiteY0"/>
                </a:cxn>
                <a:cxn ang="0">
                  <a:pos x="connsiteX1" y="connsiteY1"/>
                </a:cxn>
              </a:cxnLst>
              <a:rect l="l" t="t" r="r" b="b"/>
              <a:pathLst>
                <a:path w="266700">
                  <a:moveTo>
                    <a:pt x="0" y="0"/>
                  </a:moveTo>
                  <a:lnTo>
                    <a:pt x="272377" y="0"/>
                  </a:lnTo>
                </a:path>
              </a:pathLst>
            </a:custGeom>
            <a:ln w="20124" cap="rnd">
              <a:solidFill>
                <a:srgbClr val="0964AF"/>
              </a:solidFill>
              <a:prstDash val="solid"/>
              <a:round/>
            </a:ln>
          </p:spPr>
          <p:txBody>
            <a:bodyPr rtlCol="0" anchor="ctr"/>
            <a:lstStyle/>
            <a:p>
              <a:endParaRPr lang="en-US"/>
            </a:p>
          </p:txBody>
        </p:sp>
        <p:sp>
          <p:nvSpPr>
            <p:cNvPr id="179" name="Freeform: Shape 120">
              <a:extLst>
                <a:ext uri="{FF2B5EF4-FFF2-40B4-BE49-F238E27FC236}">
                  <a16:creationId xmlns:a16="http://schemas.microsoft.com/office/drawing/2014/main" id="{8CC4CB11-39BA-9A2C-31F0-3248EA29DCBC}"/>
                </a:ext>
              </a:extLst>
            </p:cNvPr>
            <p:cNvSpPr/>
            <p:nvPr/>
          </p:nvSpPr>
          <p:spPr>
            <a:xfrm>
              <a:off x="8492846" y="3539897"/>
              <a:ext cx="389843" cy="389843"/>
            </a:xfrm>
            <a:custGeom>
              <a:avLst/>
              <a:gdLst>
                <a:gd name="connsiteX0" fmla="*/ 285178 w 276225"/>
                <a:gd name="connsiteY0" fmla="*/ 142589 h 276225"/>
                <a:gd name="connsiteX1" fmla="*/ 142589 w 276225"/>
                <a:gd name="connsiteY1" fmla="*/ 285178 h 276225"/>
                <a:gd name="connsiteX2" fmla="*/ 0 w 276225"/>
                <a:gd name="connsiteY2" fmla="*/ 142589 h 276225"/>
                <a:gd name="connsiteX3" fmla="*/ 142589 w 276225"/>
                <a:gd name="connsiteY3" fmla="*/ 0 h 276225"/>
                <a:gd name="connsiteX4" fmla="*/ 285178 w 276225"/>
                <a:gd name="connsiteY4" fmla="*/ 142589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225" h="276225">
                  <a:moveTo>
                    <a:pt x="285178" y="142589"/>
                  </a:moveTo>
                  <a:cubicBezTo>
                    <a:pt x="285178" y="221339"/>
                    <a:pt x="221339" y="285178"/>
                    <a:pt x="142589" y="285178"/>
                  </a:cubicBezTo>
                  <a:cubicBezTo>
                    <a:pt x="63839" y="285178"/>
                    <a:pt x="0" y="221339"/>
                    <a:pt x="0" y="142589"/>
                  </a:cubicBezTo>
                  <a:cubicBezTo>
                    <a:pt x="0" y="63839"/>
                    <a:pt x="63839" y="0"/>
                    <a:pt x="142589" y="0"/>
                  </a:cubicBezTo>
                  <a:cubicBezTo>
                    <a:pt x="221339" y="0"/>
                    <a:pt x="285178" y="63839"/>
                    <a:pt x="285178" y="142589"/>
                  </a:cubicBezTo>
                  <a:close/>
                </a:path>
              </a:pathLst>
            </a:custGeom>
            <a:solidFill>
              <a:srgbClr val="0964AF">
                <a:alpha val="25000"/>
              </a:srgbClr>
            </a:solidFill>
            <a:ln w="9525" cap="flat">
              <a:noFill/>
              <a:prstDash val="solid"/>
              <a:miter/>
            </a:ln>
          </p:spPr>
          <p:txBody>
            <a:bodyPr rtlCol="0" anchor="ctr"/>
            <a:lstStyle/>
            <a:p>
              <a:endParaRPr lang="en-US"/>
            </a:p>
          </p:txBody>
        </p:sp>
        <p:sp>
          <p:nvSpPr>
            <p:cNvPr id="180" name="Freeform: Shape 121">
              <a:extLst>
                <a:ext uri="{FF2B5EF4-FFF2-40B4-BE49-F238E27FC236}">
                  <a16:creationId xmlns:a16="http://schemas.microsoft.com/office/drawing/2014/main" id="{5722D6E0-DDB6-3185-D722-964AFFEB70CB}"/>
                </a:ext>
              </a:extLst>
            </p:cNvPr>
            <p:cNvSpPr/>
            <p:nvPr/>
          </p:nvSpPr>
          <p:spPr>
            <a:xfrm>
              <a:off x="8575789" y="3611037"/>
              <a:ext cx="228529" cy="322629"/>
            </a:xfrm>
            <a:custGeom>
              <a:avLst/>
              <a:gdLst>
                <a:gd name="connsiteX0" fmla="*/ 111861 w 161925"/>
                <a:gd name="connsiteY0" fmla="*/ 94326 h 228600"/>
                <a:gd name="connsiteX1" fmla="*/ 135179 w 161925"/>
                <a:gd name="connsiteY1" fmla="*/ 51368 h 228600"/>
                <a:gd name="connsiteX2" fmla="*/ 83811 w 161925"/>
                <a:gd name="connsiteY2" fmla="*/ 0 h 228600"/>
                <a:gd name="connsiteX3" fmla="*/ 32442 w 161925"/>
                <a:gd name="connsiteY3" fmla="*/ 51368 h 228600"/>
                <a:gd name="connsiteX4" fmla="*/ 55759 w 161925"/>
                <a:gd name="connsiteY4" fmla="*/ 94326 h 228600"/>
                <a:gd name="connsiteX5" fmla="*/ 0 w 161925"/>
                <a:gd name="connsiteY5" fmla="*/ 164706 h 228600"/>
                <a:gd name="connsiteX6" fmla="*/ 0 w 161925"/>
                <a:gd name="connsiteY6" fmla="*/ 207369 h 228600"/>
                <a:gd name="connsiteX7" fmla="*/ 83801 w 161925"/>
                <a:gd name="connsiteY7" fmla="*/ 234772 h 228600"/>
                <a:gd name="connsiteX8" fmla="*/ 167602 w 161925"/>
                <a:gd name="connsiteY8" fmla="*/ 207369 h 228600"/>
                <a:gd name="connsiteX9" fmla="*/ 167602 w 161925"/>
                <a:gd name="connsiteY9" fmla="*/ 164706 h 228600"/>
                <a:gd name="connsiteX10" fmla="*/ 111861 w 161925"/>
                <a:gd name="connsiteY10" fmla="*/ 94326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25" h="228600">
                  <a:moveTo>
                    <a:pt x="111861" y="94326"/>
                  </a:moveTo>
                  <a:cubicBezTo>
                    <a:pt x="125882" y="85153"/>
                    <a:pt x="135179" y="69370"/>
                    <a:pt x="135179" y="51368"/>
                  </a:cubicBezTo>
                  <a:cubicBezTo>
                    <a:pt x="135179" y="22993"/>
                    <a:pt x="112176" y="0"/>
                    <a:pt x="83811" y="0"/>
                  </a:cubicBezTo>
                  <a:cubicBezTo>
                    <a:pt x="55436" y="0"/>
                    <a:pt x="32442" y="22993"/>
                    <a:pt x="32442" y="51368"/>
                  </a:cubicBezTo>
                  <a:cubicBezTo>
                    <a:pt x="32442" y="69370"/>
                    <a:pt x="41748" y="85153"/>
                    <a:pt x="55759" y="94326"/>
                  </a:cubicBezTo>
                  <a:cubicBezTo>
                    <a:pt x="23822" y="101917"/>
                    <a:pt x="0" y="130454"/>
                    <a:pt x="0" y="164706"/>
                  </a:cubicBezTo>
                  <a:lnTo>
                    <a:pt x="0" y="207369"/>
                  </a:lnTo>
                  <a:cubicBezTo>
                    <a:pt x="23546" y="224533"/>
                    <a:pt x="52435" y="234772"/>
                    <a:pt x="83801" y="234772"/>
                  </a:cubicBezTo>
                  <a:cubicBezTo>
                    <a:pt x="115157" y="234772"/>
                    <a:pt x="144056" y="224523"/>
                    <a:pt x="167602" y="207369"/>
                  </a:cubicBezTo>
                  <a:lnTo>
                    <a:pt x="167602" y="164706"/>
                  </a:lnTo>
                  <a:cubicBezTo>
                    <a:pt x="167621" y="130454"/>
                    <a:pt x="143799" y="101917"/>
                    <a:pt x="111861" y="94326"/>
                  </a:cubicBezTo>
                  <a:close/>
                </a:path>
              </a:pathLst>
            </a:custGeom>
            <a:solidFill>
              <a:srgbClr val="FFFFFF"/>
            </a:solidFill>
            <a:ln w="9525" cap="flat">
              <a:noFill/>
              <a:prstDash val="solid"/>
              <a:miter/>
            </a:ln>
          </p:spPr>
          <p:txBody>
            <a:bodyPr rtlCol="0" anchor="ctr"/>
            <a:lstStyle/>
            <a:p>
              <a:endParaRPr lang="en-US"/>
            </a:p>
          </p:txBody>
        </p:sp>
        <p:sp>
          <p:nvSpPr>
            <p:cNvPr id="181" name="Freeform: Shape 122">
              <a:extLst>
                <a:ext uri="{FF2B5EF4-FFF2-40B4-BE49-F238E27FC236}">
                  <a16:creationId xmlns:a16="http://schemas.microsoft.com/office/drawing/2014/main" id="{259E0527-2194-2F41-0915-77F65731740B}"/>
                </a:ext>
              </a:extLst>
            </p:cNvPr>
            <p:cNvSpPr/>
            <p:nvPr/>
          </p:nvSpPr>
          <p:spPr>
            <a:xfrm>
              <a:off x="8989104" y="3555693"/>
              <a:ext cx="53771" cy="53771"/>
            </a:xfrm>
            <a:custGeom>
              <a:avLst/>
              <a:gdLst>
                <a:gd name="connsiteX0" fmla="*/ 22374 w 38100"/>
                <a:gd name="connsiteY0" fmla="*/ 0 h 38100"/>
                <a:gd name="connsiteX1" fmla="*/ 29289 w 38100"/>
                <a:gd name="connsiteY1" fmla="*/ 14011 h 38100"/>
                <a:gd name="connsiteX2" fmla="*/ 44748 w 38100"/>
                <a:gd name="connsiteY2" fmla="*/ 16250 h 38100"/>
                <a:gd name="connsiteX3" fmla="*/ 33557 w 38100"/>
                <a:gd name="connsiteY3" fmla="*/ 27156 h 38100"/>
                <a:gd name="connsiteX4" fmla="*/ 36195 w 38100"/>
                <a:gd name="connsiteY4" fmla="*/ 42548 h 38100"/>
                <a:gd name="connsiteX5" fmla="*/ 22374 w 38100"/>
                <a:gd name="connsiteY5" fmla="*/ 35271 h 38100"/>
                <a:gd name="connsiteX6" fmla="*/ 8554 w 38100"/>
                <a:gd name="connsiteY6" fmla="*/ 42548 h 38100"/>
                <a:gd name="connsiteX7" fmla="*/ 11192 w 38100"/>
                <a:gd name="connsiteY7" fmla="*/ 27156 h 38100"/>
                <a:gd name="connsiteX8" fmla="*/ 0 w 38100"/>
                <a:gd name="connsiteY8" fmla="*/ 16250 h 38100"/>
                <a:gd name="connsiteX9" fmla="*/ 15459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11"/>
                  </a:lnTo>
                  <a:lnTo>
                    <a:pt x="44748" y="16250"/>
                  </a:lnTo>
                  <a:lnTo>
                    <a:pt x="33557" y="27156"/>
                  </a:lnTo>
                  <a:lnTo>
                    <a:pt x="36195" y="42548"/>
                  </a:lnTo>
                  <a:lnTo>
                    <a:pt x="22374" y="35271"/>
                  </a:lnTo>
                  <a:lnTo>
                    <a:pt x="8554" y="42548"/>
                  </a:lnTo>
                  <a:lnTo>
                    <a:pt x="11192" y="27156"/>
                  </a:lnTo>
                  <a:lnTo>
                    <a:pt x="0" y="16250"/>
                  </a:lnTo>
                  <a:lnTo>
                    <a:pt x="15459" y="14011"/>
                  </a:lnTo>
                  <a:close/>
                </a:path>
              </a:pathLst>
            </a:custGeom>
            <a:solidFill>
              <a:srgbClr val="0964AF"/>
            </a:solidFill>
            <a:ln w="9525" cap="flat">
              <a:noFill/>
              <a:prstDash val="solid"/>
              <a:miter/>
            </a:ln>
          </p:spPr>
          <p:txBody>
            <a:bodyPr rtlCol="0" anchor="ctr"/>
            <a:lstStyle/>
            <a:p>
              <a:endParaRPr lang="en-US"/>
            </a:p>
          </p:txBody>
        </p:sp>
        <p:sp>
          <p:nvSpPr>
            <p:cNvPr id="182" name="Freeform: Shape 123">
              <a:extLst>
                <a:ext uri="{FF2B5EF4-FFF2-40B4-BE49-F238E27FC236}">
                  <a16:creationId xmlns:a16="http://schemas.microsoft.com/office/drawing/2014/main" id="{A174057F-543F-AF3D-9A81-F44BA028A1E9}"/>
                </a:ext>
              </a:extLst>
            </p:cNvPr>
            <p:cNvSpPr/>
            <p:nvPr/>
          </p:nvSpPr>
          <p:spPr>
            <a:xfrm>
              <a:off x="9084320" y="3555693"/>
              <a:ext cx="53771" cy="53771"/>
            </a:xfrm>
            <a:custGeom>
              <a:avLst/>
              <a:gdLst>
                <a:gd name="connsiteX0" fmla="*/ 22365 w 38100"/>
                <a:gd name="connsiteY0" fmla="*/ 0 h 38100"/>
                <a:gd name="connsiteX1" fmla="*/ 29289 w 38100"/>
                <a:gd name="connsiteY1" fmla="*/ 14011 h 38100"/>
                <a:gd name="connsiteX2" fmla="*/ 44739 w 38100"/>
                <a:gd name="connsiteY2" fmla="*/ 16250 h 38100"/>
                <a:gd name="connsiteX3" fmla="*/ 33556 w 38100"/>
                <a:gd name="connsiteY3" fmla="*/ 27156 h 38100"/>
                <a:gd name="connsiteX4" fmla="*/ 36195 w 38100"/>
                <a:gd name="connsiteY4" fmla="*/ 42548 h 38100"/>
                <a:gd name="connsiteX5" fmla="*/ 22365 w 38100"/>
                <a:gd name="connsiteY5" fmla="*/ 35271 h 38100"/>
                <a:gd name="connsiteX6" fmla="*/ 8544 w 38100"/>
                <a:gd name="connsiteY6" fmla="*/ 42548 h 38100"/>
                <a:gd name="connsiteX7" fmla="*/ 11182 w 38100"/>
                <a:gd name="connsiteY7" fmla="*/ 27156 h 38100"/>
                <a:gd name="connsiteX8" fmla="*/ 0 w 38100"/>
                <a:gd name="connsiteY8" fmla="*/ 16250 h 38100"/>
                <a:gd name="connsiteX9" fmla="*/ 15449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11"/>
                  </a:lnTo>
                  <a:lnTo>
                    <a:pt x="44739" y="16250"/>
                  </a:lnTo>
                  <a:lnTo>
                    <a:pt x="33556" y="27156"/>
                  </a:lnTo>
                  <a:lnTo>
                    <a:pt x="36195" y="42548"/>
                  </a:lnTo>
                  <a:lnTo>
                    <a:pt x="22365" y="35271"/>
                  </a:lnTo>
                  <a:lnTo>
                    <a:pt x="8544" y="42548"/>
                  </a:lnTo>
                  <a:lnTo>
                    <a:pt x="11182" y="27156"/>
                  </a:lnTo>
                  <a:lnTo>
                    <a:pt x="0" y="16250"/>
                  </a:lnTo>
                  <a:lnTo>
                    <a:pt x="15449" y="14011"/>
                  </a:lnTo>
                  <a:close/>
                </a:path>
              </a:pathLst>
            </a:custGeom>
            <a:solidFill>
              <a:srgbClr val="0964AF"/>
            </a:solidFill>
            <a:ln w="9525" cap="flat">
              <a:noFill/>
              <a:prstDash val="solid"/>
              <a:miter/>
            </a:ln>
          </p:spPr>
          <p:txBody>
            <a:bodyPr rtlCol="0" anchor="ctr"/>
            <a:lstStyle/>
            <a:p>
              <a:endParaRPr lang="en-US"/>
            </a:p>
          </p:txBody>
        </p:sp>
        <p:sp>
          <p:nvSpPr>
            <p:cNvPr id="183" name="Freeform: Shape 124">
              <a:extLst>
                <a:ext uri="{FF2B5EF4-FFF2-40B4-BE49-F238E27FC236}">
                  <a16:creationId xmlns:a16="http://schemas.microsoft.com/office/drawing/2014/main" id="{0CF12CF9-CBC1-9205-92DF-6A0355105C1F}"/>
                </a:ext>
              </a:extLst>
            </p:cNvPr>
            <p:cNvSpPr/>
            <p:nvPr/>
          </p:nvSpPr>
          <p:spPr>
            <a:xfrm>
              <a:off x="9179522" y="3555693"/>
              <a:ext cx="53771" cy="53771"/>
            </a:xfrm>
            <a:custGeom>
              <a:avLst/>
              <a:gdLst>
                <a:gd name="connsiteX0" fmla="*/ 22374 w 38100"/>
                <a:gd name="connsiteY0" fmla="*/ 0 h 38100"/>
                <a:gd name="connsiteX1" fmla="*/ 29289 w 38100"/>
                <a:gd name="connsiteY1" fmla="*/ 14011 h 38100"/>
                <a:gd name="connsiteX2" fmla="*/ 44748 w 38100"/>
                <a:gd name="connsiteY2" fmla="*/ 16250 h 38100"/>
                <a:gd name="connsiteX3" fmla="*/ 33556 w 38100"/>
                <a:gd name="connsiteY3" fmla="*/ 27156 h 38100"/>
                <a:gd name="connsiteX4" fmla="*/ 36195 w 38100"/>
                <a:gd name="connsiteY4" fmla="*/ 42548 h 38100"/>
                <a:gd name="connsiteX5" fmla="*/ 22374 w 38100"/>
                <a:gd name="connsiteY5" fmla="*/ 35271 h 38100"/>
                <a:gd name="connsiteX6" fmla="*/ 8553 w 38100"/>
                <a:gd name="connsiteY6" fmla="*/ 42548 h 38100"/>
                <a:gd name="connsiteX7" fmla="*/ 11192 w 38100"/>
                <a:gd name="connsiteY7" fmla="*/ 27156 h 38100"/>
                <a:gd name="connsiteX8" fmla="*/ 0 w 38100"/>
                <a:gd name="connsiteY8" fmla="*/ 16250 h 38100"/>
                <a:gd name="connsiteX9" fmla="*/ 15459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11"/>
                  </a:lnTo>
                  <a:lnTo>
                    <a:pt x="44748" y="16250"/>
                  </a:lnTo>
                  <a:lnTo>
                    <a:pt x="33556" y="27156"/>
                  </a:lnTo>
                  <a:lnTo>
                    <a:pt x="36195" y="42548"/>
                  </a:lnTo>
                  <a:lnTo>
                    <a:pt x="22374" y="35271"/>
                  </a:lnTo>
                  <a:lnTo>
                    <a:pt x="8553" y="42548"/>
                  </a:lnTo>
                  <a:lnTo>
                    <a:pt x="11192" y="27156"/>
                  </a:lnTo>
                  <a:lnTo>
                    <a:pt x="0" y="16250"/>
                  </a:lnTo>
                  <a:lnTo>
                    <a:pt x="15459" y="14011"/>
                  </a:lnTo>
                  <a:close/>
                </a:path>
              </a:pathLst>
            </a:custGeom>
            <a:solidFill>
              <a:srgbClr val="0964AF"/>
            </a:solidFill>
            <a:ln w="9525" cap="flat">
              <a:noFill/>
              <a:prstDash val="solid"/>
              <a:miter/>
            </a:ln>
          </p:spPr>
          <p:txBody>
            <a:bodyPr rtlCol="0" anchor="ctr"/>
            <a:lstStyle/>
            <a:p>
              <a:endParaRPr lang="en-US"/>
            </a:p>
          </p:txBody>
        </p:sp>
        <p:sp>
          <p:nvSpPr>
            <p:cNvPr id="184" name="Freeform: Shape 125">
              <a:extLst>
                <a:ext uri="{FF2B5EF4-FFF2-40B4-BE49-F238E27FC236}">
                  <a16:creationId xmlns:a16="http://schemas.microsoft.com/office/drawing/2014/main" id="{0B987C10-FEF5-35F8-D195-B3AC0725AB7C}"/>
                </a:ext>
              </a:extLst>
            </p:cNvPr>
            <p:cNvSpPr/>
            <p:nvPr/>
          </p:nvSpPr>
          <p:spPr>
            <a:xfrm>
              <a:off x="9274737" y="3555693"/>
              <a:ext cx="53771" cy="53771"/>
            </a:xfrm>
            <a:custGeom>
              <a:avLst/>
              <a:gdLst>
                <a:gd name="connsiteX0" fmla="*/ 22365 w 38100"/>
                <a:gd name="connsiteY0" fmla="*/ 0 h 38100"/>
                <a:gd name="connsiteX1" fmla="*/ 29289 w 38100"/>
                <a:gd name="connsiteY1" fmla="*/ 14011 h 38100"/>
                <a:gd name="connsiteX2" fmla="*/ 44739 w 38100"/>
                <a:gd name="connsiteY2" fmla="*/ 16250 h 38100"/>
                <a:gd name="connsiteX3" fmla="*/ 33557 w 38100"/>
                <a:gd name="connsiteY3" fmla="*/ 27156 h 38100"/>
                <a:gd name="connsiteX4" fmla="*/ 36195 w 38100"/>
                <a:gd name="connsiteY4" fmla="*/ 42548 h 38100"/>
                <a:gd name="connsiteX5" fmla="*/ 22365 w 38100"/>
                <a:gd name="connsiteY5" fmla="*/ 35271 h 38100"/>
                <a:gd name="connsiteX6" fmla="*/ 8544 w 38100"/>
                <a:gd name="connsiteY6" fmla="*/ 42548 h 38100"/>
                <a:gd name="connsiteX7" fmla="*/ 11182 w 38100"/>
                <a:gd name="connsiteY7" fmla="*/ 27156 h 38100"/>
                <a:gd name="connsiteX8" fmla="*/ 0 w 38100"/>
                <a:gd name="connsiteY8" fmla="*/ 16250 h 38100"/>
                <a:gd name="connsiteX9" fmla="*/ 15450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11"/>
                  </a:lnTo>
                  <a:lnTo>
                    <a:pt x="44739" y="16250"/>
                  </a:lnTo>
                  <a:lnTo>
                    <a:pt x="33557" y="27156"/>
                  </a:lnTo>
                  <a:lnTo>
                    <a:pt x="36195" y="42548"/>
                  </a:lnTo>
                  <a:lnTo>
                    <a:pt x="22365" y="35271"/>
                  </a:lnTo>
                  <a:lnTo>
                    <a:pt x="8544" y="42548"/>
                  </a:lnTo>
                  <a:lnTo>
                    <a:pt x="11182" y="27156"/>
                  </a:lnTo>
                  <a:lnTo>
                    <a:pt x="0" y="16250"/>
                  </a:lnTo>
                  <a:lnTo>
                    <a:pt x="15450" y="14011"/>
                  </a:lnTo>
                  <a:close/>
                </a:path>
              </a:pathLst>
            </a:custGeom>
            <a:solidFill>
              <a:srgbClr val="0964AF"/>
            </a:solidFill>
            <a:ln w="9525" cap="flat">
              <a:noFill/>
              <a:prstDash val="solid"/>
              <a:miter/>
            </a:ln>
          </p:spPr>
          <p:txBody>
            <a:bodyPr rtlCol="0" anchor="ctr"/>
            <a:lstStyle/>
            <a:p>
              <a:endParaRPr lang="en-US"/>
            </a:p>
          </p:txBody>
        </p:sp>
        <p:sp>
          <p:nvSpPr>
            <p:cNvPr id="185" name="Freeform: Shape 126">
              <a:extLst>
                <a:ext uri="{FF2B5EF4-FFF2-40B4-BE49-F238E27FC236}">
                  <a16:creationId xmlns:a16="http://schemas.microsoft.com/office/drawing/2014/main" id="{4A37891A-6054-A46D-B7D9-CF833913ED93}"/>
                </a:ext>
              </a:extLst>
            </p:cNvPr>
            <p:cNvSpPr/>
            <p:nvPr/>
          </p:nvSpPr>
          <p:spPr>
            <a:xfrm>
              <a:off x="9369954" y="3555693"/>
              <a:ext cx="53771" cy="53771"/>
            </a:xfrm>
            <a:custGeom>
              <a:avLst/>
              <a:gdLst>
                <a:gd name="connsiteX0" fmla="*/ 22365 w 38100"/>
                <a:gd name="connsiteY0" fmla="*/ 0 h 38100"/>
                <a:gd name="connsiteX1" fmla="*/ 29280 w 38100"/>
                <a:gd name="connsiteY1" fmla="*/ 14011 h 38100"/>
                <a:gd name="connsiteX2" fmla="*/ 44739 w 38100"/>
                <a:gd name="connsiteY2" fmla="*/ 16250 h 38100"/>
                <a:gd name="connsiteX3" fmla="*/ 33547 w 38100"/>
                <a:gd name="connsiteY3" fmla="*/ 27156 h 38100"/>
                <a:gd name="connsiteX4" fmla="*/ 36186 w 38100"/>
                <a:gd name="connsiteY4" fmla="*/ 42548 h 38100"/>
                <a:gd name="connsiteX5" fmla="*/ 22365 w 38100"/>
                <a:gd name="connsiteY5" fmla="*/ 35271 h 38100"/>
                <a:gd name="connsiteX6" fmla="*/ 8544 w 38100"/>
                <a:gd name="connsiteY6" fmla="*/ 42548 h 38100"/>
                <a:gd name="connsiteX7" fmla="*/ 11182 w 38100"/>
                <a:gd name="connsiteY7" fmla="*/ 27156 h 38100"/>
                <a:gd name="connsiteX8" fmla="*/ 0 w 38100"/>
                <a:gd name="connsiteY8" fmla="*/ 16250 h 38100"/>
                <a:gd name="connsiteX9" fmla="*/ 15450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0" y="14011"/>
                  </a:lnTo>
                  <a:lnTo>
                    <a:pt x="44739" y="16250"/>
                  </a:lnTo>
                  <a:lnTo>
                    <a:pt x="33547" y="27156"/>
                  </a:lnTo>
                  <a:lnTo>
                    <a:pt x="36186" y="42548"/>
                  </a:lnTo>
                  <a:lnTo>
                    <a:pt x="22365" y="35271"/>
                  </a:lnTo>
                  <a:lnTo>
                    <a:pt x="8544" y="42548"/>
                  </a:lnTo>
                  <a:lnTo>
                    <a:pt x="11182" y="27156"/>
                  </a:lnTo>
                  <a:lnTo>
                    <a:pt x="0" y="16250"/>
                  </a:lnTo>
                  <a:lnTo>
                    <a:pt x="15450" y="14011"/>
                  </a:lnTo>
                  <a:close/>
                </a:path>
              </a:pathLst>
            </a:custGeom>
            <a:solidFill>
              <a:srgbClr val="0964AF">
                <a:alpha val="25000"/>
              </a:srgbClr>
            </a:solidFill>
            <a:ln w="9525" cap="flat">
              <a:noFill/>
              <a:prstDash val="solid"/>
              <a:miter/>
            </a:ln>
          </p:spPr>
          <p:txBody>
            <a:bodyPr rtlCol="0" anchor="ctr"/>
            <a:lstStyle/>
            <a:p>
              <a:endParaRPr lang="en-US"/>
            </a:p>
          </p:txBody>
        </p:sp>
        <p:sp>
          <p:nvSpPr>
            <p:cNvPr id="186" name="Freeform: Shape 127">
              <a:extLst>
                <a:ext uri="{FF2B5EF4-FFF2-40B4-BE49-F238E27FC236}">
                  <a16:creationId xmlns:a16="http://schemas.microsoft.com/office/drawing/2014/main" id="{FF6E3447-06F6-F2CA-1BB1-5F392B66EC73}"/>
                </a:ext>
              </a:extLst>
            </p:cNvPr>
            <p:cNvSpPr/>
            <p:nvPr/>
          </p:nvSpPr>
          <p:spPr>
            <a:xfrm>
              <a:off x="8999629" y="3667981"/>
              <a:ext cx="201643" cy="13443"/>
            </a:xfrm>
            <a:custGeom>
              <a:avLst/>
              <a:gdLst>
                <a:gd name="connsiteX0" fmla="*/ 0 w 142875"/>
                <a:gd name="connsiteY0" fmla="*/ 0 h 0"/>
                <a:gd name="connsiteX1" fmla="*/ 143523 w 142875"/>
                <a:gd name="connsiteY1" fmla="*/ 0 h 0"/>
              </a:gdLst>
              <a:ahLst/>
              <a:cxnLst>
                <a:cxn ang="0">
                  <a:pos x="connsiteX0" y="connsiteY0"/>
                </a:cxn>
                <a:cxn ang="0">
                  <a:pos x="connsiteX1" y="connsiteY1"/>
                </a:cxn>
              </a:cxnLst>
              <a:rect l="l" t="t" r="r" b="b"/>
              <a:pathLst>
                <a:path w="142875">
                  <a:moveTo>
                    <a:pt x="0" y="0"/>
                  </a:moveTo>
                  <a:lnTo>
                    <a:pt x="143523" y="0"/>
                  </a:lnTo>
                </a:path>
              </a:pathLst>
            </a:custGeom>
            <a:ln w="20124" cap="rnd">
              <a:solidFill>
                <a:srgbClr val="0964AF"/>
              </a:solidFill>
              <a:prstDash val="solid"/>
              <a:round/>
            </a:ln>
          </p:spPr>
          <p:txBody>
            <a:bodyPr rtlCol="0" anchor="ctr"/>
            <a:lstStyle/>
            <a:p>
              <a:endParaRPr lang="en-US"/>
            </a:p>
          </p:txBody>
        </p:sp>
        <p:sp>
          <p:nvSpPr>
            <p:cNvPr id="187" name="Freeform: Shape 128">
              <a:extLst>
                <a:ext uri="{FF2B5EF4-FFF2-40B4-BE49-F238E27FC236}">
                  <a16:creationId xmlns:a16="http://schemas.microsoft.com/office/drawing/2014/main" id="{0874A17E-0BBD-C067-5A98-2AA4E3B2D035}"/>
                </a:ext>
              </a:extLst>
            </p:cNvPr>
            <p:cNvSpPr/>
            <p:nvPr/>
          </p:nvSpPr>
          <p:spPr>
            <a:xfrm>
              <a:off x="9371244" y="3749054"/>
              <a:ext cx="430172" cy="13443"/>
            </a:xfrm>
            <a:custGeom>
              <a:avLst/>
              <a:gdLst>
                <a:gd name="connsiteX0" fmla="*/ 0 w 304800"/>
                <a:gd name="connsiteY0" fmla="*/ 0 h 0"/>
                <a:gd name="connsiteX1" fmla="*/ 311458 w 304800"/>
                <a:gd name="connsiteY1" fmla="*/ 0 h 0"/>
              </a:gdLst>
              <a:ahLst/>
              <a:cxnLst>
                <a:cxn ang="0">
                  <a:pos x="connsiteX0" y="connsiteY0"/>
                </a:cxn>
                <a:cxn ang="0">
                  <a:pos x="connsiteX1" y="connsiteY1"/>
                </a:cxn>
              </a:cxnLst>
              <a:rect l="l" t="t" r="r" b="b"/>
              <a:pathLst>
                <a:path w="304800">
                  <a:moveTo>
                    <a:pt x="0" y="0"/>
                  </a:moveTo>
                  <a:lnTo>
                    <a:pt x="311458" y="0"/>
                  </a:lnTo>
                </a:path>
              </a:pathLst>
            </a:custGeom>
            <a:ln w="20124" cap="rnd">
              <a:solidFill>
                <a:srgbClr val="0964AF"/>
              </a:solidFill>
              <a:prstDash val="solid"/>
              <a:round/>
            </a:ln>
          </p:spPr>
          <p:txBody>
            <a:bodyPr rtlCol="0" anchor="ctr"/>
            <a:lstStyle/>
            <a:p>
              <a:endParaRPr lang="en-US"/>
            </a:p>
          </p:txBody>
        </p:sp>
        <p:sp>
          <p:nvSpPr>
            <p:cNvPr id="188" name="Freeform: Shape 129">
              <a:extLst>
                <a:ext uri="{FF2B5EF4-FFF2-40B4-BE49-F238E27FC236}">
                  <a16:creationId xmlns:a16="http://schemas.microsoft.com/office/drawing/2014/main" id="{225F0C5D-3108-85FA-33D1-40EA576B683B}"/>
                </a:ext>
              </a:extLst>
            </p:cNvPr>
            <p:cNvSpPr/>
            <p:nvPr/>
          </p:nvSpPr>
          <p:spPr>
            <a:xfrm>
              <a:off x="8999629" y="3749054"/>
              <a:ext cx="295743" cy="13443"/>
            </a:xfrm>
            <a:custGeom>
              <a:avLst/>
              <a:gdLst>
                <a:gd name="connsiteX0" fmla="*/ 0 w 209550"/>
                <a:gd name="connsiteY0" fmla="*/ 0 h 0"/>
                <a:gd name="connsiteX1" fmla="*/ 216018 w 209550"/>
                <a:gd name="connsiteY1" fmla="*/ 0 h 0"/>
              </a:gdLst>
              <a:ahLst/>
              <a:cxnLst>
                <a:cxn ang="0">
                  <a:pos x="connsiteX0" y="connsiteY0"/>
                </a:cxn>
                <a:cxn ang="0">
                  <a:pos x="connsiteX1" y="connsiteY1"/>
                </a:cxn>
              </a:cxnLst>
              <a:rect l="l" t="t" r="r" b="b"/>
              <a:pathLst>
                <a:path w="209550">
                  <a:moveTo>
                    <a:pt x="0" y="0"/>
                  </a:moveTo>
                  <a:lnTo>
                    <a:pt x="216018" y="0"/>
                  </a:lnTo>
                </a:path>
              </a:pathLst>
            </a:custGeom>
            <a:ln w="20124" cap="rnd">
              <a:solidFill>
                <a:srgbClr val="0964AF"/>
              </a:solidFill>
              <a:prstDash val="solid"/>
              <a:round/>
            </a:ln>
          </p:spPr>
          <p:txBody>
            <a:bodyPr rtlCol="0" anchor="ctr"/>
            <a:lstStyle/>
            <a:p>
              <a:endParaRPr lang="en-US"/>
            </a:p>
          </p:txBody>
        </p:sp>
        <p:sp>
          <p:nvSpPr>
            <p:cNvPr id="189" name="Freeform: Shape 130">
              <a:extLst>
                <a:ext uri="{FF2B5EF4-FFF2-40B4-BE49-F238E27FC236}">
                  <a16:creationId xmlns:a16="http://schemas.microsoft.com/office/drawing/2014/main" id="{0142C148-3687-064F-8DCC-C5C78E39E9D7}"/>
                </a:ext>
              </a:extLst>
            </p:cNvPr>
            <p:cNvSpPr/>
            <p:nvPr/>
          </p:nvSpPr>
          <p:spPr>
            <a:xfrm>
              <a:off x="8999629" y="3830128"/>
              <a:ext cx="806572" cy="13443"/>
            </a:xfrm>
            <a:custGeom>
              <a:avLst/>
              <a:gdLst>
                <a:gd name="connsiteX0" fmla="*/ 0 w 571500"/>
                <a:gd name="connsiteY0" fmla="*/ 0 h 0"/>
                <a:gd name="connsiteX1" fmla="*/ 574767 w 571500"/>
                <a:gd name="connsiteY1" fmla="*/ 0 h 0"/>
              </a:gdLst>
              <a:ahLst/>
              <a:cxnLst>
                <a:cxn ang="0">
                  <a:pos x="connsiteX0" y="connsiteY0"/>
                </a:cxn>
                <a:cxn ang="0">
                  <a:pos x="connsiteX1" y="connsiteY1"/>
                </a:cxn>
              </a:cxnLst>
              <a:rect l="l" t="t" r="r" b="b"/>
              <a:pathLst>
                <a:path w="571500">
                  <a:moveTo>
                    <a:pt x="0" y="0"/>
                  </a:moveTo>
                  <a:lnTo>
                    <a:pt x="574767" y="0"/>
                  </a:lnTo>
                </a:path>
              </a:pathLst>
            </a:custGeom>
            <a:ln w="20124" cap="rnd">
              <a:solidFill>
                <a:srgbClr val="0964AF"/>
              </a:solidFill>
              <a:prstDash val="solid"/>
              <a:round/>
            </a:ln>
          </p:spPr>
          <p:txBody>
            <a:bodyPr rtlCol="0" anchor="ctr"/>
            <a:lstStyle/>
            <a:p>
              <a:endParaRPr lang="en-US"/>
            </a:p>
          </p:txBody>
        </p:sp>
        <p:sp>
          <p:nvSpPr>
            <p:cNvPr id="190" name="Freeform: Shape 131">
              <a:extLst>
                <a:ext uri="{FF2B5EF4-FFF2-40B4-BE49-F238E27FC236}">
                  <a16:creationId xmlns:a16="http://schemas.microsoft.com/office/drawing/2014/main" id="{637976FE-0199-F2B5-A338-BD6728F58FBA}"/>
                </a:ext>
              </a:extLst>
            </p:cNvPr>
            <p:cNvSpPr/>
            <p:nvPr/>
          </p:nvSpPr>
          <p:spPr>
            <a:xfrm>
              <a:off x="9184146" y="3911203"/>
              <a:ext cx="618372" cy="13443"/>
            </a:xfrm>
            <a:custGeom>
              <a:avLst/>
              <a:gdLst>
                <a:gd name="connsiteX0" fmla="*/ 0 w 438150"/>
                <a:gd name="connsiteY0" fmla="*/ 0 h 0"/>
                <a:gd name="connsiteX1" fmla="*/ 444027 w 438150"/>
                <a:gd name="connsiteY1" fmla="*/ 0 h 0"/>
              </a:gdLst>
              <a:ahLst/>
              <a:cxnLst>
                <a:cxn ang="0">
                  <a:pos x="connsiteX0" y="connsiteY0"/>
                </a:cxn>
                <a:cxn ang="0">
                  <a:pos x="connsiteX1" y="connsiteY1"/>
                </a:cxn>
              </a:cxnLst>
              <a:rect l="l" t="t" r="r" b="b"/>
              <a:pathLst>
                <a:path w="438150">
                  <a:moveTo>
                    <a:pt x="0" y="0"/>
                  </a:moveTo>
                  <a:lnTo>
                    <a:pt x="444027" y="0"/>
                  </a:lnTo>
                </a:path>
              </a:pathLst>
            </a:custGeom>
            <a:ln w="20124" cap="rnd">
              <a:solidFill>
                <a:srgbClr val="0964AF"/>
              </a:solidFill>
              <a:prstDash val="solid"/>
              <a:round/>
            </a:ln>
          </p:spPr>
          <p:txBody>
            <a:bodyPr rtlCol="0" anchor="ctr"/>
            <a:lstStyle/>
            <a:p>
              <a:endParaRPr lang="en-US"/>
            </a:p>
          </p:txBody>
        </p:sp>
        <p:sp>
          <p:nvSpPr>
            <p:cNvPr id="191" name="Freeform: Shape 132">
              <a:extLst>
                <a:ext uri="{FF2B5EF4-FFF2-40B4-BE49-F238E27FC236}">
                  <a16:creationId xmlns:a16="http://schemas.microsoft.com/office/drawing/2014/main" id="{E98B4413-07AB-4317-9011-5B1721F0F82A}"/>
                </a:ext>
              </a:extLst>
            </p:cNvPr>
            <p:cNvSpPr/>
            <p:nvPr/>
          </p:nvSpPr>
          <p:spPr>
            <a:xfrm>
              <a:off x="8999629" y="3911203"/>
              <a:ext cx="107543" cy="13443"/>
            </a:xfrm>
            <a:custGeom>
              <a:avLst/>
              <a:gdLst>
                <a:gd name="connsiteX0" fmla="*/ 0 w 76200"/>
                <a:gd name="connsiteY0" fmla="*/ 0 h 0"/>
                <a:gd name="connsiteX1" fmla="*/ 85268 w 76200"/>
                <a:gd name="connsiteY1" fmla="*/ 0 h 0"/>
              </a:gdLst>
              <a:ahLst/>
              <a:cxnLst>
                <a:cxn ang="0">
                  <a:pos x="connsiteX0" y="connsiteY0"/>
                </a:cxn>
                <a:cxn ang="0">
                  <a:pos x="connsiteX1" y="connsiteY1"/>
                </a:cxn>
              </a:cxnLst>
              <a:rect l="l" t="t" r="r" b="b"/>
              <a:pathLst>
                <a:path w="76200">
                  <a:moveTo>
                    <a:pt x="0" y="0"/>
                  </a:moveTo>
                  <a:lnTo>
                    <a:pt x="85268" y="0"/>
                  </a:lnTo>
                </a:path>
              </a:pathLst>
            </a:custGeom>
            <a:ln w="20124" cap="rnd">
              <a:solidFill>
                <a:srgbClr val="0964AF"/>
              </a:solidFill>
              <a:prstDash val="solid"/>
              <a:round/>
            </a:ln>
          </p:spPr>
          <p:txBody>
            <a:bodyPr rtlCol="0" anchor="ctr"/>
            <a:lstStyle/>
            <a:p>
              <a:endParaRPr lang="en-US"/>
            </a:p>
          </p:txBody>
        </p:sp>
        <p:sp>
          <p:nvSpPr>
            <p:cNvPr id="192" name="Freeform: Shape 133">
              <a:extLst>
                <a:ext uri="{FF2B5EF4-FFF2-40B4-BE49-F238E27FC236}">
                  <a16:creationId xmlns:a16="http://schemas.microsoft.com/office/drawing/2014/main" id="{4D5BFEB0-474A-8E8F-6A26-35DF31D38C13}"/>
                </a:ext>
              </a:extLst>
            </p:cNvPr>
            <p:cNvSpPr/>
            <p:nvPr/>
          </p:nvSpPr>
          <p:spPr>
            <a:xfrm>
              <a:off x="9268662" y="3667981"/>
              <a:ext cx="537715" cy="13443"/>
            </a:xfrm>
            <a:custGeom>
              <a:avLst/>
              <a:gdLst>
                <a:gd name="connsiteX0" fmla="*/ 0 w 381000"/>
                <a:gd name="connsiteY0" fmla="*/ 0 h 0"/>
                <a:gd name="connsiteX1" fmla="*/ 384143 w 381000"/>
                <a:gd name="connsiteY1" fmla="*/ 0 h 0"/>
              </a:gdLst>
              <a:ahLst/>
              <a:cxnLst>
                <a:cxn ang="0">
                  <a:pos x="connsiteX0" y="connsiteY0"/>
                </a:cxn>
                <a:cxn ang="0">
                  <a:pos x="connsiteX1" y="connsiteY1"/>
                </a:cxn>
              </a:cxnLst>
              <a:rect l="l" t="t" r="r" b="b"/>
              <a:pathLst>
                <a:path w="381000">
                  <a:moveTo>
                    <a:pt x="0" y="0"/>
                  </a:moveTo>
                  <a:lnTo>
                    <a:pt x="384143" y="0"/>
                  </a:lnTo>
                </a:path>
              </a:pathLst>
            </a:custGeom>
            <a:ln w="20124" cap="rnd">
              <a:solidFill>
                <a:srgbClr val="0964AF"/>
              </a:solidFill>
              <a:prstDash val="solid"/>
              <a:round/>
            </a:ln>
          </p:spPr>
          <p:txBody>
            <a:bodyPr rtlCol="0" anchor="ctr"/>
            <a:lstStyle/>
            <a:p>
              <a:endParaRPr lang="en-US"/>
            </a:p>
          </p:txBody>
        </p:sp>
        <p:sp>
          <p:nvSpPr>
            <p:cNvPr id="193" name="Freeform: Shape 134">
              <a:extLst>
                <a:ext uri="{FF2B5EF4-FFF2-40B4-BE49-F238E27FC236}">
                  <a16:creationId xmlns:a16="http://schemas.microsoft.com/office/drawing/2014/main" id="{0EB43B70-0592-53B8-04E0-FE4F56731E45}"/>
                </a:ext>
              </a:extLst>
            </p:cNvPr>
            <p:cNvSpPr/>
            <p:nvPr/>
          </p:nvSpPr>
          <p:spPr>
            <a:xfrm>
              <a:off x="8492846" y="4108450"/>
              <a:ext cx="389843" cy="389843"/>
            </a:xfrm>
            <a:custGeom>
              <a:avLst/>
              <a:gdLst>
                <a:gd name="connsiteX0" fmla="*/ 285178 w 276225"/>
                <a:gd name="connsiteY0" fmla="*/ 142589 h 276225"/>
                <a:gd name="connsiteX1" fmla="*/ 142589 w 276225"/>
                <a:gd name="connsiteY1" fmla="*/ 285179 h 276225"/>
                <a:gd name="connsiteX2" fmla="*/ 0 w 276225"/>
                <a:gd name="connsiteY2" fmla="*/ 142589 h 276225"/>
                <a:gd name="connsiteX3" fmla="*/ 142589 w 276225"/>
                <a:gd name="connsiteY3" fmla="*/ 0 h 276225"/>
                <a:gd name="connsiteX4" fmla="*/ 285178 w 276225"/>
                <a:gd name="connsiteY4" fmla="*/ 142589 h 2762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225" h="276225">
                  <a:moveTo>
                    <a:pt x="285178" y="142589"/>
                  </a:moveTo>
                  <a:cubicBezTo>
                    <a:pt x="285178" y="221339"/>
                    <a:pt x="221339" y="285179"/>
                    <a:pt x="142589" y="285179"/>
                  </a:cubicBezTo>
                  <a:cubicBezTo>
                    <a:pt x="63839" y="285179"/>
                    <a:pt x="0" y="221339"/>
                    <a:pt x="0" y="142589"/>
                  </a:cubicBezTo>
                  <a:cubicBezTo>
                    <a:pt x="0" y="63839"/>
                    <a:pt x="63839" y="0"/>
                    <a:pt x="142589" y="0"/>
                  </a:cubicBezTo>
                  <a:cubicBezTo>
                    <a:pt x="221339" y="0"/>
                    <a:pt x="285178" y="63839"/>
                    <a:pt x="285178" y="142589"/>
                  </a:cubicBezTo>
                  <a:close/>
                </a:path>
              </a:pathLst>
            </a:custGeom>
            <a:solidFill>
              <a:srgbClr val="0964AF">
                <a:alpha val="25000"/>
              </a:srgbClr>
            </a:solidFill>
            <a:ln w="9525" cap="flat">
              <a:noFill/>
              <a:prstDash val="solid"/>
              <a:miter/>
            </a:ln>
          </p:spPr>
          <p:txBody>
            <a:bodyPr rtlCol="0" anchor="ctr"/>
            <a:lstStyle/>
            <a:p>
              <a:endParaRPr lang="en-US"/>
            </a:p>
          </p:txBody>
        </p:sp>
        <p:sp>
          <p:nvSpPr>
            <p:cNvPr id="194" name="Freeform: Shape 135">
              <a:extLst>
                <a:ext uri="{FF2B5EF4-FFF2-40B4-BE49-F238E27FC236}">
                  <a16:creationId xmlns:a16="http://schemas.microsoft.com/office/drawing/2014/main" id="{A5DD9C9B-54FA-A65D-C09F-5D1F61D34831}"/>
                </a:ext>
              </a:extLst>
            </p:cNvPr>
            <p:cNvSpPr/>
            <p:nvPr/>
          </p:nvSpPr>
          <p:spPr>
            <a:xfrm>
              <a:off x="8575789" y="4179603"/>
              <a:ext cx="228529" cy="322629"/>
            </a:xfrm>
            <a:custGeom>
              <a:avLst/>
              <a:gdLst>
                <a:gd name="connsiteX0" fmla="*/ 111861 w 161925"/>
                <a:gd name="connsiteY0" fmla="*/ 94317 h 228600"/>
                <a:gd name="connsiteX1" fmla="*/ 135179 w 161925"/>
                <a:gd name="connsiteY1" fmla="*/ 51368 h 228600"/>
                <a:gd name="connsiteX2" fmla="*/ 83811 w 161925"/>
                <a:gd name="connsiteY2" fmla="*/ 0 h 228600"/>
                <a:gd name="connsiteX3" fmla="*/ 32442 w 161925"/>
                <a:gd name="connsiteY3" fmla="*/ 51368 h 228600"/>
                <a:gd name="connsiteX4" fmla="*/ 55759 w 161925"/>
                <a:gd name="connsiteY4" fmla="*/ 94317 h 228600"/>
                <a:gd name="connsiteX5" fmla="*/ 0 w 161925"/>
                <a:gd name="connsiteY5" fmla="*/ 164706 h 228600"/>
                <a:gd name="connsiteX6" fmla="*/ 0 w 161925"/>
                <a:gd name="connsiteY6" fmla="*/ 207369 h 228600"/>
                <a:gd name="connsiteX7" fmla="*/ 83801 w 161925"/>
                <a:gd name="connsiteY7" fmla="*/ 234772 h 228600"/>
                <a:gd name="connsiteX8" fmla="*/ 167602 w 161925"/>
                <a:gd name="connsiteY8" fmla="*/ 207369 h 228600"/>
                <a:gd name="connsiteX9" fmla="*/ 167602 w 161925"/>
                <a:gd name="connsiteY9" fmla="*/ 164706 h 228600"/>
                <a:gd name="connsiteX10" fmla="*/ 111861 w 161925"/>
                <a:gd name="connsiteY10" fmla="*/ 94317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61925" h="228600">
                  <a:moveTo>
                    <a:pt x="111861" y="94317"/>
                  </a:moveTo>
                  <a:cubicBezTo>
                    <a:pt x="125882" y="85154"/>
                    <a:pt x="135179" y="69370"/>
                    <a:pt x="135179" y="51368"/>
                  </a:cubicBezTo>
                  <a:cubicBezTo>
                    <a:pt x="135179" y="22993"/>
                    <a:pt x="112176" y="0"/>
                    <a:pt x="83811" y="0"/>
                  </a:cubicBezTo>
                  <a:cubicBezTo>
                    <a:pt x="55436" y="0"/>
                    <a:pt x="32442" y="22993"/>
                    <a:pt x="32442" y="51368"/>
                  </a:cubicBezTo>
                  <a:cubicBezTo>
                    <a:pt x="32442" y="69370"/>
                    <a:pt x="41748" y="85144"/>
                    <a:pt x="55759" y="94317"/>
                  </a:cubicBezTo>
                  <a:cubicBezTo>
                    <a:pt x="23822" y="101908"/>
                    <a:pt x="0" y="130445"/>
                    <a:pt x="0" y="164706"/>
                  </a:cubicBezTo>
                  <a:lnTo>
                    <a:pt x="0" y="207369"/>
                  </a:lnTo>
                  <a:cubicBezTo>
                    <a:pt x="23546" y="224523"/>
                    <a:pt x="52435" y="234772"/>
                    <a:pt x="83801" y="234772"/>
                  </a:cubicBezTo>
                  <a:cubicBezTo>
                    <a:pt x="115157" y="234772"/>
                    <a:pt x="144056" y="224523"/>
                    <a:pt x="167602" y="207369"/>
                  </a:cubicBezTo>
                  <a:lnTo>
                    <a:pt x="167602" y="164706"/>
                  </a:lnTo>
                  <a:cubicBezTo>
                    <a:pt x="167621" y="130445"/>
                    <a:pt x="143799" y="101898"/>
                    <a:pt x="111861" y="94317"/>
                  </a:cubicBezTo>
                  <a:close/>
                </a:path>
              </a:pathLst>
            </a:custGeom>
            <a:solidFill>
              <a:srgbClr val="FFFFFF"/>
            </a:solidFill>
            <a:ln w="9525" cap="flat">
              <a:noFill/>
              <a:prstDash val="solid"/>
              <a:miter/>
            </a:ln>
          </p:spPr>
          <p:txBody>
            <a:bodyPr rtlCol="0" anchor="ctr"/>
            <a:lstStyle/>
            <a:p>
              <a:endParaRPr lang="en-US"/>
            </a:p>
          </p:txBody>
        </p:sp>
        <p:sp>
          <p:nvSpPr>
            <p:cNvPr id="195" name="Freeform: Shape 136">
              <a:extLst>
                <a:ext uri="{FF2B5EF4-FFF2-40B4-BE49-F238E27FC236}">
                  <a16:creationId xmlns:a16="http://schemas.microsoft.com/office/drawing/2014/main" id="{4EF28546-101B-9469-087F-3925C6E3827F}"/>
                </a:ext>
              </a:extLst>
            </p:cNvPr>
            <p:cNvSpPr/>
            <p:nvPr/>
          </p:nvSpPr>
          <p:spPr>
            <a:xfrm>
              <a:off x="8989104" y="4124245"/>
              <a:ext cx="53771" cy="53771"/>
            </a:xfrm>
            <a:custGeom>
              <a:avLst/>
              <a:gdLst>
                <a:gd name="connsiteX0" fmla="*/ 22374 w 38100"/>
                <a:gd name="connsiteY0" fmla="*/ 0 h 38100"/>
                <a:gd name="connsiteX1" fmla="*/ 29289 w 38100"/>
                <a:gd name="connsiteY1" fmla="*/ 14011 h 38100"/>
                <a:gd name="connsiteX2" fmla="*/ 44748 w 38100"/>
                <a:gd name="connsiteY2" fmla="*/ 16250 h 38100"/>
                <a:gd name="connsiteX3" fmla="*/ 33557 w 38100"/>
                <a:gd name="connsiteY3" fmla="*/ 27156 h 38100"/>
                <a:gd name="connsiteX4" fmla="*/ 36195 w 38100"/>
                <a:gd name="connsiteY4" fmla="*/ 42548 h 38100"/>
                <a:gd name="connsiteX5" fmla="*/ 22374 w 38100"/>
                <a:gd name="connsiteY5" fmla="*/ 35281 h 38100"/>
                <a:gd name="connsiteX6" fmla="*/ 8554 w 38100"/>
                <a:gd name="connsiteY6" fmla="*/ 42548 h 38100"/>
                <a:gd name="connsiteX7" fmla="*/ 11192 w 38100"/>
                <a:gd name="connsiteY7" fmla="*/ 27156 h 38100"/>
                <a:gd name="connsiteX8" fmla="*/ 0 w 38100"/>
                <a:gd name="connsiteY8" fmla="*/ 16250 h 38100"/>
                <a:gd name="connsiteX9" fmla="*/ 15459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11"/>
                  </a:lnTo>
                  <a:lnTo>
                    <a:pt x="44748" y="16250"/>
                  </a:lnTo>
                  <a:lnTo>
                    <a:pt x="33557" y="27156"/>
                  </a:lnTo>
                  <a:lnTo>
                    <a:pt x="36195" y="42548"/>
                  </a:lnTo>
                  <a:lnTo>
                    <a:pt x="22374" y="35281"/>
                  </a:lnTo>
                  <a:lnTo>
                    <a:pt x="8554" y="42548"/>
                  </a:lnTo>
                  <a:lnTo>
                    <a:pt x="11192" y="27156"/>
                  </a:lnTo>
                  <a:lnTo>
                    <a:pt x="0" y="16250"/>
                  </a:lnTo>
                  <a:lnTo>
                    <a:pt x="15459" y="14011"/>
                  </a:lnTo>
                  <a:close/>
                </a:path>
              </a:pathLst>
            </a:custGeom>
            <a:solidFill>
              <a:srgbClr val="0964AF"/>
            </a:solidFill>
            <a:ln w="9525" cap="flat">
              <a:noFill/>
              <a:prstDash val="solid"/>
              <a:miter/>
            </a:ln>
          </p:spPr>
          <p:txBody>
            <a:bodyPr rtlCol="0" anchor="ctr"/>
            <a:lstStyle/>
            <a:p>
              <a:endParaRPr lang="en-US"/>
            </a:p>
          </p:txBody>
        </p:sp>
        <p:sp>
          <p:nvSpPr>
            <p:cNvPr id="196" name="Freeform: Shape 137">
              <a:extLst>
                <a:ext uri="{FF2B5EF4-FFF2-40B4-BE49-F238E27FC236}">
                  <a16:creationId xmlns:a16="http://schemas.microsoft.com/office/drawing/2014/main" id="{DD45EAA4-5E1C-56B9-2B4A-24BDEDE26967}"/>
                </a:ext>
              </a:extLst>
            </p:cNvPr>
            <p:cNvSpPr/>
            <p:nvPr/>
          </p:nvSpPr>
          <p:spPr>
            <a:xfrm>
              <a:off x="9084320" y="4124245"/>
              <a:ext cx="53771" cy="53771"/>
            </a:xfrm>
            <a:custGeom>
              <a:avLst/>
              <a:gdLst>
                <a:gd name="connsiteX0" fmla="*/ 22365 w 38100"/>
                <a:gd name="connsiteY0" fmla="*/ 0 h 38100"/>
                <a:gd name="connsiteX1" fmla="*/ 29289 w 38100"/>
                <a:gd name="connsiteY1" fmla="*/ 14011 h 38100"/>
                <a:gd name="connsiteX2" fmla="*/ 44739 w 38100"/>
                <a:gd name="connsiteY2" fmla="*/ 16250 h 38100"/>
                <a:gd name="connsiteX3" fmla="*/ 33556 w 38100"/>
                <a:gd name="connsiteY3" fmla="*/ 27156 h 38100"/>
                <a:gd name="connsiteX4" fmla="*/ 36195 w 38100"/>
                <a:gd name="connsiteY4" fmla="*/ 42548 h 38100"/>
                <a:gd name="connsiteX5" fmla="*/ 22365 w 38100"/>
                <a:gd name="connsiteY5" fmla="*/ 35281 h 38100"/>
                <a:gd name="connsiteX6" fmla="*/ 8544 w 38100"/>
                <a:gd name="connsiteY6" fmla="*/ 42548 h 38100"/>
                <a:gd name="connsiteX7" fmla="*/ 11182 w 38100"/>
                <a:gd name="connsiteY7" fmla="*/ 27156 h 38100"/>
                <a:gd name="connsiteX8" fmla="*/ 0 w 38100"/>
                <a:gd name="connsiteY8" fmla="*/ 16250 h 38100"/>
                <a:gd name="connsiteX9" fmla="*/ 15449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11"/>
                  </a:lnTo>
                  <a:lnTo>
                    <a:pt x="44739" y="16250"/>
                  </a:lnTo>
                  <a:lnTo>
                    <a:pt x="33556" y="27156"/>
                  </a:lnTo>
                  <a:lnTo>
                    <a:pt x="36195" y="42548"/>
                  </a:lnTo>
                  <a:lnTo>
                    <a:pt x="22365" y="35281"/>
                  </a:lnTo>
                  <a:lnTo>
                    <a:pt x="8544" y="42548"/>
                  </a:lnTo>
                  <a:lnTo>
                    <a:pt x="11182" y="27156"/>
                  </a:lnTo>
                  <a:lnTo>
                    <a:pt x="0" y="16250"/>
                  </a:lnTo>
                  <a:lnTo>
                    <a:pt x="15449" y="14011"/>
                  </a:lnTo>
                  <a:close/>
                </a:path>
              </a:pathLst>
            </a:custGeom>
            <a:solidFill>
              <a:srgbClr val="0964AF"/>
            </a:solidFill>
            <a:ln w="9525" cap="flat">
              <a:noFill/>
              <a:prstDash val="solid"/>
              <a:miter/>
            </a:ln>
          </p:spPr>
          <p:txBody>
            <a:bodyPr rtlCol="0" anchor="ctr"/>
            <a:lstStyle/>
            <a:p>
              <a:endParaRPr lang="en-US"/>
            </a:p>
          </p:txBody>
        </p:sp>
        <p:sp>
          <p:nvSpPr>
            <p:cNvPr id="197" name="Freeform: Shape 138">
              <a:extLst>
                <a:ext uri="{FF2B5EF4-FFF2-40B4-BE49-F238E27FC236}">
                  <a16:creationId xmlns:a16="http://schemas.microsoft.com/office/drawing/2014/main" id="{F3F56E75-7616-A1E0-E368-6F0AAA1DE987}"/>
                </a:ext>
              </a:extLst>
            </p:cNvPr>
            <p:cNvSpPr/>
            <p:nvPr/>
          </p:nvSpPr>
          <p:spPr>
            <a:xfrm>
              <a:off x="9179522" y="4124245"/>
              <a:ext cx="53771" cy="53771"/>
            </a:xfrm>
            <a:custGeom>
              <a:avLst/>
              <a:gdLst>
                <a:gd name="connsiteX0" fmla="*/ 22374 w 38100"/>
                <a:gd name="connsiteY0" fmla="*/ 0 h 38100"/>
                <a:gd name="connsiteX1" fmla="*/ 29289 w 38100"/>
                <a:gd name="connsiteY1" fmla="*/ 14011 h 38100"/>
                <a:gd name="connsiteX2" fmla="*/ 44748 w 38100"/>
                <a:gd name="connsiteY2" fmla="*/ 16250 h 38100"/>
                <a:gd name="connsiteX3" fmla="*/ 33556 w 38100"/>
                <a:gd name="connsiteY3" fmla="*/ 27156 h 38100"/>
                <a:gd name="connsiteX4" fmla="*/ 36195 w 38100"/>
                <a:gd name="connsiteY4" fmla="*/ 42548 h 38100"/>
                <a:gd name="connsiteX5" fmla="*/ 22374 w 38100"/>
                <a:gd name="connsiteY5" fmla="*/ 35281 h 38100"/>
                <a:gd name="connsiteX6" fmla="*/ 8553 w 38100"/>
                <a:gd name="connsiteY6" fmla="*/ 42548 h 38100"/>
                <a:gd name="connsiteX7" fmla="*/ 11192 w 38100"/>
                <a:gd name="connsiteY7" fmla="*/ 27156 h 38100"/>
                <a:gd name="connsiteX8" fmla="*/ 0 w 38100"/>
                <a:gd name="connsiteY8" fmla="*/ 16250 h 38100"/>
                <a:gd name="connsiteX9" fmla="*/ 15459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74" y="0"/>
                  </a:moveTo>
                  <a:lnTo>
                    <a:pt x="29289" y="14011"/>
                  </a:lnTo>
                  <a:lnTo>
                    <a:pt x="44748" y="16250"/>
                  </a:lnTo>
                  <a:lnTo>
                    <a:pt x="33556" y="27156"/>
                  </a:lnTo>
                  <a:lnTo>
                    <a:pt x="36195" y="42548"/>
                  </a:lnTo>
                  <a:lnTo>
                    <a:pt x="22374" y="35281"/>
                  </a:lnTo>
                  <a:lnTo>
                    <a:pt x="8553" y="42548"/>
                  </a:lnTo>
                  <a:lnTo>
                    <a:pt x="11192" y="27156"/>
                  </a:lnTo>
                  <a:lnTo>
                    <a:pt x="0" y="16250"/>
                  </a:lnTo>
                  <a:lnTo>
                    <a:pt x="15459" y="14011"/>
                  </a:lnTo>
                  <a:close/>
                </a:path>
              </a:pathLst>
            </a:custGeom>
            <a:solidFill>
              <a:srgbClr val="0964AF"/>
            </a:solidFill>
            <a:ln w="9525" cap="flat">
              <a:noFill/>
              <a:prstDash val="solid"/>
              <a:miter/>
            </a:ln>
          </p:spPr>
          <p:txBody>
            <a:bodyPr rtlCol="0" anchor="ctr"/>
            <a:lstStyle/>
            <a:p>
              <a:endParaRPr lang="en-US"/>
            </a:p>
          </p:txBody>
        </p:sp>
        <p:sp>
          <p:nvSpPr>
            <p:cNvPr id="198" name="Freeform: Shape 139">
              <a:extLst>
                <a:ext uri="{FF2B5EF4-FFF2-40B4-BE49-F238E27FC236}">
                  <a16:creationId xmlns:a16="http://schemas.microsoft.com/office/drawing/2014/main" id="{7853B5AF-B56C-78AF-9A44-E06DC7F80D81}"/>
                </a:ext>
              </a:extLst>
            </p:cNvPr>
            <p:cNvSpPr/>
            <p:nvPr/>
          </p:nvSpPr>
          <p:spPr>
            <a:xfrm>
              <a:off x="9274737" y="4124245"/>
              <a:ext cx="53771" cy="53771"/>
            </a:xfrm>
            <a:custGeom>
              <a:avLst/>
              <a:gdLst>
                <a:gd name="connsiteX0" fmla="*/ 22365 w 38100"/>
                <a:gd name="connsiteY0" fmla="*/ 0 h 38100"/>
                <a:gd name="connsiteX1" fmla="*/ 29289 w 38100"/>
                <a:gd name="connsiteY1" fmla="*/ 14011 h 38100"/>
                <a:gd name="connsiteX2" fmla="*/ 44739 w 38100"/>
                <a:gd name="connsiteY2" fmla="*/ 16250 h 38100"/>
                <a:gd name="connsiteX3" fmla="*/ 33557 w 38100"/>
                <a:gd name="connsiteY3" fmla="*/ 27156 h 38100"/>
                <a:gd name="connsiteX4" fmla="*/ 36195 w 38100"/>
                <a:gd name="connsiteY4" fmla="*/ 42548 h 38100"/>
                <a:gd name="connsiteX5" fmla="*/ 22365 w 38100"/>
                <a:gd name="connsiteY5" fmla="*/ 35281 h 38100"/>
                <a:gd name="connsiteX6" fmla="*/ 8544 w 38100"/>
                <a:gd name="connsiteY6" fmla="*/ 42548 h 38100"/>
                <a:gd name="connsiteX7" fmla="*/ 11182 w 38100"/>
                <a:gd name="connsiteY7" fmla="*/ 27156 h 38100"/>
                <a:gd name="connsiteX8" fmla="*/ 0 w 38100"/>
                <a:gd name="connsiteY8" fmla="*/ 16250 h 38100"/>
                <a:gd name="connsiteX9" fmla="*/ 15450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9" y="14011"/>
                  </a:lnTo>
                  <a:lnTo>
                    <a:pt x="44739" y="16250"/>
                  </a:lnTo>
                  <a:lnTo>
                    <a:pt x="33557" y="27156"/>
                  </a:lnTo>
                  <a:lnTo>
                    <a:pt x="36195" y="42548"/>
                  </a:lnTo>
                  <a:lnTo>
                    <a:pt x="22365" y="35281"/>
                  </a:lnTo>
                  <a:lnTo>
                    <a:pt x="8544" y="42548"/>
                  </a:lnTo>
                  <a:lnTo>
                    <a:pt x="11182" y="27156"/>
                  </a:lnTo>
                  <a:lnTo>
                    <a:pt x="0" y="16250"/>
                  </a:lnTo>
                  <a:lnTo>
                    <a:pt x="15450" y="14011"/>
                  </a:lnTo>
                  <a:close/>
                </a:path>
              </a:pathLst>
            </a:custGeom>
            <a:solidFill>
              <a:srgbClr val="0964AF"/>
            </a:solidFill>
            <a:ln w="9525" cap="flat">
              <a:noFill/>
              <a:prstDash val="solid"/>
              <a:miter/>
            </a:ln>
          </p:spPr>
          <p:txBody>
            <a:bodyPr rtlCol="0" anchor="ctr"/>
            <a:lstStyle/>
            <a:p>
              <a:endParaRPr lang="en-US"/>
            </a:p>
          </p:txBody>
        </p:sp>
        <p:sp>
          <p:nvSpPr>
            <p:cNvPr id="199" name="Freeform: Shape 140">
              <a:extLst>
                <a:ext uri="{FF2B5EF4-FFF2-40B4-BE49-F238E27FC236}">
                  <a16:creationId xmlns:a16="http://schemas.microsoft.com/office/drawing/2014/main" id="{772EC14D-80D2-5779-51F2-0551545ACFE7}"/>
                </a:ext>
              </a:extLst>
            </p:cNvPr>
            <p:cNvSpPr/>
            <p:nvPr/>
          </p:nvSpPr>
          <p:spPr>
            <a:xfrm>
              <a:off x="9369954" y="4124245"/>
              <a:ext cx="53771" cy="53771"/>
            </a:xfrm>
            <a:custGeom>
              <a:avLst/>
              <a:gdLst>
                <a:gd name="connsiteX0" fmla="*/ 22365 w 38100"/>
                <a:gd name="connsiteY0" fmla="*/ 0 h 38100"/>
                <a:gd name="connsiteX1" fmla="*/ 29280 w 38100"/>
                <a:gd name="connsiteY1" fmla="*/ 14011 h 38100"/>
                <a:gd name="connsiteX2" fmla="*/ 44739 w 38100"/>
                <a:gd name="connsiteY2" fmla="*/ 16250 h 38100"/>
                <a:gd name="connsiteX3" fmla="*/ 33547 w 38100"/>
                <a:gd name="connsiteY3" fmla="*/ 27156 h 38100"/>
                <a:gd name="connsiteX4" fmla="*/ 36186 w 38100"/>
                <a:gd name="connsiteY4" fmla="*/ 42548 h 38100"/>
                <a:gd name="connsiteX5" fmla="*/ 22365 w 38100"/>
                <a:gd name="connsiteY5" fmla="*/ 35281 h 38100"/>
                <a:gd name="connsiteX6" fmla="*/ 8544 w 38100"/>
                <a:gd name="connsiteY6" fmla="*/ 42548 h 38100"/>
                <a:gd name="connsiteX7" fmla="*/ 11182 w 38100"/>
                <a:gd name="connsiteY7" fmla="*/ 27156 h 38100"/>
                <a:gd name="connsiteX8" fmla="*/ 0 w 38100"/>
                <a:gd name="connsiteY8" fmla="*/ 16250 h 38100"/>
                <a:gd name="connsiteX9" fmla="*/ 15450 w 38100"/>
                <a:gd name="connsiteY9" fmla="*/ 1401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100" h="38100">
                  <a:moveTo>
                    <a:pt x="22365" y="0"/>
                  </a:moveTo>
                  <a:lnTo>
                    <a:pt x="29280" y="14011"/>
                  </a:lnTo>
                  <a:lnTo>
                    <a:pt x="44739" y="16250"/>
                  </a:lnTo>
                  <a:lnTo>
                    <a:pt x="33547" y="27156"/>
                  </a:lnTo>
                  <a:lnTo>
                    <a:pt x="36186" y="42548"/>
                  </a:lnTo>
                  <a:lnTo>
                    <a:pt x="22365" y="35281"/>
                  </a:lnTo>
                  <a:lnTo>
                    <a:pt x="8544" y="42548"/>
                  </a:lnTo>
                  <a:lnTo>
                    <a:pt x="11182" y="27156"/>
                  </a:lnTo>
                  <a:lnTo>
                    <a:pt x="0" y="16250"/>
                  </a:lnTo>
                  <a:lnTo>
                    <a:pt x="15450" y="14011"/>
                  </a:lnTo>
                  <a:close/>
                </a:path>
              </a:pathLst>
            </a:custGeom>
            <a:solidFill>
              <a:srgbClr val="0964AF"/>
            </a:solidFill>
            <a:ln w="9525" cap="flat">
              <a:noFill/>
              <a:prstDash val="solid"/>
              <a:miter/>
            </a:ln>
          </p:spPr>
          <p:txBody>
            <a:bodyPr rtlCol="0" anchor="ctr"/>
            <a:lstStyle/>
            <a:p>
              <a:endParaRPr lang="en-US"/>
            </a:p>
          </p:txBody>
        </p:sp>
        <p:sp>
          <p:nvSpPr>
            <p:cNvPr id="200" name="Freeform: Shape 141">
              <a:extLst>
                <a:ext uri="{FF2B5EF4-FFF2-40B4-BE49-F238E27FC236}">
                  <a16:creationId xmlns:a16="http://schemas.microsoft.com/office/drawing/2014/main" id="{A4B4438D-E6CE-C478-1736-767371B8661D}"/>
                </a:ext>
              </a:extLst>
            </p:cNvPr>
            <p:cNvSpPr/>
            <p:nvPr/>
          </p:nvSpPr>
          <p:spPr>
            <a:xfrm>
              <a:off x="9608242" y="4479768"/>
              <a:ext cx="201643" cy="13443"/>
            </a:xfrm>
            <a:custGeom>
              <a:avLst/>
              <a:gdLst>
                <a:gd name="connsiteX0" fmla="*/ 143532 w 142875"/>
                <a:gd name="connsiteY0" fmla="*/ 0 h 0"/>
                <a:gd name="connsiteX1" fmla="*/ 0 w 142875"/>
                <a:gd name="connsiteY1" fmla="*/ 0 h 0"/>
              </a:gdLst>
              <a:ahLst/>
              <a:cxnLst>
                <a:cxn ang="0">
                  <a:pos x="connsiteX0" y="connsiteY0"/>
                </a:cxn>
                <a:cxn ang="0">
                  <a:pos x="connsiteX1" y="connsiteY1"/>
                </a:cxn>
              </a:cxnLst>
              <a:rect l="l" t="t" r="r" b="b"/>
              <a:pathLst>
                <a:path w="142875">
                  <a:moveTo>
                    <a:pt x="143532" y="0"/>
                  </a:moveTo>
                  <a:lnTo>
                    <a:pt x="0" y="0"/>
                  </a:lnTo>
                </a:path>
              </a:pathLst>
            </a:custGeom>
            <a:ln w="20124" cap="rnd">
              <a:solidFill>
                <a:srgbClr val="0964AF"/>
              </a:solidFill>
              <a:prstDash val="solid"/>
              <a:round/>
            </a:ln>
          </p:spPr>
          <p:txBody>
            <a:bodyPr rtlCol="0" anchor="ctr"/>
            <a:lstStyle/>
            <a:p>
              <a:endParaRPr lang="en-US"/>
            </a:p>
          </p:txBody>
        </p:sp>
        <p:sp>
          <p:nvSpPr>
            <p:cNvPr id="201" name="Freeform: Shape 142">
              <a:extLst>
                <a:ext uri="{FF2B5EF4-FFF2-40B4-BE49-F238E27FC236}">
                  <a16:creationId xmlns:a16="http://schemas.microsoft.com/office/drawing/2014/main" id="{AFF2FAAB-A85C-257B-376E-BE70234A654E}"/>
                </a:ext>
              </a:extLst>
            </p:cNvPr>
            <p:cNvSpPr/>
            <p:nvPr/>
          </p:nvSpPr>
          <p:spPr>
            <a:xfrm>
              <a:off x="8999629" y="4398694"/>
              <a:ext cx="147872" cy="13443"/>
            </a:xfrm>
            <a:custGeom>
              <a:avLst/>
              <a:gdLst>
                <a:gd name="connsiteX0" fmla="*/ 109137 w 104775"/>
                <a:gd name="connsiteY0" fmla="*/ 0 h 0"/>
                <a:gd name="connsiteX1" fmla="*/ 0 w 104775"/>
                <a:gd name="connsiteY1" fmla="*/ 0 h 0"/>
              </a:gdLst>
              <a:ahLst/>
              <a:cxnLst>
                <a:cxn ang="0">
                  <a:pos x="connsiteX0" y="connsiteY0"/>
                </a:cxn>
                <a:cxn ang="0">
                  <a:pos x="connsiteX1" y="connsiteY1"/>
                </a:cxn>
              </a:cxnLst>
              <a:rect l="l" t="t" r="r" b="b"/>
              <a:pathLst>
                <a:path w="104775">
                  <a:moveTo>
                    <a:pt x="109137" y="0"/>
                  </a:moveTo>
                  <a:lnTo>
                    <a:pt x="0" y="0"/>
                  </a:lnTo>
                </a:path>
              </a:pathLst>
            </a:custGeom>
            <a:ln w="20124" cap="rnd">
              <a:solidFill>
                <a:srgbClr val="0964AF"/>
              </a:solidFill>
              <a:prstDash val="solid"/>
              <a:round/>
            </a:ln>
          </p:spPr>
          <p:txBody>
            <a:bodyPr rtlCol="0" anchor="ctr"/>
            <a:lstStyle/>
            <a:p>
              <a:endParaRPr lang="en-US"/>
            </a:p>
          </p:txBody>
        </p:sp>
        <p:sp>
          <p:nvSpPr>
            <p:cNvPr id="202" name="Freeform: Shape 143">
              <a:extLst>
                <a:ext uri="{FF2B5EF4-FFF2-40B4-BE49-F238E27FC236}">
                  <a16:creationId xmlns:a16="http://schemas.microsoft.com/office/drawing/2014/main" id="{EDABE210-C923-6E3E-3156-E0C27E3C0F3A}"/>
                </a:ext>
              </a:extLst>
            </p:cNvPr>
            <p:cNvSpPr/>
            <p:nvPr/>
          </p:nvSpPr>
          <p:spPr>
            <a:xfrm>
              <a:off x="9220389" y="4398694"/>
              <a:ext cx="578043" cy="13443"/>
            </a:xfrm>
            <a:custGeom>
              <a:avLst/>
              <a:gdLst>
                <a:gd name="connsiteX0" fmla="*/ 418348 w 409575"/>
                <a:gd name="connsiteY0" fmla="*/ 0 h 0"/>
                <a:gd name="connsiteX1" fmla="*/ 0 w 409575"/>
                <a:gd name="connsiteY1" fmla="*/ 0 h 0"/>
              </a:gdLst>
              <a:ahLst/>
              <a:cxnLst>
                <a:cxn ang="0">
                  <a:pos x="connsiteX0" y="connsiteY0"/>
                </a:cxn>
                <a:cxn ang="0">
                  <a:pos x="connsiteX1" y="connsiteY1"/>
                </a:cxn>
              </a:cxnLst>
              <a:rect l="l" t="t" r="r" b="b"/>
              <a:pathLst>
                <a:path w="409575">
                  <a:moveTo>
                    <a:pt x="418348" y="0"/>
                  </a:moveTo>
                  <a:lnTo>
                    <a:pt x="0" y="0"/>
                  </a:lnTo>
                </a:path>
              </a:pathLst>
            </a:custGeom>
            <a:ln w="20124" cap="rnd">
              <a:solidFill>
                <a:srgbClr val="0964AF"/>
              </a:solidFill>
              <a:prstDash val="solid"/>
              <a:round/>
            </a:ln>
          </p:spPr>
          <p:txBody>
            <a:bodyPr rtlCol="0" anchor="ctr"/>
            <a:lstStyle/>
            <a:p>
              <a:endParaRPr lang="en-US"/>
            </a:p>
          </p:txBody>
        </p:sp>
        <p:sp>
          <p:nvSpPr>
            <p:cNvPr id="203" name="Freeform: Shape 144">
              <a:extLst>
                <a:ext uri="{FF2B5EF4-FFF2-40B4-BE49-F238E27FC236}">
                  <a16:creationId xmlns:a16="http://schemas.microsoft.com/office/drawing/2014/main" id="{44D13B3F-9CB2-3DDF-B3BA-740700F1BA27}"/>
                </a:ext>
              </a:extLst>
            </p:cNvPr>
            <p:cNvSpPr/>
            <p:nvPr/>
          </p:nvSpPr>
          <p:spPr>
            <a:xfrm>
              <a:off x="8999629" y="4317621"/>
              <a:ext cx="806572" cy="13443"/>
            </a:xfrm>
            <a:custGeom>
              <a:avLst/>
              <a:gdLst>
                <a:gd name="connsiteX0" fmla="*/ 574767 w 571500"/>
                <a:gd name="connsiteY0" fmla="*/ 0 h 0"/>
                <a:gd name="connsiteX1" fmla="*/ 0 w 571500"/>
                <a:gd name="connsiteY1" fmla="*/ 0 h 0"/>
              </a:gdLst>
              <a:ahLst/>
              <a:cxnLst>
                <a:cxn ang="0">
                  <a:pos x="connsiteX0" y="connsiteY0"/>
                </a:cxn>
                <a:cxn ang="0">
                  <a:pos x="connsiteX1" y="connsiteY1"/>
                </a:cxn>
              </a:cxnLst>
              <a:rect l="l" t="t" r="r" b="b"/>
              <a:pathLst>
                <a:path w="571500">
                  <a:moveTo>
                    <a:pt x="574767" y="0"/>
                  </a:moveTo>
                  <a:lnTo>
                    <a:pt x="0" y="0"/>
                  </a:lnTo>
                </a:path>
              </a:pathLst>
            </a:custGeom>
            <a:ln w="20124" cap="rnd">
              <a:solidFill>
                <a:srgbClr val="0964AF"/>
              </a:solidFill>
              <a:prstDash val="solid"/>
              <a:round/>
            </a:ln>
          </p:spPr>
          <p:txBody>
            <a:bodyPr rtlCol="0" anchor="ctr"/>
            <a:lstStyle/>
            <a:p>
              <a:endParaRPr lang="en-US"/>
            </a:p>
          </p:txBody>
        </p:sp>
        <p:sp>
          <p:nvSpPr>
            <p:cNvPr id="204" name="Freeform: Shape 145">
              <a:extLst>
                <a:ext uri="{FF2B5EF4-FFF2-40B4-BE49-F238E27FC236}">
                  <a16:creationId xmlns:a16="http://schemas.microsoft.com/office/drawing/2014/main" id="{A413A597-F275-C354-CE54-1785C7597AC7}"/>
                </a:ext>
              </a:extLst>
            </p:cNvPr>
            <p:cNvSpPr/>
            <p:nvPr/>
          </p:nvSpPr>
          <p:spPr>
            <a:xfrm>
              <a:off x="8999629" y="4236547"/>
              <a:ext cx="255415" cy="13443"/>
            </a:xfrm>
            <a:custGeom>
              <a:avLst/>
              <a:gdLst>
                <a:gd name="connsiteX0" fmla="*/ 182690 w 180975"/>
                <a:gd name="connsiteY0" fmla="*/ 0 h 0"/>
                <a:gd name="connsiteX1" fmla="*/ 0 w 180975"/>
                <a:gd name="connsiteY1" fmla="*/ 0 h 0"/>
              </a:gdLst>
              <a:ahLst/>
              <a:cxnLst>
                <a:cxn ang="0">
                  <a:pos x="connsiteX0" y="connsiteY0"/>
                </a:cxn>
                <a:cxn ang="0">
                  <a:pos x="connsiteX1" y="connsiteY1"/>
                </a:cxn>
              </a:cxnLst>
              <a:rect l="l" t="t" r="r" b="b"/>
              <a:pathLst>
                <a:path w="180975">
                  <a:moveTo>
                    <a:pt x="182690" y="0"/>
                  </a:moveTo>
                  <a:lnTo>
                    <a:pt x="0" y="0"/>
                  </a:lnTo>
                </a:path>
              </a:pathLst>
            </a:custGeom>
            <a:ln w="20124" cap="rnd">
              <a:solidFill>
                <a:srgbClr val="0964AF"/>
              </a:solidFill>
              <a:prstDash val="solid"/>
              <a:round/>
            </a:ln>
          </p:spPr>
          <p:txBody>
            <a:bodyPr rtlCol="0" anchor="ctr"/>
            <a:lstStyle/>
            <a:p>
              <a:endParaRPr lang="en-US"/>
            </a:p>
          </p:txBody>
        </p:sp>
        <p:sp>
          <p:nvSpPr>
            <p:cNvPr id="205" name="Freeform: Shape 146">
              <a:extLst>
                <a:ext uri="{FF2B5EF4-FFF2-40B4-BE49-F238E27FC236}">
                  <a16:creationId xmlns:a16="http://schemas.microsoft.com/office/drawing/2014/main" id="{01924322-554C-4C3A-DB9A-572DEF1B1EC1}"/>
                </a:ext>
              </a:extLst>
            </p:cNvPr>
            <p:cNvSpPr/>
            <p:nvPr/>
          </p:nvSpPr>
          <p:spPr>
            <a:xfrm>
              <a:off x="9321653" y="4236547"/>
              <a:ext cx="483943" cy="13443"/>
            </a:xfrm>
            <a:custGeom>
              <a:avLst/>
              <a:gdLst>
                <a:gd name="connsiteX0" fmla="*/ 346596 w 342900"/>
                <a:gd name="connsiteY0" fmla="*/ 0 h 0"/>
                <a:gd name="connsiteX1" fmla="*/ 0 w 342900"/>
                <a:gd name="connsiteY1" fmla="*/ 0 h 0"/>
              </a:gdLst>
              <a:ahLst/>
              <a:cxnLst>
                <a:cxn ang="0">
                  <a:pos x="connsiteX0" y="connsiteY0"/>
                </a:cxn>
                <a:cxn ang="0">
                  <a:pos x="connsiteX1" y="connsiteY1"/>
                </a:cxn>
              </a:cxnLst>
              <a:rect l="l" t="t" r="r" b="b"/>
              <a:pathLst>
                <a:path w="342900">
                  <a:moveTo>
                    <a:pt x="346596" y="0"/>
                  </a:moveTo>
                  <a:lnTo>
                    <a:pt x="0" y="0"/>
                  </a:lnTo>
                </a:path>
              </a:pathLst>
            </a:custGeom>
            <a:ln w="20124" cap="rnd">
              <a:solidFill>
                <a:srgbClr val="0964AF"/>
              </a:solidFill>
              <a:prstDash val="solid"/>
              <a:round/>
            </a:ln>
          </p:spPr>
          <p:txBody>
            <a:bodyPr rtlCol="0" anchor="ctr"/>
            <a:lstStyle/>
            <a:p>
              <a:endParaRPr lang="en-US"/>
            </a:p>
          </p:txBody>
        </p:sp>
        <p:sp>
          <p:nvSpPr>
            <p:cNvPr id="206" name="Freeform: Shape 147">
              <a:extLst>
                <a:ext uri="{FF2B5EF4-FFF2-40B4-BE49-F238E27FC236}">
                  <a16:creationId xmlns:a16="http://schemas.microsoft.com/office/drawing/2014/main" id="{2D427D56-1454-93FF-99CC-D545F1A23CE1}"/>
                </a:ext>
              </a:extLst>
            </p:cNvPr>
            <p:cNvSpPr/>
            <p:nvPr/>
          </p:nvSpPr>
          <p:spPr>
            <a:xfrm>
              <a:off x="8999629" y="4479768"/>
              <a:ext cx="537715" cy="13443"/>
            </a:xfrm>
            <a:custGeom>
              <a:avLst/>
              <a:gdLst>
                <a:gd name="connsiteX0" fmla="*/ 384134 w 381000"/>
                <a:gd name="connsiteY0" fmla="*/ 0 h 0"/>
                <a:gd name="connsiteX1" fmla="*/ 0 w 381000"/>
                <a:gd name="connsiteY1" fmla="*/ 0 h 0"/>
              </a:gdLst>
              <a:ahLst/>
              <a:cxnLst>
                <a:cxn ang="0">
                  <a:pos x="connsiteX0" y="connsiteY0"/>
                </a:cxn>
                <a:cxn ang="0">
                  <a:pos x="connsiteX1" y="connsiteY1"/>
                </a:cxn>
              </a:cxnLst>
              <a:rect l="l" t="t" r="r" b="b"/>
              <a:pathLst>
                <a:path w="381000">
                  <a:moveTo>
                    <a:pt x="384134" y="0"/>
                  </a:moveTo>
                  <a:lnTo>
                    <a:pt x="0" y="0"/>
                  </a:lnTo>
                </a:path>
              </a:pathLst>
            </a:custGeom>
            <a:ln w="20124" cap="rnd">
              <a:solidFill>
                <a:srgbClr val="0964AF"/>
              </a:solidFill>
              <a:prstDash val="solid"/>
              <a:round/>
            </a:ln>
          </p:spPr>
          <p:txBody>
            <a:bodyPr rtlCol="0" anchor="ctr"/>
            <a:lstStyle/>
            <a:p>
              <a:endParaRPr lang="en-US"/>
            </a:p>
          </p:txBody>
        </p:sp>
        <p:sp>
          <p:nvSpPr>
            <p:cNvPr id="207" name="Freeform: Shape 148">
              <a:extLst>
                <a:ext uri="{FF2B5EF4-FFF2-40B4-BE49-F238E27FC236}">
                  <a16:creationId xmlns:a16="http://schemas.microsoft.com/office/drawing/2014/main" id="{351AF2F6-A303-103A-8FDB-3EFF0E5FBB6E}"/>
                </a:ext>
              </a:extLst>
            </p:cNvPr>
            <p:cNvSpPr/>
            <p:nvPr/>
          </p:nvSpPr>
          <p:spPr>
            <a:xfrm>
              <a:off x="9175658" y="3109711"/>
              <a:ext cx="941001" cy="1088873"/>
            </a:xfrm>
            <a:custGeom>
              <a:avLst/>
              <a:gdLst>
                <a:gd name="connsiteX0" fmla="*/ 97540 w 666750"/>
                <a:gd name="connsiteY0" fmla="*/ 415767 h 771525"/>
                <a:gd name="connsiteX1" fmla="*/ 227899 w 666750"/>
                <a:gd name="connsiteY1" fmla="*/ 457000 h 771525"/>
                <a:gd name="connsiteX2" fmla="*/ 268294 w 666750"/>
                <a:gd name="connsiteY2" fmla="*/ 453428 h 771525"/>
                <a:gd name="connsiteX3" fmla="*/ 358277 w 666750"/>
                <a:gd name="connsiteY3" fmla="*/ 416252 h 771525"/>
                <a:gd name="connsiteX4" fmla="*/ 443345 w 666750"/>
                <a:gd name="connsiteY4" fmla="*/ 518998 h 771525"/>
                <a:gd name="connsiteX5" fmla="*/ 444307 w 666750"/>
                <a:gd name="connsiteY5" fmla="*/ 529324 h 771525"/>
                <a:gd name="connsiteX6" fmla="*/ 462166 w 666750"/>
                <a:gd name="connsiteY6" fmla="*/ 551374 h 771525"/>
                <a:gd name="connsiteX7" fmla="*/ 468938 w 666750"/>
                <a:gd name="connsiteY7" fmla="*/ 554736 h 771525"/>
                <a:gd name="connsiteX8" fmla="*/ 470043 w 666750"/>
                <a:gd name="connsiteY8" fmla="*/ 558975 h 771525"/>
                <a:gd name="connsiteX9" fmla="*/ 486217 w 666750"/>
                <a:gd name="connsiteY9" fmla="*/ 570814 h 771525"/>
                <a:gd name="connsiteX10" fmla="*/ 486217 w 666750"/>
                <a:gd name="connsiteY10" fmla="*/ 570776 h 771525"/>
                <a:gd name="connsiteX11" fmla="*/ 549367 w 666750"/>
                <a:gd name="connsiteY11" fmla="*/ 647062 h 771525"/>
                <a:gd name="connsiteX12" fmla="*/ 554197 w 666750"/>
                <a:gd name="connsiteY12" fmla="*/ 657035 h 771525"/>
                <a:gd name="connsiteX13" fmla="*/ 558721 w 666750"/>
                <a:gd name="connsiteY13" fmla="*/ 661559 h 771525"/>
                <a:gd name="connsiteX14" fmla="*/ 557940 w 666750"/>
                <a:gd name="connsiteY14" fmla="*/ 664817 h 771525"/>
                <a:gd name="connsiteX15" fmla="*/ 560788 w 666750"/>
                <a:gd name="connsiteY15" fmla="*/ 674142 h 771525"/>
                <a:gd name="connsiteX16" fmla="*/ 570513 w 666750"/>
                <a:gd name="connsiteY16" fmla="*/ 674885 h 771525"/>
                <a:gd name="connsiteX17" fmla="*/ 583953 w 666750"/>
                <a:gd name="connsiteY17" fmla="*/ 688829 h 771525"/>
                <a:gd name="connsiteX18" fmla="*/ 648989 w 666750"/>
                <a:gd name="connsiteY18" fmla="*/ 767382 h 771525"/>
                <a:gd name="connsiteX19" fmla="*/ 668554 w 666750"/>
                <a:gd name="connsiteY19" fmla="*/ 776583 h 771525"/>
                <a:gd name="connsiteX20" fmla="*/ 670983 w 666750"/>
                <a:gd name="connsiteY20" fmla="*/ 776383 h 771525"/>
                <a:gd name="connsiteX21" fmla="*/ 670983 w 666750"/>
                <a:gd name="connsiteY21" fmla="*/ 714318 h 771525"/>
                <a:gd name="connsiteX22" fmla="*/ 624644 w 666750"/>
                <a:gd name="connsiteY22" fmla="*/ 658330 h 771525"/>
                <a:gd name="connsiteX23" fmla="*/ 626091 w 666750"/>
                <a:gd name="connsiteY23" fmla="*/ 656444 h 771525"/>
                <a:gd name="connsiteX24" fmla="*/ 634321 w 666750"/>
                <a:gd name="connsiteY24" fmla="*/ 649091 h 771525"/>
                <a:gd name="connsiteX25" fmla="*/ 635540 w 666750"/>
                <a:gd name="connsiteY25" fmla="*/ 651958 h 771525"/>
                <a:gd name="connsiteX26" fmla="*/ 670983 w 666750"/>
                <a:gd name="connsiteY26" fmla="*/ 639366 h 771525"/>
                <a:gd name="connsiteX27" fmla="*/ 670983 w 666750"/>
                <a:gd name="connsiteY27" fmla="*/ 592570 h 771525"/>
                <a:gd name="connsiteX28" fmla="*/ 622929 w 666750"/>
                <a:gd name="connsiteY28" fmla="*/ 622278 h 771525"/>
                <a:gd name="connsiteX29" fmla="*/ 623234 w 666750"/>
                <a:gd name="connsiteY29" fmla="*/ 623002 h 771525"/>
                <a:gd name="connsiteX30" fmla="*/ 621415 w 666750"/>
                <a:gd name="connsiteY30" fmla="*/ 623545 h 771525"/>
                <a:gd name="connsiteX31" fmla="*/ 596212 w 666750"/>
                <a:gd name="connsiteY31" fmla="*/ 624002 h 771525"/>
                <a:gd name="connsiteX32" fmla="*/ 532842 w 666750"/>
                <a:gd name="connsiteY32" fmla="*/ 547450 h 771525"/>
                <a:gd name="connsiteX33" fmla="*/ 576781 w 666750"/>
                <a:gd name="connsiteY33" fmla="*/ 534277 h 771525"/>
                <a:gd name="connsiteX34" fmla="*/ 577819 w 666750"/>
                <a:gd name="connsiteY34" fmla="*/ 533934 h 771525"/>
                <a:gd name="connsiteX35" fmla="*/ 584191 w 666750"/>
                <a:gd name="connsiteY35" fmla="*/ 531848 h 771525"/>
                <a:gd name="connsiteX36" fmla="*/ 586524 w 666750"/>
                <a:gd name="connsiteY36" fmla="*/ 531057 h 771525"/>
                <a:gd name="connsiteX37" fmla="*/ 591754 w 666750"/>
                <a:gd name="connsiteY37" fmla="*/ 529286 h 771525"/>
                <a:gd name="connsiteX38" fmla="*/ 594411 w 666750"/>
                <a:gd name="connsiteY38" fmla="*/ 528371 h 771525"/>
                <a:gd name="connsiteX39" fmla="*/ 599297 w 666750"/>
                <a:gd name="connsiteY39" fmla="*/ 526657 h 771525"/>
                <a:gd name="connsiteX40" fmla="*/ 602203 w 666750"/>
                <a:gd name="connsiteY40" fmla="*/ 525628 h 771525"/>
                <a:gd name="connsiteX41" fmla="*/ 606880 w 666750"/>
                <a:gd name="connsiteY41" fmla="*/ 523923 h 771525"/>
                <a:gd name="connsiteX42" fmla="*/ 609765 w 666750"/>
                <a:gd name="connsiteY42" fmla="*/ 522856 h 771525"/>
                <a:gd name="connsiteX43" fmla="*/ 614509 w 666750"/>
                <a:gd name="connsiteY43" fmla="*/ 521065 h 771525"/>
                <a:gd name="connsiteX44" fmla="*/ 617157 w 666750"/>
                <a:gd name="connsiteY44" fmla="*/ 520046 h 771525"/>
                <a:gd name="connsiteX45" fmla="*/ 622091 w 666750"/>
                <a:gd name="connsiteY45" fmla="*/ 518094 h 771525"/>
                <a:gd name="connsiteX46" fmla="*/ 624453 w 666750"/>
                <a:gd name="connsiteY46" fmla="*/ 517141 h 771525"/>
                <a:gd name="connsiteX47" fmla="*/ 630768 w 666750"/>
                <a:gd name="connsiteY47" fmla="*/ 514503 h 771525"/>
                <a:gd name="connsiteX48" fmla="*/ 631416 w 666750"/>
                <a:gd name="connsiteY48" fmla="*/ 514236 h 771525"/>
                <a:gd name="connsiteX49" fmla="*/ 638140 w 666750"/>
                <a:gd name="connsiteY49" fmla="*/ 511255 h 771525"/>
                <a:gd name="connsiteX50" fmla="*/ 639874 w 666750"/>
                <a:gd name="connsiteY50" fmla="*/ 510445 h 771525"/>
                <a:gd name="connsiteX51" fmla="*/ 644465 w 666750"/>
                <a:gd name="connsiteY51" fmla="*/ 508264 h 771525"/>
                <a:gd name="connsiteX52" fmla="*/ 646665 w 666750"/>
                <a:gd name="connsiteY52" fmla="*/ 507168 h 771525"/>
                <a:gd name="connsiteX53" fmla="*/ 650399 w 666750"/>
                <a:gd name="connsiteY53" fmla="*/ 505254 h 771525"/>
                <a:gd name="connsiteX54" fmla="*/ 652657 w 666750"/>
                <a:gd name="connsiteY54" fmla="*/ 504025 h 771525"/>
                <a:gd name="connsiteX55" fmla="*/ 655895 w 666750"/>
                <a:gd name="connsiteY55" fmla="*/ 502215 h 771525"/>
                <a:gd name="connsiteX56" fmla="*/ 658057 w 666750"/>
                <a:gd name="connsiteY56" fmla="*/ 500939 h 771525"/>
                <a:gd name="connsiteX57" fmla="*/ 660943 w 666750"/>
                <a:gd name="connsiteY57" fmla="*/ 499139 h 771525"/>
                <a:gd name="connsiteX58" fmla="*/ 662848 w 666750"/>
                <a:gd name="connsiteY58" fmla="*/ 497882 h 771525"/>
                <a:gd name="connsiteX59" fmla="*/ 665468 w 666750"/>
                <a:gd name="connsiteY59" fmla="*/ 496015 h 771525"/>
                <a:gd name="connsiteX60" fmla="*/ 667049 w 666750"/>
                <a:gd name="connsiteY60" fmla="*/ 494843 h 771525"/>
                <a:gd name="connsiteX61" fmla="*/ 669487 w 666750"/>
                <a:gd name="connsiteY61" fmla="*/ 492786 h 771525"/>
                <a:gd name="connsiteX62" fmla="*/ 670602 w 666750"/>
                <a:gd name="connsiteY62" fmla="*/ 491805 h 771525"/>
                <a:gd name="connsiteX63" fmla="*/ 670983 w 666750"/>
                <a:gd name="connsiteY63" fmla="*/ 491405 h 771525"/>
                <a:gd name="connsiteX64" fmla="*/ 670983 w 666750"/>
                <a:gd name="connsiteY64" fmla="*/ 240040 h 771525"/>
                <a:gd name="connsiteX65" fmla="*/ 667163 w 666750"/>
                <a:gd name="connsiteY65" fmla="*/ 243698 h 771525"/>
                <a:gd name="connsiteX66" fmla="*/ 622929 w 666750"/>
                <a:gd name="connsiteY66" fmla="*/ 453504 h 771525"/>
                <a:gd name="connsiteX67" fmla="*/ 513668 w 666750"/>
                <a:gd name="connsiteY67" fmla="*/ 521037 h 771525"/>
                <a:gd name="connsiteX68" fmla="*/ 508581 w 666750"/>
                <a:gd name="connsiteY68" fmla="*/ 507540 h 771525"/>
                <a:gd name="connsiteX69" fmla="*/ 494342 w 666750"/>
                <a:gd name="connsiteY69" fmla="*/ 498682 h 771525"/>
                <a:gd name="connsiteX70" fmla="*/ 492055 w 666750"/>
                <a:gd name="connsiteY70" fmla="*/ 498215 h 771525"/>
                <a:gd name="connsiteX71" fmla="*/ 396558 w 666750"/>
                <a:gd name="connsiteY71" fmla="*/ 382858 h 771525"/>
                <a:gd name="connsiteX72" fmla="*/ 415684 w 666750"/>
                <a:gd name="connsiteY72" fmla="*/ 359350 h 771525"/>
                <a:gd name="connsiteX73" fmla="*/ 453337 w 666750"/>
                <a:gd name="connsiteY73" fmla="*/ 188605 h 771525"/>
                <a:gd name="connsiteX74" fmla="*/ 359230 w 666750"/>
                <a:gd name="connsiteY74" fmla="*/ 41234 h 771525"/>
                <a:gd name="connsiteX75" fmla="*/ 188465 w 666750"/>
                <a:gd name="connsiteY75" fmla="*/ 3582 h 771525"/>
                <a:gd name="connsiteX76" fmla="*/ 41094 w 666750"/>
                <a:gd name="connsiteY76" fmla="*/ 97689 h 771525"/>
                <a:gd name="connsiteX77" fmla="*/ 97540 w 666750"/>
                <a:gd name="connsiteY77" fmla="*/ 415767 h 771525"/>
                <a:gd name="connsiteX78" fmla="*/ 82719 w 666750"/>
                <a:gd name="connsiteY78" fmla="*/ 126731 h 771525"/>
                <a:gd name="connsiteX79" fmla="*/ 197333 w 666750"/>
                <a:gd name="connsiteY79" fmla="*/ 53540 h 771525"/>
                <a:gd name="connsiteX80" fmla="*/ 228765 w 666750"/>
                <a:gd name="connsiteY80" fmla="*/ 50759 h 771525"/>
                <a:gd name="connsiteX81" fmla="*/ 330140 w 666750"/>
                <a:gd name="connsiteY81" fmla="*/ 82820 h 771525"/>
                <a:gd name="connsiteX82" fmla="*/ 403330 w 666750"/>
                <a:gd name="connsiteY82" fmla="*/ 197425 h 771525"/>
                <a:gd name="connsiteX83" fmla="*/ 374041 w 666750"/>
                <a:gd name="connsiteY83" fmla="*/ 330222 h 771525"/>
                <a:gd name="connsiteX84" fmla="*/ 259436 w 666750"/>
                <a:gd name="connsiteY84" fmla="*/ 403422 h 771525"/>
                <a:gd name="connsiteX85" fmla="*/ 126648 w 666750"/>
                <a:gd name="connsiteY85" fmla="*/ 374123 h 771525"/>
                <a:gd name="connsiteX86" fmla="*/ 82719 w 666750"/>
                <a:gd name="connsiteY86" fmla="*/ 126731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666750" h="771525">
                  <a:moveTo>
                    <a:pt x="97540" y="415767"/>
                  </a:moveTo>
                  <a:cubicBezTo>
                    <a:pt x="136335" y="442884"/>
                    <a:pt x="181521" y="457000"/>
                    <a:pt x="227899" y="457000"/>
                  </a:cubicBezTo>
                  <a:cubicBezTo>
                    <a:pt x="241300" y="457000"/>
                    <a:pt x="254826" y="455819"/>
                    <a:pt x="268294" y="453428"/>
                  </a:cubicBezTo>
                  <a:cubicBezTo>
                    <a:pt x="301184" y="447590"/>
                    <a:pt x="331607" y="434721"/>
                    <a:pt x="358277" y="416252"/>
                  </a:cubicBezTo>
                  <a:lnTo>
                    <a:pt x="443345" y="518998"/>
                  </a:lnTo>
                  <a:cubicBezTo>
                    <a:pt x="443116" y="522437"/>
                    <a:pt x="443497" y="525952"/>
                    <a:pt x="444307" y="529324"/>
                  </a:cubicBezTo>
                  <a:cubicBezTo>
                    <a:pt x="446602" y="538973"/>
                    <a:pt x="452651" y="548583"/>
                    <a:pt x="462166" y="551374"/>
                  </a:cubicBezTo>
                  <a:cubicBezTo>
                    <a:pt x="464652" y="552098"/>
                    <a:pt x="467567" y="552536"/>
                    <a:pt x="468938" y="554736"/>
                  </a:cubicBezTo>
                  <a:cubicBezTo>
                    <a:pt x="469719" y="555984"/>
                    <a:pt x="469786" y="557527"/>
                    <a:pt x="470043" y="558975"/>
                  </a:cubicBezTo>
                  <a:cubicBezTo>
                    <a:pt x="471377" y="566224"/>
                    <a:pt x="478911" y="571739"/>
                    <a:pt x="486217" y="570814"/>
                  </a:cubicBezTo>
                  <a:cubicBezTo>
                    <a:pt x="486217" y="570796"/>
                    <a:pt x="486217" y="570786"/>
                    <a:pt x="486217" y="570776"/>
                  </a:cubicBezTo>
                  <a:lnTo>
                    <a:pt x="549367" y="647062"/>
                  </a:lnTo>
                  <a:cubicBezTo>
                    <a:pt x="549434" y="651025"/>
                    <a:pt x="550929" y="654797"/>
                    <a:pt x="554197" y="657035"/>
                  </a:cubicBezTo>
                  <a:cubicBezTo>
                    <a:pt x="556025" y="658283"/>
                    <a:pt x="558502" y="659350"/>
                    <a:pt x="558721" y="661559"/>
                  </a:cubicBezTo>
                  <a:cubicBezTo>
                    <a:pt x="558835" y="662674"/>
                    <a:pt x="558283" y="663741"/>
                    <a:pt x="557940" y="664817"/>
                  </a:cubicBezTo>
                  <a:cubicBezTo>
                    <a:pt x="556921" y="668112"/>
                    <a:pt x="558102" y="671980"/>
                    <a:pt x="560788" y="674142"/>
                  </a:cubicBezTo>
                  <a:cubicBezTo>
                    <a:pt x="563484" y="676304"/>
                    <a:pt x="567522" y="676609"/>
                    <a:pt x="570513" y="674885"/>
                  </a:cubicBezTo>
                  <a:cubicBezTo>
                    <a:pt x="570561" y="682009"/>
                    <a:pt x="576837" y="688506"/>
                    <a:pt x="583953" y="688829"/>
                  </a:cubicBezTo>
                  <a:lnTo>
                    <a:pt x="648989" y="767382"/>
                  </a:lnTo>
                  <a:cubicBezTo>
                    <a:pt x="654000" y="773450"/>
                    <a:pt x="661258" y="776583"/>
                    <a:pt x="668554" y="776583"/>
                  </a:cubicBezTo>
                  <a:cubicBezTo>
                    <a:pt x="669373" y="776583"/>
                    <a:pt x="670173" y="776450"/>
                    <a:pt x="670983" y="776383"/>
                  </a:cubicBezTo>
                  <a:lnTo>
                    <a:pt x="670983" y="714318"/>
                  </a:lnTo>
                  <a:lnTo>
                    <a:pt x="624644" y="658330"/>
                  </a:lnTo>
                  <a:cubicBezTo>
                    <a:pt x="625129" y="657711"/>
                    <a:pt x="625587" y="657054"/>
                    <a:pt x="626091" y="656444"/>
                  </a:cubicBezTo>
                  <a:cubicBezTo>
                    <a:pt x="628482" y="653625"/>
                    <a:pt x="631320" y="651225"/>
                    <a:pt x="634321" y="649091"/>
                  </a:cubicBezTo>
                  <a:lnTo>
                    <a:pt x="635540" y="651958"/>
                  </a:lnTo>
                  <a:cubicBezTo>
                    <a:pt x="635540" y="651958"/>
                    <a:pt x="649675" y="646948"/>
                    <a:pt x="670983" y="639366"/>
                  </a:cubicBezTo>
                  <a:lnTo>
                    <a:pt x="670983" y="592570"/>
                  </a:lnTo>
                  <a:cubicBezTo>
                    <a:pt x="644446" y="608924"/>
                    <a:pt x="622929" y="622278"/>
                    <a:pt x="622929" y="622278"/>
                  </a:cubicBezTo>
                  <a:lnTo>
                    <a:pt x="623234" y="623002"/>
                  </a:lnTo>
                  <a:cubicBezTo>
                    <a:pt x="622624" y="623183"/>
                    <a:pt x="621957" y="623383"/>
                    <a:pt x="621415" y="623545"/>
                  </a:cubicBezTo>
                  <a:cubicBezTo>
                    <a:pt x="618109" y="624498"/>
                    <a:pt x="607537" y="623926"/>
                    <a:pt x="596212" y="624002"/>
                  </a:cubicBezTo>
                  <a:lnTo>
                    <a:pt x="532842" y="547450"/>
                  </a:lnTo>
                  <a:cubicBezTo>
                    <a:pt x="544596" y="544173"/>
                    <a:pt x="560178" y="539639"/>
                    <a:pt x="576781" y="534277"/>
                  </a:cubicBezTo>
                  <a:cubicBezTo>
                    <a:pt x="577123" y="534162"/>
                    <a:pt x="577476" y="534048"/>
                    <a:pt x="577819" y="533934"/>
                  </a:cubicBezTo>
                  <a:cubicBezTo>
                    <a:pt x="579933" y="533257"/>
                    <a:pt x="582048" y="532553"/>
                    <a:pt x="584191" y="531848"/>
                  </a:cubicBezTo>
                  <a:cubicBezTo>
                    <a:pt x="584972" y="531591"/>
                    <a:pt x="585743" y="531314"/>
                    <a:pt x="586524" y="531057"/>
                  </a:cubicBezTo>
                  <a:cubicBezTo>
                    <a:pt x="588277" y="530476"/>
                    <a:pt x="590001" y="529895"/>
                    <a:pt x="591754" y="529286"/>
                  </a:cubicBezTo>
                  <a:cubicBezTo>
                    <a:pt x="592640" y="528990"/>
                    <a:pt x="593525" y="528685"/>
                    <a:pt x="594411" y="528371"/>
                  </a:cubicBezTo>
                  <a:cubicBezTo>
                    <a:pt x="596040" y="527800"/>
                    <a:pt x="597669" y="527238"/>
                    <a:pt x="599297" y="526657"/>
                  </a:cubicBezTo>
                  <a:cubicBezTo>
                    <a:pt x="600269" y="526314"/>
                    <a:pt x="601231" y="525971"/>
                    <a:pt x="602203" y="525628"/>
                  </a:cubicBezTo>
                  <a:cubicBezTo>
                    <a:pt x="603765" y="525057"/>
                    <a:pt x="605317" y="524494"/>
                    <a:pt x="606880" y="523923"/>
                  </a:cubicBezTo>
                  <a:cubicBezTo>
                    <a:pt x="607841" y="523571"/>
                    <a:pt x="608804" y="523218"/>
                    <a:pt x="609765" y="522856"/>
                  </a:cubicBezTo>
                  <a:cubicBezTo>
                    <a:pt x="611356" y="522256"/>
                    <a:pt x="612937" y="521665"/>
                    <a:pt x="614509" y="521065"/>
                  </a:cubicBezTo>
                  <a:cubicBezTo>
                    <a:pt x="615395" y="520722"/>
                    <a:pt x="616290" y="520389"/>
                    <a:pt x="617157" y="520046"/>
                  </a:cubicBezTo>
                  <a:cubicBezTo>
                    <a:pt x="618824" y="519408"/>
                    <a:pt x="620462" y="518741"/>
                    <a:pt x="622091" y="518094"/>
                  </a:cubicBezTo>
                  <a:cubicBezTo>
                    <a:pt x="622872" y="517779"/>
                    <a:pt x="623672" y="517465"/>
                    <a:pt x="624453" y="517141"/>
                  </a:cubicBezTo>
                  <a:cubicBezTo>
                    <a:pt x="626596" y="516265"/>
                    <a:pt x="628701" y="515379"/>
                    <a:pt x="630768" y="514503"/>
                  </a:cubicBezTo>
                  <a:cubicBezTo>
                    <a:pt x="630978" y="514407"/>
                    <a:pt x="631206" y="514322"/>
                    <a:pt x="631416" y="514236"/>
                  </a:cubicBezTo>
                  <a:cubicBezTo>
                    <a:pt x="633702" y="513245"/>
                    <a:pt x="635950" y="512255"/>
                    <a:pt x="638140" y="511255"/>
                  </a:cubicBezTo>
                  <a:cubicBezTo>
                    <a:pt x="638731" y="510988"/>
                    <a:pt x="639283" y="510712"/>
                    <a:pt x="639874" y="510445"/>
                  </a:cubicBezTo>
                  <a:cubicBezTo>
                    <a:pt x="641436" y="509721"/>
                    <a:pt x="642979" y="508997"/>
                    <a:pt x="644465" y="508264"/>
                  </a:cubicBezTo>
                  <a:cubicBezTo>
                    <a:pt x="645218" y="507902"/>
                    <a:pt x="645932" y="507531"/>
                    <a:pt x="646665" y="507168"/>
                  </a:cubicBezTo>
                  <a:cubicBezTo>
                    <a:pt x="647932" y="506530"/>
                    <a:pt x="649189" y="505883"/>
                    <a:pt x="650399" y="505254"/>
                  </a:cubicBezTo>
                  <a:cubicBezTo>
                    <a:pt x="651171" y="504844"/>
                    <a:pt x="651914" y="504435"/>
                    <a:pt x="652657" y="504025"/>
                  </a:cubicBezTo>
                  <a:cubicBezTo>
                    <a:pt x="653762" y="503425"/>
                    <a:pt x="654847" y="502815"/>
                    <a:pt x="655895" y="502215"/>
                  </a:cubicBezTo>
                  <a:cubicBezTo>
                    <a:pt x="656629" y="501787"/>
                    <a:pt x="657343" y="501368"/>
                    <a:pt x="658057" y="500939"/>
                  </a:cubicBezTo>
                  <a:cubicBezTo>
                    <a:pt x="659048" y="500339"/>
                    <a:pt x="660010" y="499739"/>
                    <a:pt x="660943" y="499139"/>
                  </a:cubicBezTo>
                  <a:cubicBezTo>
                    <a:pt x="661591" y="498720"/>
                    <a:pt x="662239" y="498301"/>
                    <a:pt x="662848" y="497882"/>
                  </a:cubicBezTo>
                  <a:cubicBezTo>
                    <a:pt x="663772" y="497263"/>
                    <a:pt x="664639" y="496634"/>
                    <a:pt x="665468" y="496015"/>
                  </a:cubicBezTo>
                  <a:cubicBezTo>
                    <a:pt x="666001" y="495624"/>
                    <a:pt x="666544" y="495234"/>
                    <a:pt x="667049" y="494843"/>
                  </a:cubicBezTo>
                  <a:cubicBezTo>
                    <a:pt x="667925" y="494157"/>
                    <a:pt x="668716" y="493462"/>
                    <a:pt x="669487" y="492786"/>
                  </a:cubicBezTo>
                  <a:cubicBezTo>
                    <a:pt x="669859" y="492462"/>
                    <a:pt x="670259" y="492138"/>
                    <a:pt x="670602" y="491805"/>
                  </a:cubicBezTo>
                  <a:cubicBezTo>
                    <a:pt x="670754" y="491662"/>
                    <a:pt x="670849" y="491538"/>
                    <a:pt x="670983" y="491405"/>
                  </a:cubicBezTo>
                  <a:lnTo>
                    <a:pt x="670983" y="240040"/>
                  </a:lnTo>
                  <a:cubicBezTo>
                    <a:pt x="669706" y="241240"/>
                    <a:pt x="668449" y="242297"/>
                    <a:pt x="667163" y="243698"/>
                  </a:cubicBezTo>
                  <a:cubicBezTo>
                    <a:pt x="641617" y="271139"/>
                    <a:pt x="623605" y="446980"/>
                    <a:pt x="622929" y="453504"/>
                  </a:cubicBezTo>
                  <a:cubicBezTo>
                    <a:pt x="622424" y="458400"/>
                    <a:pt x="549863" y="500387"/>
                    <a:pt x="513668" y="521037"/>
                  </a:cubicBezTo>
                  <a:cubicBezTo>
                    <a:pt x="513792" y="516217"/>
                    <a:pt x="511725" y="511026"/>
                    <a:pt x="508581" y="507540"/>
                  </a:cubicBezTo>
                  <a:cubicBezTo>
                    <a:pt x="504810" y="503349"/>
                    <a:pt x="499638" y="500653"/>
                    <a:pt x="494342" y="498682"/>
                  </a:cubicBezTo>
                  <a:cubicBezTo>
                    <a:pt x="493637" y="498424"/>
                    <a:pt x="492808" y="498206"/>
                    <a:pt x="492055" y="498215"/>
                  </a:cubicBezTo>
                  <a:lnTo>
                    <a:pt x="396558" y="382858"/>
                  </a:lnTo>
                  <a:cubicBezTo>
                    <a:pt x="403340" y="375447"/>
                    <a:pt x="409836" y="367723"/>
                    <a:pt x="415684" y="359350"/>
                  </a:cubicBezTo>
                  <a:cubicBezTo>
                    <a:pt x="450622" y="309325"/>
                    <a:pt x="463995" y="248688"/>
                    <a:pt x="453337" y="188605"/>
                  </a:cubicBezTo>
                  <a:cubicBezTo>
                    <a:pt x="442678" y="128512"/>
                    <a:pt x="409255" y="76181"/>
                    <a:pt x="359230" y="41234"/>
                  </a:cubicBezTo>
                  <a:cubicBezTo>
                    <a:pt x="309204" y="6287"/>
                    <a:pt x="248587" y="-7096"/>
                    <a:pt x="188465" y="3582"/>
                  </a:cubicBezTo>
                  <a:cubicBezTo>
                    <a:pt x="128381" y="14240"/>
                    <a:pt x="76051" y="47664"/>
                    <a:pt x="41094" y="97689"/>
                  </a:cubicBezTo>
                  <a:cubicBezTo>
                    <a:pt x="-31048" y="200930"/>
                    <a:pt x="-5711" y="343643"/>
                    <a:pt x="97540" y="415767"/>
                  </a:cubicBezTo>
                  <a:close/>
                  <a:moveTo>
                    <a:pt x="82719" y="126731"/>
                  </a:moveTo>
                  <a:cubicBezTo>
                    <a:pt x="109903" y="87821"/>
                    <a:pt x="150603" y="61837"/>
                    <a:pt x="197333" y="53540"/>
                  </a:cubicBezTo>
                  <a:cubicBezTo>
                    <a:pt x="207829" y="51683"/>
                    <a:pt x="218326" y="50759"/>
                    <a:pt x="228765" y="50759"/>
                  </a:cubicBezTo>
                  <a:cubicBezTo>
                    <a:pt x="264808" y="50759"/>
                    <a:pt x="299965" y="61741"/>
                    <a:pt x="330140" y="82820"/>
                  </a:cubicBezTo>
                  <a:cubicBezTo>
                    <a:pt x="369040" y="110005"/>
                    <a:pt x="395034" y="150705"/>
                    <a:pt x="403330" y="197425"/>
                  </a:cubicBezTo>
                  <a:cubicBezTo>
                    <a:pt x="411626" y="244164"/>
                    <a:pt x="401216" y="291313"/>
                    <a:pt x="374041" y="330222"/>
                  </a:cubicBezTo>
                  <a:cubicBezTo>
                    <a:pt x="346866" y="369132"/>
                    <a:pt x="306156" y="395126"/>
                    <a:pt x="259436" y="403422"/>
                  </a:cubicBezTo>
                  <a:cubicBezTo>
                    <a:pt x="212678" y="411690"/>
                    <a:pt x="165538" y="401308"/>
                    <a:pt x="126648" y="374123"/>
                  </a:cubicBezTo>
                  <a:cubicBezTo>
                    <a:pt x="46314" y="318040"/>
                    <a:pt x="26616" y="207064"/>
                    <a:pt x="82719" y="126731"/>
                  </a:cubicBezTo>
                  <a:close/>
                </a:path>
              </a:pathLst>
            </a:custGeom>
            <a:solidFill>
              <a:srgbClr val="5AB5E2">
                <a:alpha val="45000"/>
              </a:srgbClr>
            </a:solidFill>
            <a:ln w="9525" cap="flat">
              <a:noFill/>
              <a:prstDash val="solid"/>
              <a:miter/>
            </a:ln>
          </p:spPr>
          <p:txBody>
            <a:bodyPr rtlCol="0" anchor="ctr"/>
            <a:lstStyle/>
            <a:p>
              <a:endParaRPr lang="en-US"/>
            </a:p>
          </p:txBody>
        </p:sp>
        <p:sp>
          <p:nvSpPr>
            <p:cNvPr id="208" name="Freeform: Shape 149">
              <a:extLst>
                <a:ext uri="{FF2B5EF4-FFF2-40B4-BE49-F238E27FC236}">
                  <a16:creationId xmlns:a16="http://schemas.microsoft.com/office/drawing/2014/main" id="{EAF5FC0F-96A4-21FA-73BF-950D1611B034}"/>
                </a:ext>
              </a:extLst>
            </p:cNvPr>
            <p:cNvSpPr/>
            <p:nvPr/>
          </p:nvSpPr>
          <p:spPr>
            <a:xfrm>
              <a:off x="7005783" y="4835117"/>
              <a:ext cx="564601" cy="40329"/>
            </a:xfrm>
            <a:custGeom>
              <a:avLst/>
              <a:gdLst>
                <a:gd name="connsiteX0" fmla="*/ 402317 w 400050"/>
                <a:gd name="connsiteY0" fmla="*/ 15630 h 28575"/>
                <a:gd name="connsiteX1" fmla="*/ 201158 w 400050"/>
                <a:gd name="connsiteY1" fmla="*/ 31261 h 28575"/>
                <a:gd name="connsiteX2" fmla="*/ 0 w 400050"/>
                <a:gd name="connsiteY2" fmla="*/ 15630 h 28575"/>
                <a:gd name="connsiteX3" fmla="*/ 201158 w 400050"/>
                <a:gd name="connsiteY3" fmla="*/ 0 h 28575"/>
                <a:gd name="connsiteX4" fmla="*/ 402317 w 400050"/>
                <a:gd name="connsiteY4" fmla="*/ 15630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050" h="28575">
                  <a:moveTo>
                    <a:pt x="402317" y="15630"/>
                  </a:moveTo>
                  <a:cubicBezTo>
                    <a:pt x="402317" y="24263"/>
                    <a:pt x="312255" y="31261"/>
                    <a:pt x="201158" y="31261"/>
                  </a:cubicBezTo>
                  <a:cubicBezTo>
                    <a:pt x="90062" y="31261"/>
                    <a:pt x="0" y="24263"/>
                    <a:pt x="0" y="15630"/>
                  </a:cubicBezTo>
                  <a:cubicBezTo>
                    <a:pt x="0" y="6998"/>
                    <a:pt x="90062" y="0"/>
                    <a:pt x="201158" y="0"/>
                  </a:cubicBezTo>
                  <a:cubicBezTo>
                    <a:pt x="312255" y="0"/>
                    <a:pt x="402317" y="6998"/>
                    <a:pt x="402317" y="15630"/>
                  </a:cubicBezTo>
                  <a:close/>
                </a:path>
              </a:pathLst>
            </a:custGeom>
            <a:solidFill>
              <a:srgbClr val="BDEEFF">
                <a:alpha val="35000"/>
              </a:srgbClr>
            </a:solidFill>
            <a:ln w="9525" cap="flat">
              <a:noFill/>
              <a:prstDash val="solid"/>
              <a:miter/>
            </a:ln>
          </p:spPr>
          <p:txBody>
            <a:bodyPr rtlCol="0" anchor="ctr"/>
            <a:lstStyle/>
            <a:p>
              <a:endParaRPr lang="en-US"/>
            </a:p>
          </p:txBody>
        </p:sp>
        <p:sp>
          <p:nvSpPr>
            <p:cNvPr id="209" name="Freeform: Shape 150">
              <a:extLst>
                <a:ext uri="{FF2B5EF4-FFF2-40B4-BE49-F238E27FC236}">
                  <a16:creationId xmlns:a16="http://schemas.microsoft.com/office/drawing/2014/main" id="{2A93F713-1730-AF83-17F9-48E9F5D68243}"/>
                </a:ext>
              </a:extLst>
            </p:cNvPr>
            <p:cNvSpPr/>
            <p:nvPr/>
          </p:nvSpPr>
          <p:spPr>
            <a:xfrm>
              <a:off x="7644036" y="3744483"/>
              <a:ext cx="134429" cy="134429"/>
            </a:xfrm>
            <a:custGeom>
              <a:avLst/>
              <a:gdLst>
                <a:gd name="connsiteX0" fmla="*/ 10935 w 95250"/>
                <a:gd name="connsiteY0" fmla="*/ 0 h 95250"/>
                <a:gd name="connsiteX1" fmla="*/ 37290 w 95250"/>
                <a:gd name="connsiteY1" fmla="*/ 27365 h 95250"/>
                <a:gd name="connsiteX2" fmla="*/ 62475 w 95250"/>
                <a:gd name="connsiteY2" fmla="*/ 32547 h 95250"/>
                <a:gd name="connsiteX3" fmla="*/ 68590 w 95250"/>
                <a:gd name="connsiteY3" fmla="*/ 34280 h 95250"/>
                <a:gd name="connsiteX4" fmla="*/ 73657 w 95250"/>
                <a:gd name="connsiteY4" fmla="*/ 38386 h 95250"/>
                <a:gd name="connsiteX5" fmla="*/ 85258 w 95250"/>
                <a:gd name="connsiteY5" fmla="*/ 52426 h 95250"/>
                <a:gd name="connsiteX6" fmla="*/ 87935 w 95250"/>
                <a:gd name="connsiteY6" fmla="*/ 56455 h 95250"/>
                <a:gd name="connsiteX7" fmla="*/ 89668 w 95250"/>
                <a:gd name="connsiteY7" fmla="*/ 62065 h 95250"/>
                <a:gd name="connsiteX8" fmla="*/ 95888 w 95250"/>
                <a:gd name="connsiteY8" fmla="*/ 95098 h 95250"/>
                <a:gd name="connsiteX9" fmla="*/ 95803 w 95250"/>
                <a:gd name="connsiteY9" fmla="*/ 96850 h 95250"/>
                <a:gd name="connsiteX10" fmla="*/ 92173 w 95250"/>
                <a:gd name="connsiteY10" fmla="*/ 96889 h 95250"/>
                <a:gd name="connsiteX11" fmla="*/ 88983 w 95250"/>
                <a:gd name="connsiteY11" fmla="*/ 94212 h 95250"/>
                <a:gd name="connsiteX12" fmla="*/ 88935 w 95250"/>
                <a:gd name="connsiteY12" fmla="*/ 97031 h 95250"/>
                <a:gd name="connsiteX13" fmla="*/ 82763 w 95250"/>
                <a:gd name="connsiteY13" fmla="*/ 96146 h 95250"/>
                <a:gd name="connsiteX14" fmla="*/ 63341 w 95250"/>
                <a:gd name="connsiteY14" fmla="*/ 77353 h 95250"/>
                <a:gd name="connsiteX15" fmla="*/ 60265 w 95250"/>
                <a:gd name="connsiteY15" fmla="*/ 72857 h 95250"/>
                <a:gd name="connsiteX16" fmla="*/ 46844 w 95250"/>
                <a:gd name="connsiteY16" fmla="*/ 68323 h 95250"/>
                <a:gd name="connsiteX17" fmla="*/ 34242 w 95250"/>
                <a:gd name="connsiteY17" fmla="*/ 64237 h 95250"/>
                <a:gd name="connsiteX18" fmla="*/ 25441 w 95250"/>
                <a:gd name="connsiteY18" fmla="*/ 50597 h 95250"/>
                <a:gd name="connsiteX19" fmla="*/ 23574 w 95250"/>
                <a:gd name="connsiteY19" fmla="*/ 48359 h 95250"/>
                <a:gd name="connsiteX20" fmla="*/ 0 w 95250"/>
                <a:gd name="connsiteY20" fmla="*/ 29871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95250" h="95250">
                  <a:moveTo>
                    <a:pt x="10935" y="0"/>
                  </a:moveTo>
                  <a:cubicBezTo>
                    <a:pt x="10935" y="0"/>
                    <a:pt x="33204" y="25851"/>
                    <a:pt x="37290" y="27365"/>
                  </a:cubicBezTo>
                  <a:cubicBezTo>
                    <a:pt x="39815" y="28299"/>
                    <a:pt x="56855" y="31528"/>
                    <a:pt x="62475" y="32547"/>
                  </a:cubicBezTo>
                  <a:cubicBezTo>
                    <a:pt x="64561" y="32919"/>
                    <a:pt x="66685" y="33309"/>
                    <a:pt x="68590" y="34280"/>
                  </a:cubicBezTo>
                  <a:cubicBezTo>
                    <a:pt x="70533" y="35271"/>
                    <a:pt x="72142" y="36805"/>
                    <a:pt x="73657" y="38386"/>
                  </a:cubicBezTo>
                  <a:cubicBezTo>
                    <a:pt x="77857" y="42758"/>
                    <a:pt x="81563" y="47597"/>
                    <a:pt x="85258" y="52426"/>
                  </a:cubicBezTo>
                  <a:cubicBezTo>
                    <a:pt x="86240" y="53712"/>
                    <a:pt x="87230" y="55007"/>
                    <a:pt x="87935" y="56455"/>
                  </a:cubicBezTo>
                  <a:cubicBezTo>
                    <a:pt x="88802" y="58217"/>
                    <a:pt x="89249" y="60150"/>
                    <a:pt x="89668" y="62065"/>
                  </a:cubicBezTo>
                  <a:cubicBezTo>
                    <a:pt x="92088" y="73000"/>
                    <a:pt x="94164" y="84030"/>
                    <a:pt x="95888" y="95098"/>
                  </a:cubicBezTo>
                  <a:cubicBezTo>
                    <a:pt x="95984" y="95688"/>
                    <a:pt x="96069" y="96317"/>
                    <a:pt x="95803" y="96850"/>
                  </a:cubicBezTo>
                  <a:cubicBezTo>
                    <a:pt x="95193" y="98117"/>
                    <a:pt x="93240" y="97803"/>
                    <a:pt x="92173" y="96889"/>
                  </a:cubicBezTo>
                  <a:cubicBezTo>
                    <a:pt x="91116" y="95974"/>
                    <a:pt x="90316" y="94640"/>
                    <a:pt x="88983" y="94212"/>
                  </a:cubicBezTo>
                  <a:cubicBezTo>
                    <a:pt x="88964" y="95155"/>
                    <a:pt x="88945" y="96088"/>
                    <a:pt x="88935" y="97031"/>
                  </a:cubicBezTo>
                  <a:cubicBezTo>
                    <a:pt x="87030" y="98088"/>
                    <a:pt x="84677" y="97184"/>
                    <a:pt x="82763" y="96146"/>
                  </a:cubicBezTo>
                  <a:cubicBezTo>
                    <a:pt x="74771" y="91812"/>
                    <a:pt x="67980" y="85230"/>
                    <a:pt x="63341" y="77353"/>
                  </a:cubicBezTo>
                  <a:cubicBezTo>
                    <a:pt x="62408" y="75781"/>
                    <a:pt x="61551" y="74133"/>
                    <a:pt x="60265" y="72857"/>
                  </a:cubicBezTo>
                  <a:cubicBezTo>
                    <a:pt x="56845" y="69466"/>
                    <a:pt x="51483" y="69513"/>
                    <a:pt x="46844" y="68323"/>
                  </a:cubicBezTo>
                  <a:cubicBezTo>
                    <a:pt x="42653" y="67247"/>
                    <a:pt x="38186" y="66047"/>
                    <a:pt x="34242" y="64237"/>
                  </a:cubicBezTo>
                  <a:cubicBezTo>
                    <a:pt x="27013" y="60922"/>
                    <a:pt x="26127" y="52235"/>
                    <a:pt x="25441" y="50597"/>
                  </a:cubicBezTo>
                  <a:cubicBezTo>
                    <a:pt x="25060" y="49692"/>
                    <a:pt x="24308" y="49016"/>
                    <a:pt x="23574" y="48359"/>
                  </a:cubicBezTo>
                  <a:cubicBezTo>
                    <a:pt x="18841" y="44091"/>
                    <a:pt x="0" y="29871"/>
                    <a:pt x="0" y="29871"/>
                  </a:cubicBezTo>
                </a:path>
              </a:pathLst>
            </a:custGeom>
            <a:solidFill>
              <a:srgbClr val="FFBE9D"/>
            </a:solidFill>
            <a:ln w="9525" cap="flat">
              <a:noFill/>
              <a:prstDash val="solid"/>
              <a:miter/>
            </a:ln>
          </p:spPr>
          <p:txBody>
            <a:bodyPr rtlCol="0" anchor="ctr"/>
            <a:lstStyle/>
            <a:p>
              <a:endParaRPr lang="en-US"/>
            </a:p>
          </p:txBody>
        </p:sp>
        <p:sp>
          <p:nvSpPr>
            <p:cNvPr id="210" name="Freeform: Shape 151">
              <a:extLst>
                <a:ext uri="{FF2B5EF4-FFF2-40B4-BE49-F238E27FC236}">
                  <a16:creationId xmlns:a16="http://schemas.microsoft.com/office/drawing/2014/main" id="{2330F30B-A131-BC02-5CA8-8313CD178186}"/>
                </a:ext>
              </a:extLst>
            </p:cNvPr>
            <p:cNvSpPr/>
            <p:nvPr/>
          </p:nvSpPr>
          <p:spPr>
            <a:xfrm>
              <a:off x="7258212" y="2960643"/>
              <a:ext cx="67214" cy="134429"/>
            </a:xfrm>
            <a:custGeom>
              <a:avLst/>
              <a:gdLst>
                <a:gd name="connsiteX0" fmla="*/ 23479 w 47625"/>
                <a:gd name="connsiteY0" fmla="*/ 0 h 95250"/>
                <a:gd name="connsiteX1" fmla="*/ 43082 w 47625"/>
                <a:gd name="connsiteY1" fmla="*/ 25841 h 95250"/>
                <a:gd name="connsiteX2" fmla="*/ 50930 w 47625"/>
                <a:gd name="connsiteY2" fmla="*/ 60712 h 95250"/>
                <a:gd name="connsiteX3" fmla="*/ 49216 w 47625"/>
                <a:gd name="connsiteY3" fmla="*/ 85230 h 95250"/>
                <a:gd name="connsiteX4" fmla="*/ 42367 w 47625"/>
                <a:gd name="connsiteY4" fmla="*/ 95898 h 95250"/>
                <a:gd name="connsiteX5" fmla="*/ 37433 w 47625"/>
                <a:gd name="connsiteY5" fmla="*/ 101098 h 95250"/>
                <a:gd name="connsiteX6" fmla="*/ 30604 w 47625"/>
                <a:gd name="connsiteY6" fmla="*/ 102260 h 95250"/>
                <a:gd name="connsiteX7" fmla="*/ 25089 w 47625"/>
                <a:gd name="connsiteY7" fmla="*/ 93783 h 95250"/>
                <a:gd name="connsiteX8" fmla="*/ 0 w 47625"/>
                <a:gd name="connsiteY8" fmla="*/ 30328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625" h="95250">
                  <a:moveTo>
                    <a:pt x="23479" y="0"/>
                  </a:moveTo>
                  <a:cubicBezTo>
                    <a:pt x="33976" y="3029"/>
                    <a:pt x="39519" y="16564"/>
                    <a:pt x="43082" y="25841"/>
                  </a:cubicBezTo>
                  <a:cubicBezTo>
                    <a:pt x="47377" y="37005"/>
                    <a:pt x="49521" y="48873"/>
                    <a:pt x="50930" y="60712"/>
                  </a:cubicBezTo>
                  <a:cubicBezTo>
                    <a:pt x="51911" y="68942"/>
                    <a:pt x="52492" y="77610"/>
                    <a:pt x="49216" y="85230"/>
                  </a:cubicBezTo>
                  <a:cubicBezTo>
                    <a:pt x="47539" y="89125"/>
                    <a:pt x="44948" y="92545"/>
                    <a:pt x="42367" y="95898"/>
                  </a:cubicBezTo>
                  <a:cubicBezTo>
                    <a:pt x="40910" y="97803"/>
                    <a:pt x="39414" y="99746"/>
                    <a:pt x="37433" y="101098"/>
                  </a:cubicBezTo>
                  <a:cubicBezTo>
                    <a:pt x="35452" y="102451"/>
                    <a:pt x="32852" y="103127"/>
                    <a:pt x="30604" y="102260"/>
                  </a:cubicBezTo>
                  <a:cubicBezTo>
                    <a:pt x="27337" y="101003"/>
                    <a:pt x="26022" y="97174"/>
                    <a:pt x="25089" y="93783"/>
                  </a:cubicBezTo>
                  <a:cubicBezTo>
                    <a:pt x="19040" y="71752"/>
                    <a:pt x="12430" y="49492"/>
                    <a:pt x="0" y="30328"/>
                  </a:cubicBezTo>
                </a:path>
              </a:pathLst>
            </a:custGeom>
            <a:solidFill>
              <a:srgbClr val="170D54"/>
            </a:solidFill>
            <a:ln w="9525" cap="flat">
              <a:noFill/>
              <a:prstDash val="solid"/>
              <a:miter/>
            </a:ln>
          </p:spPr>
          <p:txBody>
            <a:bodyPr rtlCol="0" anchor="ctr"/>
            <a:lstStyle/>
            <a:p>
              <a:endParaRPr lang="en-US"/>
            </a:p>
          </p:txBody>
        </p:sp>
        <p:sp>
          <p:nvSpPr>
            <p:cNvPr id="211" name="Freeform: Shape 152">
              <a:extLst>
                <a:ext uri="{FF2B5EF4-FFF2-40B4-BE49-F238E27FC236}">
                  <a16:creationId xmlns:a16="http://schemas.microsoft.com/office/drawing/2014/main" id="{513DFE79-473A-C89E-99B8-4E5E3CA5F162}"/>
                </a:ext>
              </a:extLst>
            </p:cNvPr>
            <p:cNvSpPr/>
            <p:nvPr/>
          </p:nvSpPr>
          <p:spPr>
            <a:xfrm>
              <a:off x="7307791" y="3047760"/>
              <a:ext cx="26886" cy="53771"/>
            </a:xfrm>
            <a:custGeom>
              <a:avLst/>
              <a:gdLst>
                <a:gd name="connsiteX0" fmla="*/ 0 w 19050"/>
                <a:gd name="connsiteY0" fmla="*/ 8006 h 38100"/>
                <a:gd name="connsiteX1" fmla="*/ 13983 w 19050"/>
                <a:gd name="connsiteY1" fmla="*/ 3682 h 38100"/>
                <a:gd name="connsiteX2" fmla="*/ 20984 w 19050"/>
                <a:gd name="connsiteY2" fmla="*/ 29533 h 38100"/>
                <a:gd name="connsiteX3" fmla="*/ 7087 w 19050"/>
                <a:gd name="connsiteY3" fmla="*/ 43020 h 38100"/>
              </a:gdLst>
              <a:ahLst/>
              <a:cxnLst>
                <a:cxn ang="0">
                  <a:pos x="connsiteX0" y="connsiteY0"/>
                </a:cxn>
                <a:cxn ang="0">
                  <a:pos x="connsiteX1" y="connsiteY1"/>
                </a:cxn>
                <a:cxn ang="0">
                  <a:pos x="connsiteX2" y="connsiteY2"/>
                </a:cxn>
                <a:cxn ang="0">
                  <a:pos x="connsiteX3" y="connsiteY3"/>
                </a:cxn>
              </a:cxnLst>
              <a:rect l="l" t="t" r="r" b="b"/>
              <a:pathLst>
                <a:path w="19050" h="38100">
                  <a:moveTo>
                    <a:pt x="0" y="8006"/>
                  </a:moveTo>
                  <a:cubicBezTo>
                    <a:pt x="210" y="996"/>
                    <a:pt x="7592" y="-3586"/>
                    <a:pt x="13983" y="3682"/>
                  </a:cubicBezTo>
                  <a:cubicBezTo>
                    <a:pt x="19279" y="9692"/>
                    <a:pt x="20689" y="21103"/>
                    <a:pt x="20984" y="29533"/>
                  </a:cubicBezTo>
                  <a:cubicBezTo>
                    <a:pt x="21346" y="39629"/>
                    <a:pt x="13516" y="41610"/>
                    <a:pt x="7087" y="43020"/>
                  </a:cubicBezTo>
                </a:path>
              </a:pathLst>
            </a:custGeom>
            <a:solidFill>
              <a:srgbClr val="F2A181"/>
            </a:solidFill>
            <a:ln w="9525" cap="flat">
              <a:noFill/>
              <a:prstDash val="solid"/>
              <a:miter/>
            </a:ln>
          </p:spPr>
          <p:txBody>
            <a:bodyPr rtlCol="0" anchor="ctr"/>
            <a:lstStyle/>
            <a:p>
              <a:endParaRPr lang="en-US"/>
            </a:p>
          </p:txBody>
        </p:sp>
        <p:sp>
          <p:nvSpPr>
            <p:cNvPr id="212" name="Freeform: Shape 153">
              <a:extLst>
                <a:ext uri="{FF2B5EF4-FFF2-40B4-BE49-F238E27FC236}">
                  <a16:creationId xmlns:a16="http://schemas.microsoft.com/office/drawing/2014/main" id="{7C5C0999-53B2-108B-1741-59D3D850C1DB}"/>
                </a:ext>
              </a:extLst>
            </p:cNvPr>
            <p:cNvSpPr/>
            <p:nvPr/>
          </p:nvSpPr>
          <p:spPr>
            <a:xfrm>
              <a:off x="7372082" y="4733853"/>
              <a:ext cx="40329" cy="53771"/>
            </a:xfrm>
            <a:custGeom>
              <a:avLst/>
              <a:gdLst>
                <a:gd name="connsiteX0" fmla="*/ 30741 w 28575"/>
                <a:gd name="connsiteY0" fmla="*/ 9915 h 38100"/>
                <a:gd name="connsiteX1" fmla="*/ 29417 w 28575"/>
                <a:gd name="connsiteY1" fmla="*/ 39071 h 38100"/>
                <a:gd name="connsiteX2" fmla="*/ 918 w 28575"/>
                <a:gd name="connsiteY2" fmla="*/ 39900 h 38100"/>
                <a:gd name="connsiteX3" fmla="*/ 1499 w 28575"/>
                <a:gd name="connsiteY3" fmla="*/ 0 h 38100"/>
              </a:gdLst>
              <a:ahLst/>
              <a:cxnLst>
                <a:cxn ang="0">
                  <a:pos x="connsiteX0" y="connsiteY0"/>
                </a:cxn>
                <a:cxn ang="0">
                  <a:pos x="connsiteX1" y="connsiteY1"/>
                </a:cxn>
                <a:cxn ang="0">
                  <a:pos x="connsiteX2" y="connsiteY2"/>
                </a:cxn>
                <a:cxn ang="0">
                  <a:pos x="connsiteX3" y="connsiteY3"/>
                </a:cxn>
              </a:cxnLst>
              <a:rect l="l" t="t" r="r" b="b"/>
              <a:pathLst>
                <a:path w="28575" h="38100">
                  <a:moveTo>
                    <a:pt x="30741" y="9915"/>
                  </a:moveTo>
                  <a:cubicBezTo>
                    <a:pt x="30741" y="9915"/>
                    <a:pt x="30941" y="31432"/>
                    <a:pt x="29417" y="39071"/>
                  </a:cubicBezTo>
                  <a:cubicBezTo>
                    <a:pt x="27893" y="46711"/>
                    <a:pt x="3280" y="44244"/>
                    <a:pt x="918" y="39900"/>
                  </a:cubicBezTo>
                  <a:cubicBezTo>
                    <a:pt x="-1444" y="35557"/>
                    <a:pt x="1499" y="0"/>
                    <a:pt x="1499" y="0"/>
                  </a:cubicBezTo>
                </a:path>
              </a:pathLst>
            </a:custGeom>
            <a:solidFill>
              <a:srgbClr val="FFCCB0"/>
            </a:solidFill>
            <a:ln w="9525" cap="flat">
              <a:noFill/>
              <a:prstDash val="solid"/>
              <a:miter/>
            </a:ln>
          </p:spPr>
          <p:txBody>
            <a:bodyPr rtlCol="0" anchor="ctr"/>
            <a:lstStyle/>
            <a:p>
              <a:endParaRPr lang="en-US"/>
            </a:p>
          </p:txBody>
        </p:sp>
        <p:sp>
          <p:nvSpPr>
            <p:cNvPr id="213" name="Freeform: Shape 154">
              <a:extLst>
                <a:ext uri="{FF2B5EF4-FFF2-40B4-BE49-F238E27FC236}">
                  <a16:creationId xmlns:a16="http://schemas.microsoft.com/office/drawing/2014/main" id="{02B32E73-BB4C-B741-FB5B-C4CE3213EA95}"/>
                </a:ext>
              </a:extLst>
            </p:cNvPr>
            <p:cNvSpPr/>
            <p:nvPr/>
          </p:nvSpPr>
          <p:spPr>
            <a:xfrm>
              <a:off x="7362448" y="4779236"/>
              <a:ext cx="134429" cy="67214"/>
            </a:xfrm>
            <a:custGeom>
              <a:avLst/>
              <a:gdLst>
                <a:gd name="connsiteX0" fmla="*/ 629 w 95250"/>
                <a:gd name="connsiteY0" fmla="*/ 15078 h 47625"/>
                <a:gd name="connsiteX1" fmla="*/ 1 w 95250"/>
                <a:gd name="connsiteY1" fmla="*/ 38376 h 47625"/>
                <a:gd name="connsiteX2" fmla="*/ 25233 w 95250"/>
                <a:gd name="connsiteY2" fmla="*/ 44462 h 47625"/>
                <a:gd name="connsiteX3" fmla="*/ 28442 w 95250"/>
                <a:gd name="connsiteY3" fmla="*/ 40176 h 47625"/>
                <a:gd name="connsiteX4" fmla="*/ 43273 w 95250"/>
                <a:gd name="connsiteY4" fmla="*/ 48263 h 47625"/>
                <a:gd name="connsiteX5" fmla="*/ 67076 w 95250"/>
                <a:gd name="connsiteY5" fmla="*/ 50558 h 47625"/>
                <a:gd name="connsiteX6" fmla="*/ 103014 w 95250"/>
                <a:gd name="connsiteY6" fmla="*/ 39614 h 47625"/>
                <a:gd name="connsiteX7" fmla="*/ 72657 w 95250"/>
                <a:gd name="connsiteY7" fmla="*/ 28003 h 47625"/>
                <a:gd name="connsiteX8" fmla="*/ 42406 w 95250"/>
                <a:gd name="connsiteY8" fmla="*/ 6762 h 47625"/>
                <a:gd name="connsiteX9" fmla="*/ 38025 w 95250"/>
                <a:gd name="connsiteY9" fmla="*/ 209 h 47625"/>
                <a:gd name="connsiteX10" fmla="*/ 32653 w 95250"/>
                <a:gd name="connsiteY10" fmla="*/ 3991 h 47625"/>
                <a:gd name="connsiteX11" fmla="*/ 16679 w 95250"/>
                <a:gd name="connsiteY11" fmla="*/ 10792 h 47625"/>
                <a:gd name="connsiteX12" fmla="*/ 7154 w 95250"/>
                <a:gd name="connsiteY12" fmla="*/ 5343 h 47625"/>
                <a:gd name="connsiteX13" fmla="*/ 629 w 95250"/>
                <a:gd name="connsiteY13" fmla="*/ 15078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50" h="47625">
                  <a:moveTo>
                    <a:pt x="629" y="15078"/>
                  </a:moveTo>
                  <a:cubicBezTo>
                    <a:pt x="-47" y="23155"/>
                    <a:pt x="1" y="38376"/>
                    <a:pt x="1" y="38376"/>
                  </a:cubicBezTo>
                  <a:lnTo>
                    <a:pt x="25233" y="44462"/>
                  </a:lnTo>
                  <a:lnTo>
                    <a:pt x="28442" y="40176"/>
                  </a:lnTo>
                  <a:cubicBezTo>
                    <a:pt x="28442" y="40176"/>
                    <a:pt x="35491" y="46205"/>
                    <a:pt x="43273" y="48263"/>
                  </a:cubicBezTo>
                  <a:cubicBezTo>
                    <a:pt x="49045" y="49787"/>
                    <a:pt x="61113" y="50958"/>
                    <a:pt x="67076" y="50558"/>
                  </a:cubicBezTo>
                  <a:cubicBezTo>
                    <a:pt x="87917" y="49168"/>
                    <a:pt x="102299" y="42662"/>
                    <a:pt x="103014" y="39614"/>
                  </a:cubicBezTo>
                  <a:cubicBezTo>
                    <a:pt x="105995" y="26870"/>
                    <a:pt x="78296" y="28470"/>
                    <a:pt x="72657" y="28003"/>
                  </a:cubicBezTo>
                  <a:cubicBezTo>
                    <a:pt x="56475" y="26651"/>
                    <a:pt x="45568" y="15040"/>
                    <a:pt x="42406" y="6762"/>
                  </a:cubicBezTo>
                  <a:cubicBezTo>
                    <a:pt x="40110" y="762"/>
                    <a:pt x="41463" y="-591"/>
                    <a:pt x="38025" y="209"/>
                  </a:cubicBezTo>
                  <a:cubicBezTo>
                    <a:pt x="38025" y="209"/>
                    <a:pt x="34958" y="590"/>
                    <a:pt x="32653" y="3991"/>
                  </a:cubicBezTo>
                  <a:cubicBezTo>
                    <a:pt x="29109" y="9220"/>
                    <a:pt x="22946" y="12401"/>
                    <a:pt x="16679" y="10792"/>
                  </a:cubicBezTo>
                  <a:cubicBezTo>
                    <a:pt x="13098" y="9868"/>
                    <a:pt x="9564" y="8220"/>
                    <a:pt x="7154" y="5343"/>
                  </a:cubicBezTo>
                  <a:cubicBezTo>
                    <a:pt x="7144" y="5324"/>
                    <a:pt x="1296" y="7010"/>
                    <a:pt x="629" y="15078"/>
                  </a:cubicBezTo>
                  <a:close/>
                </a:path>
              </a:pathLst>
            </a:custGeom>
            <a:solidFill>
              <a:srgbClr val="E8505B"/>
            </a:solidFill>
            <a:ln w="9525" cap="flat">
              <a:noFill/>
              <a:prstDash val="solid"/>
              <a:miter/>
            </a:ln>
          </p:spPr>
          <p:txBody>
            <a:bodyPr rtlCol="0" anchor="ctr"/>
            <a:lstStyle/>
            <a:p>
              <a:endParaRPr lang="en-US"/>
            </a:p>
          </p:txBody>
        </p:sp>
        <p:sp>
          <p:nvSpPr>
            <p:cNvPr id="214" name="Freeform: Shape 155">
              <a:extLst>
                <a:ext uri="{FF2B5EF4-FFF2-40B4-BE49-F238E27FC236}">
                  <a16:creationId xmlns:a16="http://schemas.microsoft.com/office/drawing/2014/main" id="{5B9E4ACD-2141-7164-C766-884A33EF36CE}"/>
                </a:ext>
              </a:extLst>
            </p:cNvPr>
            <p:cNvSpPr/>
            <p:nvPr/>
          </p:nvSpPr>
          <p:spPr>
            <a:xfrm>
              <a:off x="7307750" y="4166577"/>
              <a:ext cx="134429" cy="591486"/>
            </a:xfrm>
            <a:custGeom>
              <a:avLst/>
              <a:gdLst>
                <a:gd name="connsiteX0" fmla="*/ 28147 w 95250"/>
                <a:gd name="connsiteY0" fmla="*/ 147780 h 419100"/>
                <a:gd name="connsiteX1" fmla="*/ 0 w 95250"/>
                <a:gd name="connsiteY1" fmla="*/ 59379 h 419100"/>
                <a:gd name="connsiteX2" fmla="*/ 83687 w 95250"/>
                <a:gd name="connsiteY2" fmla="*/ 0 h 419100"/>
                <a:gd name="connsiteX3" fmla="*/ 99022 w 95250"/>
                <a:gd name="connsiteY3" fmla="*/ 105242 h 419100"/>
                <a:gd name="connsiteX4" fmla="*/ 82267 w 95250"/>
                <a:gd name="connsiteY4" fmla="*/ 424853 h 419100"/>
                <a:gd name="connsiteX5" fmla="*/ 42101 w 95250"/>
                <a:gd name="connsiteY5" fmla="*/ 425405 h 419100"/>
                <a:gd name="connsiteX6" fmla="*/ 20641 w 95250"/>
                <a:gd name="connsiteY6" fmla="*/ 249222 h 419100"/>
                <a:gd name="connsiteX7" fmla="*/ 28147 w 95250"/>
                <a:gd name="connsiteY7" fmla="*/ 147780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250" h="419100">
                  <a:moveTo>
                    <a:pt x="28147" y="147780"/>
                  </a:moveTo>
                  <a:cubicBezTo>
                    <a:pt x="30537" y="109966"/>
                    <a:pt x="0" y="59379"/>
                    <a:pt x="0" y="59379"/>
                  </a:cubicBezTo>
                  <a:cubicBezTo>
                    <a:pt x="0" y="59379"/>
                    <a:pt x="82448" y="14088"/>
                    <a:pt x="83687" y="0"/>
                  </a:cubicBezTo>
                  <a:cubicBezTo>
                    <a:pt x="83687" y="0"/>
                    <a:pt x="94974" y="77791"/>
                    <a:pt x="99022" y="105242"/>
                  </a:cubicBezTo>
                  <a:cubicBezTo>
                    <a:pt x="106051" y="152914"/>
                    <a:pt x="82267" y="424853"/>
                    <a:pt x="82267" y="424853"/>
                  </a:cubicBezTo>
                  <a:cubicBezTo>
                    <a:pt x="82267" y="424853"/>
                    <a:pt x="65008" y="429635"/>
                    <a:pt x="42101" y="425405"/>
                  </a:cubicBezTo>
                  <a:cubicBezTo>
                    <a:pt x="42101" y="425405"/>
                    <a:pt x="37814" y="320373"/>
                    <a:pt x="20641" y="249222"/>
                  </a:cubicBezTo>
                  <a:cubicBezTo>
                    <a:pt x="12507" y="215475"/>
                    <a:pt x="25298" y="157134"/>
                    <a:pt x="28147" y="147780"/>
                  </a:cubicBezTo>
                  <a:close/>
                </a:path>
              </a:pathLst>
            </a:custGeom>
            <a:solidFill>
              <a:srgbClr val="3E89CC"/>
            </a:solidFill>
            <a:ln w="9525" cap="flat">
              <a:noFill/>
              <a:prstDash val="solid"/>
              <a:miter/>
            </a:ln>
          </p:spPr>
          <p:txBody>
            <a:bodyPr rtlCol="0" anchor="ctr"/>
            <a:lstStyle/>
            <a:p>
              <a:endParaRPr lang="en-US"/>
            </a:p>
          </p:txBody>
        </p:sp>
        <p:sp>
          <p:nvSpPr>
            <p:cNvPr id="215" name="Freeform: Shape 156">
              <a:extLst>
                <a:ext uri="{FF2B5EF4-FFF2-40B4-BE49-F238E27FC236}">
                  <a16:creationId xmlns:a16="http://schemas.microsoft.com/office/drawing/2014/main" id="{EF348CBD-4826-47CB-2AC5-6736E914BFEE}"/>
                </a:ext>
              </a:extLst>
            </p:cNvPr>
            <p:cNvSpPr/>
            <p:nvPr/>
          </p:nvSpPr>
          <p:spPr>
            <a:xfrm>
              <a:off x="7125292" y="3740491"/>
              <a:ext cx="309186" cy="604929"/>
            </a:xfrm>
            <a:custGeom>
              <a:avLst/>
              <a:gdLst>
                <a:gd name="connsiteX0" fmla="*/ 150808 w 219075"/>
                <a:gd name="connsiteY0" fmla="*/ 13830 h 428625"/>
                <a:gd name="connsiteX1" fmla="*/ 223436 w 219075"/>
                <a:gd name="connsiteY1" fmla="*/ 382724 h 428625"/>
                <a:gd name="connsiteX2" fmla="*/ 168048 w 219075"/>
                <a:gd name="connsiteY2" fmla="*/ 424091 h 428625"/>
                <a:gd name="connsiteX3" fmla="*/ 58158 w 219075"/>
                <a:gd name="connsiteY3" fmla="*/ 199073 h 428625"/>
                <a:gd name="connsiteX4" fmla="*/ 16657 w 219075"/>
                <a:gd name="connsiteY4" fmla="*/ 0 h 428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9075" h="428625">
                  <a:moveTo>
                    <a:pt x="150808" y="13830"/>
                  </a:moveTo>
                  <a:cubicBezTo>
                    <a:pt x="181764" y="82906"/>
                    <a:pt x="215377" y="305781"/>
                    <a:pt x="223436" y="382724"/>
                  </a:cubicBezTo>
                  <a:cubicBezTo>
                    <a:pt x="226855" y="415357"/>
                    <a:pt x="199680" y="453581"/>
                    <a:pt x="168048" y="424091"/>
                  </a:cubicBezTo>
                  <a:cubicBezTo>
                    <a:pt x="130281" y="388877"/>
                    <a:pt x="77141" y="227543"/>
                    <a:pt x="58158" y="199073"/>
                  </a:cubicBezTo>
                  <a:cubicBezTo>
                    <a:pt x="39175" y="170593"/>
                    <a:pt x="-31863" y="144485"/>
                    <a:pt x="16657" y="0"/>
                  </a:cubicBezTo>
                </a:path>
              </a:pathLst>
            </a:custGeom>
            <a:solidFill>
              <a:srgbClr val="3E89CC"/>
            </a:solidFill>
            <a:ln w="9525" cap="flat">
              <a:noFill/>
              <a:prstDash val="solid"/>
              <a:miter/>
            </a:ln>
          </p:spPr>
          <p:txBody>
            <a:bodyPr rtlCol="0" anchor="ctr"/>
            <a:lstStyle/>
            <a:p>
              <a:endParaRPr lang="en-US"/>
            </a:p>
          </p:txBody>
        </p:sp>
        <p:sp>
          <p:nvSpPr>
            <p:cNvPr id="216" name="Freeform: Shape 157">
              <a:extLst>
                <a:ext uri="{FF2B5EF4-FFF2-40B4-BE49-F238E27FC236}">
                  <a16:creationId xmlns:a16="http://schemas.microsoft.com/office/drawing/2014/main" id="{DEE87709-4418-E1F6-DAA3-BD9B80009E6B}"/>
                </a:ext>
              </a:extLst>
            </p:cNvPr>
            <p:cNvSpPr/>
            <p:nvPr/>
          </p:nvSpPr>
          <p:spPr>
            <a:xfrm>
              <a:off x="7093856" y="4749742"/>
              <a:ext cx="40329" cy="53771"/>
            </a:xfrm>
            <a:custGeom>
              <a:avLst/>
              <a:gdLst>
                <a:gd name="connsiteX0" fmla="*/ 34102 w 28575"/>
                <a:gd name="connsiteY0" fmla="*/ 0 h 38100"/>
                <a:gd name="connsiteX1" fmla="*/ 30216 w 28575"/>
                <a:gd name="connsiteY1" fmla="*/ 38043 h 38100"/>
                <a:gd name="connsiteX2" fmla="*/ 1812 w 28575"/>
                <a:gd name="connsiteY2" fmla="*/ 40462 h 38100"/>
                <a:gd name="connsiteX3" fmla="*/ 174 w 28575"/>
                <a:gd name="connsiteY3" fmla="*/ 581 h 38100"/>
              </a:gdLst>
              <a:ahLst/>
              <a:cxnLst>
                <a:cxn ang="0">
                  <a:pos x="connsiteX0" y="connsiteY0"/>
                </a:cxn>
                <a:cxn ang="0">
                  <a:pos x="connsiteX1" y="connsiteY1"/>
                </a:cxn>
                <a:cxn ang="0">
                  <a:pos x="connsiteX2" y="connsiteY2"/>
                </a:cxn>
                <a:cxn ang="0">
                  <a:pos x="connsiteX3" y="connsiteY3"/>
                </a:cxn>
              </a:cxnLst>
              <a:rect l="l" t="t" r="r" b="b"/>
              <a:pathLst>
                <a:path w="28575" h="38100">
                  <a:moveTo>
                    <a:pt x="34102" y="0"/>
                  </a:moveTo>
                  <a:cubicBezTo>
                    <a:pt x="34102" y="0"/>
                    <a:pt x="31321" y="30347"/>
                    <a:pt x="30216" y="38043"/>
                  </a:cubicBezTo>
                  <a:cubicBezTo>
                    <a:pt x="29120" y="45758"/>
                    <a:pt x="4413" y="44663"/>
                    <a:pt x="1812" y="40462"/>
                  </a:cubicBezTo>
                  <a:cubicBezTo>
                    <a:pt x="-788" y="36252"/>
                    <a:pt x="174" y="581"/>
                    <a:pt x="174" y="581"/>
                  </a:cubicBezTo>
                </a:path>
              </a:pathLst>
            </a:custGeom>
            <a:solidFill>
              <a:srgbClr val="FFCCB0"/>
            </a:solidFill>
            <a:ln w="9525" cap="flat">
              <a:noFill/>
              <a:prstDash val="solid"/>
              <a:miter/>
            </a:ln>
          </p:spPr>
          <p:txBody>
            <a:bodyPr rtlCol="0" anchor="ctr"/>
            <a:lstStyle/>
            <a:p>
              <a:endParaRPr lang="en-US"/>
            </a:p>
          </p:txBody>
        </p:sp>
        <p:sp>
          <p:nvSpPr>
            <p:cNvPr id="217" name="Freeform: Shape 158">
              <a:extLst>
                <a:ext uri="{FF2B5EF4-FFF2-40B4-BE49-F238E27FC236}">
                  <a16:creationId xmlns:a16="http://schemas.microsoft.com/office/drawing/2014/main" id="{1C668604-949F-627C-86EB-A875593D7B52}"/>
                </a:ext>
              </a:extLst>
            </p:cNvPr>
            <p:cNvSpPr/>
            <p:nvPr/>
          </p:nvSpPr>
          <p:spPr>
            <a:xfrm>
              <a:off x="7086381" y="4793575"/>
              <a:ext cx="134429" cy="53771"/>
            </a:xfrm>
            <a:custGeom>
              <a:avLst/>
              <a:gdLst>
                <a:gd name="connsiteX0" fmla="*/ 128 w 95250"/>
                <a:gd name="connsiteY0" fmla="*/ 15796 h 38100"/>
                <a:gd name="connsiteX1" fmla="*/ 947 w 95250"/>
                <a:gd name="connsiteY1" fmla="*/ 37179 h 38100"/>
                <a:gd name="connsiteX2" fmla="*/ 29379 w 95250"/>
                <a:gd name="connsiteY2" fmla="*/ 39084 h 38100"/>
                <a:gd name="connsiteX3" fmla="*/ 31103 w 95250"/>
                <a:gd name="connsiteY3" fmla="*/ 34436 h 38100"/>
                <a:gd name="connsiteX4" fmla="*/ 47238 w 95250"/>
                <a:gd name="connsiteY4" fmla="*/ 40285 h 38100"/>
                <a:gd name="connsiteX5" fmla="*/ 71241 w 95250"/>
                <a:gd name="connsiteY5" fmla="*/ 41904 h 38100"/>
                <a:gd name="connsiteX6" fmla="*/ 99588 w 95250"/>
                <a:gd name="connsiteY6" fmla="*/ 38456 h 38100"/>
                <a:gd name="connsiteX7" fmla="*/ 75813 w 95250"/>
                <a:gd name="connsiteY7" fmla="*/ 24473 h 38100"/>
                <a:gd name="connsiteX8" fmla="*/ 40466 w 95250"/>
                <a:gd name="connsiteY8" fmla="*/ 6718 h 38100"/>
                <a:gd name="connsiteX9" fmla="*/ 36132 w 95250"/>
                <a:gd name="connsiteY9" fmla="*/ 232 h 38100"/>
                <a:gd name="connsiteX10" fmla="*/ 30979 w 95250"/>
                <a:gd name="connsiteY10" fmla="*/ 4109 h 38100"/>
                <a:gd name="connsiteX11" fmla="*/ 15606 w 95250"/>
                <a:gd name="connsiteY11" fmla="*/ 11205 h 38100"/>
                <a:gd name="connsiteX12" fmla="*/ 6309 w 95250"/>
                <a:gd name="connsiteY12" fmla="*/ 5918 h 38100"/>
                <a:gd name="connsiteX13" fmla="*/ 128 w 95250"/>
                <a:gd name="connsiteY13" fmla="*/ 15796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50" h="38100">
                  <a:moveTo>
                    <a:pt x="128" y="15796"/>
                  </a:moveTo>
                  <a:cubicBezTo>
                    <a:pt x="-415" y="23882"/>
                    <a:pt x="947" y="37179"/>
                    <a:pt x="947" y="37179"/>
                  </a:cubicBezTo>
                  <a:lnTo>
                    <a:pt x="29379" y="39084"/>
                  </a:lnTo>
                  <a:lnTo>
                    <a:pt x="31103" y="34436"/>
                  </a:lnTo>
                  <a:cubicBezTo>
                    <a:pt x="31103" y="34436"/>
                    <a:pt x="39999" y="39799"/>
                    <a:pt x="47238" y="40285"/>
                  </a:cubicBezTo>
                  <a:lnTo>
                    <a:pt x="71241" y="41904"/>
                  </a:lnTo>
                  <a:cubicBezTo>
                    <a:pt x="88806" y="43085"/>
                    <a:pt x="98931" y="41513"/>
                    <a:pt x="99588" y="38456"/>
                  </a:cubicBezTo>
                  <a:cubicBezTo>
                    <a:pt x="102312" y="25654"/>
                    <a:pt x="81281" y="24835"/>
                    <a:pt x="75813" y="24473"/>
                  </a:cubicBezTo>
                  <a:cubicBezTo>
                    <a:pt x="60126" y="23416"/>
                    <a:pt x="43628" y="14929"/>
                    <a:pt x="40466" y="6718"/>
                  </a:cubicBezTo>
                  <a:cubicBezTo>
                    <a:pt x="38171" y="756"/>
                    <a:pt x="39457" y="-625"/>
                    <a:pt x="36132" y="232"/>
                  </a:cubicBezTo>
                  <a:cubicBezTo>
                    <a:pt x="36132" y="232"/>
                    <a:pt x="33170" y="670"/>
                    <a:pt x="30979" y="4109"/>
                  </a:cubicBezTo>
                  <a:cubicBezTo>
                    <a:pt x="27617" y="9405"/>
                    <a:pt x="21692" y="12700"/>
                    <a:pt x="15606" y="11205"/>
                  </a:cubicBezTo>
                  <a:cubicBezTo>
                    <a:pt x="12129" y="10347"/>
                    <a:pt x="8681" y="8757"/>
                    <a:pt x="6309" y="5918"/>
                  </a:cubicBezTo>
                  <a:cubicBezTo>
                    <a:pt x="6309" y="5928"/>
                    <a:pt x="671" y="7728"/>
                    <a:pt x="128" y="15796"/>
                  </a:cubicBezTo>
                  <a:close/>
                </a:path>
              </a:pathLst>
            </a:custGeom>
            <a:solidFill>
              <a:srgbClr val="E8505B"/>
            </a:solidFill>
            <a:ln w="9525" cap="flat">
              <a:noFill/>
              <a:prstDash val="solid"/>
              <a:miter/>
            </a:ln>
          </p:spPr>
          <p:txBody>
            <a:bodyPr rtlCol="0" anchor="ctr"/>
            <a:lstStyle/>
            <a:p>
              <a:endParaRPr lang="en-US"/>
            </a:p>
          </p:txBody>
        </p:sp>
        <p:sp>
          <p:nvSpPr>
            <p:cNvPr id="218" name="Freeform: Shape 159">
              <a:extLst>
                <a:ext uri="{FF2B5EF4-FFF2-40B4-BE49-F238E27FC236}">
                  <a16:creationId xmlns:a16="http://schemas.microsoft.com/office/drawing/2014/main" id="{10C58503-CDCF-D4AD-0356-0464272EA677}"/>
                </a:ext>
              </a:extLst>
            </p:cNvPr>
            <p:cNvSpPr/>
            <p:nvPr/>
          </p:nvSpPr>
          <p:spPr>
            <a:xfrm>
              <a:off x="7042279" y="3750843"/>
              <a:ext cx="228529" cy="631815"/>
            </a:xfrm>
            <a:custGeom>
              <a:avLst/>
              <a:gdLst>
                <a:gd name="connsiteX0" fmla="*/ 132446 w 161925"/>
                <a:gd name="connsiteY0" fmla="*/ 437883 h 447675"/>
                <a:gd name="connsiteX1" fmla="*/ 58503 w 161925"/>
                <a:gd name="connsiteY1" fmla="*/ 430921 h 447675"/>
                <a:gd name="connsiteX2" fmla="*/ 27852 w 161925"/>
                <a:gd name="connsiteY2" fmla="*/ 192253 h 447675"/>
                <a:gd name="connsiteX3" fmla="*/ 1115 w 161925"/>
                <a:gd name="connsiteY3" fmla="*/ 121091 h 447675"/>
                <a:gd name="connsiteX4" fmla="*/ 23642 w 161925"/>
                <a:gd name="connsiteY4" fmla="*/ 15459 h 447675"/>
                <a:gd name="connsiteX5" fmla="*/ 131674 w 161925"/>
                <a:gd name="connsiteY5" fmla="*/ 0 h 447675"/>
                <a:gd name="connsiteX6" fmla="*/ 164612 w 161925"/>
                <a:gd name="connsiteY6" fmla="*/ 187090 h 447675"/>
                <a:gd name="connsiteX7" fmla="*/ 132446 w 161925"/>
                <a:gd name="connsiteY7" fmla="*/ 437883 h 447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61925" h="447675">
                  <a:moveTo>
                    <a:pt x="132446" y="437883"/>
                  </a:moveTo>
                  <a:cubicBezTo>
                    <a:pt x="127207" y="464763"/>
                    <a:pt x="56989" y="454723"/>
                    <a:pt x="58503" y="430921"/>
                  </a:cubicBezTo>
                  <a:cubicBezTo>
                    <a:pt x="60656" y="397078"/>
                    <a:pt x="36938" y="353339"/>
                    <a:pt x="27852" y="192253"/>
                  </a:cubicBezTo>
                  <a:cubicBezTo>
                    <a:pt x="26814" y="173841"/>
                    <a:pt x="8373" y="171145"/>
                    <a:pt x="1115" y="121091"/>
                  </a:cubicBezTo>
                  <a:cubicBezTo>
                    <a:pt x="-6048" y="70952"/>
                    <a:pt x="23642" y="15459"/>
                    <a:pt x="23642" y="15459"/>
                  </a:cubicBezTo>
                  <a:lnTo>
                    <a:pt x="131674" y="0"/>
                  </a:lnTo>
                  <a:cubicBezTo>
                    <a:pt x="131674" y="0"/>
                    <a:pt x="173194" y="93678"/>
                    <a:pt x="164612" y="187090"/>
                  </a:cubicBezTo>
                  <a:cubicBezTo>
                    <a:pt x="156029" y="280511"/>
                    <a:pt x="138656" y="406232"/>
                    <a:pt x="132446" y="437883"/>
                  </a:cubicBezTo>
                  <a:close/>
                </a:path>
              </a:pathLst>
            </a:custGeom>
            <a:solidFill>
              <a:srgbClr val="3E89CC"/>
            </a:solidFill>
            <a:ln w="9525" cap="flat">
              <a:noFill/>
              <a:prstDash val="solid"/>
              <a:miter/>
            </a:ln>
          </p:spPr>
          <p:txBody>
            <a:bodyPr rtlCol="0" anchor="ctr"/>
            <a:lstStyle/>
            <a:p>
              <a:endParaRPr lang="en-US"/>
            </a:p>
          </p:txBody>
        </p:sp>
        <p:sp>
          <p:nvSpPr>
            <p:cNvPr id="219" name="Freeform: Shape 160">
              <a:extLst>
                <a:ext uri="{FF2B5EF4-FFF2-40B4-BE49-F238E27FC236}">
                  <a16:creationId xmlns:a16="http://schemas.microsoft.com/office/drawing/2014/main" id="{9C810F5A-7E98-1B16-6E23-CCE30DA873C1}"/>
                </a:ext>
              </a:extLst>
            </p:cNvPr>
            <p:cNvSpPr/>
            <p:nvPr/>
          </p:nvSpPr>
          <p:spPr>
            <a:xfrm>
              <a:off x="7084059" y="4299878"/>
              <a:ext cx="147872" cy="483943"/>
            </a:xfrm>
            <a:custGeom>
              <a:avLst/>
              <a:gdLst>
                <a:gd name="connsiteX0" fmla="*/ 29091 w 104775"/>
                <a:gd name="connsiteY0" fmla="*/ 36251 h 342900"/>
                <a:gd name="connsiteX1" fmla="*/ 1649 w 104775"/>
                <a:gd name="connsiteY1" fmla="*/ 120071 h 342900"/>
                <a:gd name="connsiteX2" fmla="*/ 2640 w 104775"/>
                <a:gd name="connsiteY2" fmla="*/ 340908 h 342900"/>
                <a:gd name="connsiteX3" fmla="*/ 43397 w 104775"/>
                <a:gd name="connsiteY3" fmla="*/ 342499 h 342900"/>
                <a:gd name="connsiteX4" fmla="*/ 108053 w 104775"/>
                <a:gd name="connsiteY4" fmla="*/ 9686 h 342900"/>
                <a:gd name="connsiteX5" fmla="*/ 29091 w 104775"/>
                <a:gd name="connsiteY5" fmla="*/ 36251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4775" h="342900">
                  <a:moveTo>
                    <a:pt x="29091" y="36251"/>
                  </a:moveTo>
                  <a:cubicBezTo>
                    <a:pt x="29091" y="36251"/>
                    <a:pt x="4525" y="84895"/>
                    <a:pt x="1649" y="120071"/>
                  </a:cubicBezTo>
                  <a:cubicBezTo>
                    <a:pt x="-2571" y="171535"/>
                    <a:pt x="2640" y="340908"/>
                    <a:pt x="2640" y="340908"/>
                  </a:cubicBezTo>
                  <a:cubicBezTo>
                    <a:pt x="2640" y="340908"/>
                    <a:pt x="29214" y="346680"/>
                    <a:pt x="43397" y="342499"/>
                  </a:cubicBezTo>
                  <a:cubicBezTo>
                    <a:pt x="43397" y="342499"/>
                    <a:pt x="105757" y="41995"/>
                    <a:pt x="108053" y="9686"/>
                  </a:cubicBezTo>
                  <a:cubicBezTo>
                    <a:pt x="110348" y="-22623"/>
                    <a:pt x="29091" y="36251"/>
                    <a:pt x="29091" y="36251"/>
                  </a:cubicBezTo>
                  <a:close/>
                </a:path>
              </a:pathLst>
            </a:custGeom>
            <a:solidFill>
              <a:srgbClr val="3E89CC"/>
            </a:solidFill>
            <a:ln w="9525" cap="flat">
              <a:noFill/>
              <a:prstDash val="solid"/>
              <a:miter/>
            </a:ln>
          </p:spPr>
          <p:txBody>
            <a:bodyPr rtlCol="0" anchor="ctr"/>
            <a:lstStyle/>
            <a:p>
              <a:endParaRPr lang="en-US"/>
            </a:p>
          </p:txBody>
        </p:sp>
        <p:sp>
          <p:nvSpPr>
            <p:cNvPr id="220" name="Freeform: Shape 161">
              <a:extLst>
                <a:ext uri="{FF2B5EF4-FFF2-40B4-BE49-F238E27FC236}">
                  <a16:creationId xmlns:a16="http://schemas.microsoft.com/office/drawing/2014/main" id="{63FB3A21-BDC4-0D3D-CDCF-DA241F5B77EB}"/>
                </a:ext>
              </a:extLst>
            </p:cNvPr>
            <p:cNvSpPr/>
            <p:nvPr/>
          </p:nvSpPr>
          <p:spPr>
            <a:xfrm>
              <a:off x="7038823" y="3250166"/>
              <a:ext cx="362958" cy="551158"/>
            </a:xfrm>
            <a:custGeom>
              <a:avLst/>
              <a:gdLst>
                <a:gd name="connsiteX0" fmla="*/ 253909 w 257175"/>
                <a:gd name="connsiteY0" fmla="*/ 35544 h 390525"/>
                <a:gd name="connsiteX1" fmla="*/ 151125 w 257175"/>
                <a:gd name="connsiteY1" fmla="*/ 83 h 390525"/>
                <a:gd name="connsiteX2" fmla="*/ 7364 w 257175"/>
                <a:gd name="connsiteY2" fmla="*/ 30972 h 390525"/>
                <a:gd name="connsiteX3" fmla="*/ 3983 w 257175"/>
                <a:gd name="connsiteY3" fmla="*/ 211281 h 390525"/>
                <a:gd name="connsiteX4" fmla="*/ 25738 w 257175"/>
                <a:gd name="connsiteY4" fmla="*/ 343345 h 390525"/>
                <a:gd name="connsiteX5" fmla="*/ 20185 w 257175"/>
                <a:gd name="connsiteY5" fmla="*/ 376644 h 390525"/>
                <a:gd name="connsiteX6" fmla="*/ 140362 w 257175"/>
                <a:gd name="connsiteY6" fmla="*/ 394542 h 390525"/>
                <a:gd name="connsiteX7" fmla="*/ 227030 w 257175"/>
                <a:gd name="connsiteY7" fmla="*/ 376292 h 390525"/>
                <a:gd name="connsiteX8" fmla="*/ 219600 w 257175"/>
                <a:gd name="connsiteY8" fmla="*/ 346574 h 390525"/>
                <a:gd name="connsiteX9" fmla="*/ 220019 w 257175"/>
                <a:gd name="connsiteY9" fmla="*/ 214052 h 390525"/>
                <a:gd name="connsiteX10" fmla="*/ 249918 w 257175"/>
                <a:gd name="connsiteY10" fmla="*/ 110630 h 390525"/>
                <a:gd name="connsiteX11" fmla="*/ 253909 w 257175"/>
                <a:gd name="connsiteY11" fmla="*/ 35544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57175" h="390525">
                  <a:moveTo>
                    <a:pt x="253909" y="35544"/>
                  </a:moveTo>
                  <a:cubicBezTo>
                    <a:pt x="241698" y="21533"/>
                    <a:pt x="202931" y="-1556"/>
                    <a:pt x="151125" y="83"/>
                  </a:cubicBezTo>
                  <a:cubicBezTo>
                    <a:pt x="115425" y="1207"/>
                    <a:pt x="18223" y="7093"/>
                    <a:pt x="7364" y="30972"/>
                  </a:cubicBezTo>
                  <a:cubicBezTo>
                    <a:pt x="1811" y="43174"/>
                    <a:pt x="-4152" y="168170"/>
                    <a:pt x="3983" y="211281"/>
                  </a:cubicBezTo>
                  <a:cubicBezTo>
                    <a:pt x="10098" y="243685"/>
                    <a:pt x="25738" y="323971"/>
                    <a:pt x="25738" y="343345"/>
                  </a:cubicBezTo>
                  <a:cubicBezTo>
                    <a:pt x="25738" y="362709"/>
                    <a:pt x="15327" y="371015"/>
                    <a:pt x="20185" y="376644"/>
                  </a:cubicBezTo>
                  <a:cubicBezTo>
                    <a:pt x="31062" y="389246"/>
                    <a:pt x="105443" y="394542"/>
                    <a:pt x="140362" y="394542"/>
                  </a:cubicBezTo>
                  <a:cubicBezTo>
                    <a:pt x="171442" y="394542"/>
                    <a:pt x="224344" y="386255"/>
                    <a:pt x="227030" y="376292"/>
                  </a:cubicBezTo>
                  <a:cubicBezTo>
                    <a:pt x="231011" y="361509"/>
                    <a:pt x="220962" y="362071"/>
                    <a:pt x="219600" y="346574"/>
                  </a:cubicBezTo>
                  <a:cubicBezTo>
                    <a:pt x="218238" y="331086"/>
                    <a:pt x="210913" y="228902"/>
                    <a:pt x="220019" y="214052"/>
                  </a:cubicBezTo>
                  <a:cubicBezTo>
                    <a:pt x="234468" y="190468"/>
                    <a:pt x="248804" y="128384"/>
                    <a:pt x="249918" y="110630"/>
                  </a:cubicBezTo>
                  <a:cubicBezTo>
                    <a:pt x="251033" y="92866"/>
                    <a:pt x="266120" y="49556"/>
                    <a:pt x="253909" y="35544"/>
                  </a:cubicBezTo>
                  <a:close/>
                </a:path>
              </a:pathLst>
            </a:custGeom>
            <a:solidFill>
              <a:srgbClr val="57C6F2"/>
            </a:solidFill>
            <a:ln w="9525" cap="flat">
              <a:noFill/>
              <a:prstDash val="solid"/>
              <a:miter/>
            </a:ln>
          </p:spPr>
          <p:txBody>
            <a:bodyPr rtlCol="0" anchor="ctr"/>
            <a:lstStyle/>
            <a:p>
              <a:endParaRPr lang="en-US"/>
            </a:p>
          </p:txBody>
        </p:sp>
        <p:sp>
          <p:nvSpPr>
            <p:cNvPr id="221" name="Freeform: Shape 162">
              <a:extLst>
                <a:ext uri="{FF2B5EF4-FFF2-40B4-BE49-F238E27FC236}">
                  <a16:creationId xmlns:a16="http://schemas.microsoft.com/office/drawing/2014/main" id="{95724F80-5622-077C-98F1-D12DABA58500}"/>
                </a:ext>
              </a:extLst>
            </p:cNvPr>
            <p:cNvSpPr/>
            <p:nvPr/>
          </p:nvSpPr>
          <p:spPr>
            <a:xfrm>
              <a:off x="7040841" y="3441923"/>
              <a:ext cx="80657" cy="349515"/>
            </a:xfrm>
            <a:custGeom>
              <a:avLst/>
              <a:gdLst>
                <a:gd name="connsiteX0" fmla="*/ 29880 w 57150"/>
                <a:gd name="connsiteY0" fmla="*/ 792 h 247650"/>
                <a:gd name="connsiteX1" fmla="*/ 1019 w 57150"/>
                <a:gd name="connsiteY1" fmla="*/ 48960 h 247650"/>
                <a:gd name="connsiteX2" fmla="*/ 0 w 57150"/>
                <a:gd name="connsiteY2" fmla="*/ 53799 h 247650"/>
                <a:gd name="connsiteX3" fmla="*/ 2562 w 57150"/>
                <a:gd name="connsiteY3" fmla="*/ 75421 h 247650"/>
                <a:gd name="connsiteX4" fmla="*/ 24317 w 57150"/>
                <a:gd name="connsiteY4" fmla="*/ 207485 h 247650"/>
                <a:gd name="connsiteX5" fmla="*/ 18764 w 57150"/>
                <a:gd name="connsiteY5" fmla="*/ 240784 h 247650"/>
                <a:gd name="connsiteX6" fmla="*/ 55721 w 57150"/>
                <a:gd name="connsiteY6" fmla="*/ 252500 h 247650"/>
                <a:gd name="connsiteX7" fmla="*/ 47368 w 57150"/>
                <a:gd name="connsiteY7" fmla="*/ 240479 h 247650"/>
                <a:gd name="connsiteX8" fmla="*/ 57169 w 57150"/>
                <a:gd name="connsiteY8" fmla="*/ 231459 h 247650"/>
                <a:gd name="connsiteX9" fmla="*/ 29880 w 57150"/>
                <a:gd name="connsiteY9" fmla="*/ 88013 h 247650"/>
                <a:gd name="connsiteX10" fmla="*/ 29880 w 57150"/>
                <a:gd name="connsiteY10" fmla="*/ 792 h 247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7150" h="247650">
                  <a:moveTo>
                    <a:pt x="29880" y="792"/>
                  </a:moveTo>
                  <a:cubicBezTo>
                    <a:pt x="26175" y="8508"/>
                    <a:pt x="1019" y="48960"/>
                    <a:pt x="1019" y="48960"/>
                  </a:cubicBezTo>
                  <a:lnTo>
                    <a:pt x="0" y="53799"/>
                  </a:lnTo>
                  <a:cubicBezTo>
                    <a:pt x="619" y="62171"/>
                    <a:pt x="1457" y="69563"/>
                    <a:pt x="2562" y="75421"/>
                  </a:cubicBezTo>
                  <a:cubicBezTo>
                    <a:pt x="8677" y="107825"/>
                    <a:pt x="24317" y="188111"/>
                    <a:pt x="24317" y="207485"/>
                  </a:cubicBezTo>
                  <a:cubicBezTo>
                    <a:pt x="24317" y="226849"/>
                    <a:pt x="13906" y="235155"/>
                    <a:pt x="18764" y="240784"/>
                  </a:cubicBezTo>
                  <a:cubicBezTo>
                    <a:pt x="23108" y="245823"/>
                    <a:pt x="37652" y="249681"/>
                    <a:pt x="55721" y="252500"/>
                  </a:cubicBezTo>
                  <a:cubicBezTo>
                    <a:pt x="51701" y="247757"/>
                    <a:pt x="47987" y="242918"/>
                    <a:pt x="47368" y="240479"/>
                  </a:cubicBezTo>
                  <a:cubicBezTo>
                    <a:pt x="45920" y="234783"/>
                    <a:pt x="55435" y="236241"/>
                    <a:pt x="57169" y="231459"/>
                  </a:cubicBezTo>
                  <a:cubicBezTo>
                    <a:pt x="58912" y="226678"/>
                    <a:pt x="35576" y="133018"/>
                    <a:pt x="29880" y="88013"/>
                  </a:cubicBezTo>
                  <a:cubicBezTo>
                    <a:pt x="24184" y="43026"/>
                    <a:pt x="33576" y="-6914"/>
                    <a:pt x="29880" y="792"/>
                  </a:cubicBezTo>
                  <a:close/>
                </a:path>
              </a:pathLst>
            </a:custGeom>
            <a:solidFill>
              <a:srgbClr val="5AB5E2">
                <a:alpha val="45000"/>
              </a:srgbClr>
            </a:solidFill>
            <a:ln w="9525" cap="flat">
              <a:noFill/>
              <a:prstDash val="solid"/>
              <a:miter/>
            </a:ln>
          </p:spPr>
          <p:txBody>
            <a:bodyPr rtlCol="0" anchor="ctr"/>
            <a:lstStyle/>
            <a:p>
              <a:endParaRPr lang="en-US"/>
            </a:p>
          </p:txBody>
        </p:sp>
        <p:sp>
          <p:nvSpPr>
            <p:cNvPr id="222" name="Freeform: Shape 163">
              <a:extLst>
                <a:ext uri="{FF2B5EF4-FFF2-40B4-BE49-F238E27FC236}">
                  <a16:creationId xmlns:a16="http://schemas.microsoft.com/office/drawing/2014/main" id="{6332CA4C-E18C-2D5C-2339-641618B488F3}"/>
                </a:ext>
              </a:extLst>
            </p:cNvPr>
            <p:cNvSpPr/>
            <p:nvPr/>
          </p:nvSpPr>
          <p:spPr>
            <a:xfrm>
              <a:off x="7189977" y="3149933"/>
              <a:ext cx="120986" cy="147872"/>
            </a:xfrm>
            <a:custGeom>
              <a:avLst/>
              <a:gdLst>
                <a:gd name="connsiteX0" fmla="*/ 74504 w 85725"/>
                <a:gd name="connsiteY0" fmla="*/ 27118 h 104775"/>
                <a:gd name="connsiteX1" fmla="*/ 76590 w 85725"/>
                <a:gd name="connsiteY1" fmla="*/ 71962 h 104775"/>
                <a:gd name="connsiteX2" fmla="*/ 86849 w 85725"/>
                <a:gd name="connsiteY2" fmla="*/ 77724 h 104775"/>
                <a:gd name="connsiteX3" fmla="*/ 71380 w 85725"/>
                <a:gd name="connsiteY3" fmla="*/ 112414 h 104775"/>
                <a:gd name="connsiteX4" fmla="*/ 0 w 85725"/>
                <a:gd name="connsiteY4" fmla="*/ 78324 h 104775"/>
                <a:gd name="connsiteX5" fmla="*/ 8792 w 85725"/>
                <a:gd name="connsiteY5" fmla="*/ 71266 h 104775"/>
                <a:gd name="connsiteX6" fmla="*/ 448 w 85725"/>
                <a:gd name="connsiteY6" fmla="*/ 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725" h="104775">
                  <a:moveTo>
                    <a:pt x="74504" y="27118"/>
                  </a:moveTo>
                  <a:cubicBezTo>
                    <a:pt x="74504" y="27118"/>
                    <a:pt x="74857" y="70218"/>
                    <a:pt x="76590" y="71962"/>
                  </a:cubicBezTo>
                  <a:cubicBezTo>
                    <a:pt x="78324" y="73705"/>
                    <a:pt x="86849" y="77724"/>
                    <a:pt x="86849" y="77724"/>
                  </a:cubicBezTo>
                  <a:cubicBezTo>
                    <a:pt x="86849" y="77724"/>
                    <a:pt x="80772" y="115196"/>
                    <a:pt x="71380" y="112414"/>
                  </a:cubicBezTo>
                  <a:cubicBezTo>
                    <a:pt x="61998" y="109633"/>
                    <a:pt x="0" y="78324"/>
                    <a:pt x="0" y="78324"/>
                  </a:cubicBezTo>
                  <a:cubicBezTo>
                    <a:pt x="0" y="78324"/>
                    <a:pt x="8792" y="74743"/>
                    <a:pt x="8792" y="71266"/>
                  </a:cubicBezTo>
                  <a:cubicBezTo>
                    <a:pt x="8792" y="67799"/>
                    <a:pt x="448" y="0"/>
                    <a:pt x="448" y="0"/>
                  </a:cubicBezTo>
                </a:path>
              </a:pathLst>
            </a:custGeom>
            <a:solidFill>
              <a:srgbClr val="FFBE9D"/>
            </a:solidFill>
            <a:ln w="9525" cap="flat">
              <a:noFill/>
              <a:prstDash val="solid"/>
              <a:miter/>
            </a:ln>
          </p:spPr>
          <p:txBody>
            <a:bodyPr rtlCol="0" anchor="ctr"/>
            <a:lstStyle/>
            <a:p>
              <a:endParaRPr lang="en-US"/>
            </a:p>
          </p:txBody>
        </p:sp>
        <p:sp>
          <p:nvSpPr>
            <p:cNvPr id="223" name="Freeform: Shape 164">
              <a:extLst>
                <a:ext uri="{FF2B5EF4-FFF2-40B4-BE49-F238E27FC236}">
                  <a16:creationId xmlns:a16="http://schemas.microsoft.com/office/drawing/2014/main" id="{4FA8BAE0-5A47-04AD-932B-EBC831E92775}"/>
                </a:ext>
              </a:extLst>
            </p:cNvPr>
            <p:cNvSpPr/>
            <p:nvPr/>
          </p:nvSpPr>
          <p:spPr>
            <a:xfrm>
              <a:off x="7134713" y="2967204"/>
              <a:ext cx="188200" cy="228529"/>
            </a:xfrm>
            <a:custGeom>
              <a:avLst/>
              <a:gdLst>
                <a:gd name="connsiteX0" fmla="*/ 70609 w 133350"/>
                <a:gd name="connsiteY0" fmla="*/ 0 h 161925"/>
                <a:gd name="connsiteX1" fmla="*/ 110033 w 133350"/>
                <a:gd name="connsiteY1" fmla="*/ 7391 h 161925"/>
                <a:gd name="connsiteX2" fmla="*/ 124816 w 133350"/>
                <a:gd name="connsiteY2" fmla="*/ 47634 h 161925"/>
                <a:gd name="connsiteX3" fmla="*/ 136484 w 133350"/>
                <a:gd name="connsiteY3" fmla="*/ 88173 h 161925"/>
                <a:gd name="connsiteX4" fmla="*/ 131588 w 133350"/>
                <a:gd name="connsiteY4" fmla="*/ 152638 h 161925"/>
                <a:gd name="connsiteX5" fmla="*/ 118329 w 133350"/>
                <a:gd name="connsiteY5" fmla="*/ 159363 h 161925"/>
                <a:gd name="connsiteX6" fmla="*/ 93955 w 133350"/>
                <a:gd name="connsiteY6" fmla="*/ 163963 h 161925"/>
                <a:gd name="connsiteX7" fmla="*/ 54845 w 133350"/>
                <a:gd name="connsiteY7" fmla="*/ 164802 h 161925"/>
                <a:gd name="connsiteX8" fmla="*/ 24632 w 133350"/>
                <a:gd name="connsiteY8" fmla="*/ 120729 h 161925"/>
                <a:gd name="connsiteX9" fmla="*/ 0 w 133350"/>
                <a:gd name="connsiteY9" fmla="*/ 31213 h 161925"/>
                <a:gd name="connsiteX10" fmla="*/ 70609 w 133350"/>
                <a:gd name="connsiteY10" fmla="*/ 0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3350" h="161925">
                  <a:moveTo>
                    <a:pt x="70609" y="0"/>
                  </a:moveTo>
                  <a:cubicBezTo>
                    <a:pt x="79648" y="2457"/>
                    <a:pt x="103461" y="-2467"/>
                    <a:pt x="110033" y="7391"/>
                  </a:cubicBezTo>
                  <a:cubicBezTo>
                    <a:pt x="116605" y="17250"/>
                    <a:pt x="122349" y="41062"/>
                    <a:pt x="124816" y="47634"/>
                  </a:cubicBezTo>
                  <a:cubicBezTo>
                    <a:pt x="129721" y="60712"/>
                    <a:pt x="132922" y="74695"/>
                    <a:pt x="136484" y="88173"/>
                  </a:cubicBezTo>
                  <a:cubicBezTo>
                    <a:pt x="141122" y="105746"/>
                    <a:pt x="148781" y="137941"/>
                    <a:pt x="131588" y="152638"/>
                  </a:cubicBezTo>
                  <a:cubicBezTo>
                    <a:pt x="126645" y="156858"/>
                    <a:pt x="124444" y="158258"/>
                    <a:pt x="118329" y="159363"/>
                  </a:cubicBezTo>
                  <a:cubicBezTo>
                    <a:pt x="110195" y="160830"/>
                    <a:pt x="102089" y="162506"/>
                    <a:pt x="93955" y="163963"/>
                  </a:cubicBezTo>
                  <a:cubicBezTo>
                    <a:pt x="81344" y="166221"/>
                    <a:pt x="67371" y="168869"/>
                    <a:pt x="54845" y="164802"/>
                  </a:cubicBezTo>
                  <a:cubicBezTo>
                    <a:pt x="38110" y="159363"/>
                    <a:pt x="28928" y="136360"/>
                    <a:pt x="24632" y="120729"/>
                  </a:cubicBezTo>
                  <a:lnTo>
                    <a:pt x="0" y="31213"/>
                  </a:lnTo>
                  <a:lnTo>
                    <a:pt x="70609" y="0"/>
                  </a:lnTo>
                  <a:close/>
                </a:path>
              </a:pathLst>
            </a:custGeom>
            <a:solidFill>
              <a:srgbClr val="FFBE9D"/>
            </a:solidFill>
            <a:ln w="9525" cap="flat">
              <a:noFill/>
              <a:prstDash val="solid"/>
              <a:miter/>
            </a:ln>
          </p:spPr>
          <p:txBody>
            <a:bodyPr rtlCol="0" anchor="ctr"/>
            <a:lstStyle/>
            <a:p>
              <a:endParaRPr lang="en-US"/>
            </a:p>
          </p:txBody>
        </p:sp>
        <p:sp>
          <p:nvSpPr>
            <p:cNvPr id="224" name="Freeform: Shape 165">
              <a:extLst>
                <a:ext uri="{FF2B5EF4-FFF2-40B4-BE49-F238E27FC236}">
                  <a16:creationId xmlns:a16="http://schemas.microsoft.com/office/drawing/2014/main" id="{814C0590-81D5-891E-65C4-AC8BA1090D4E}"/>
                </a:ext>
              </a:extLst>
            </p:cNvPr>
            <p:cNvSpPr/>
            <p:nvPr/>
          </p:nvSpPr>
          <p:spPr>
            <a:xfrm>
              <a:off x="7250986" y="3323104"/>
              <a:ext cx="53771" cy="403286"/>
            </a:xfrm>
            <a:custGeom>
              <a:avLst/>
              <a:gdLst>
                <a:gd name="connsiteX0" fmla="*/ 30476 w 38100"/>
                <a:gd name="connsiteY0" fmla="*/ 0 h 285750"/>
                <a:gd name="connsiteX1" fmla="*/ 40353 w 38100"/>
                <a:gd name="connsiteY1" fmla="*/ 255175 h 285750"/>
                <a:gd name="connsiteX2" fmla="*/ 17026 w 38100"/>
                <a:gd name="connsiteY2" fmla="*/ 287350 h 285750"/>
                <a:gd name="connsiteX3" fmla="*/ 986 w 38100"/>
                <a:gd name="connsiteY3" fmla="*/ 247059 h 285750"/>
                <a:gd name="connsiteX4" fmla="*/ 16160 w 38100"/>
                <a:gd name="connsiteY4" fmla="*/ 1114 h 285750"/>
                <a:gd name="connsiteX5" fmla="*/ 30476 w 38100"/>
                <a:gd name="connsiteY5" fmla="*/ 0 h 285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85750">
                  <a:moveTo>
                    <a:pt x="30476" y="0"/>
                  </a:moveTo>
                  <a:cubicBezTo>
                    <a:pt x="30476" y="0"/>
                    <a:pt x="33895" y="158658"/>
                    <a:pt x="40353" y="255175"/>
                  </a:cubicBezTo>
                  <a:lnTo>
                    <a:pt x="17026" y="287350"/>
                  </a:lnTo>
                  <a:lnTo>
                    <a:pt x="986" y="247059"/>
                  </a:lnTo>
                  <a:cubicBezTo>
                    <a:pt x="986" y="247059"/>
                    <a:pt x="-5786" y="130654"/>
                    <a:pt x="16160" y="1114"/>
                  </a:cubicBezTo>
                  <a:lnTo>
                    <a:pt x="30476" y="0"/>
                  </a:lnTo>
                  <a:close/>
                </a:path>
              </a:pathLst>
            </a:custGeom>
            <a:solidFill>
              <a:srgbClr val="1B227A"/>
            </a:solidFill>
            <a:ln w="9525" cap="flat">
              <a:noFill/>
              <a:prstDash val="solid"/>
              <a:miter/>
            </a:ln>
          </p:spPr>
          <p:txBody>
            <a:bodyPr rtlCol="0" anchor="ctr"/>
            <a:lstStyle/>
            <a:p>
              <a:endParaRPr lang="en-US"/>
            </a:p>
          </p:txBody>
        </p:sp>
        <p:sp>
          <p:nvSpPr>
            <p:cNvPr id="225" name="Freeform: Shape 166">
              <a:extLst>
                <a:ext uri="{FF2B5EF4-FFF2-40B4-BE49-F238E27FC236}">
                  <a16:creationId xmlns:a16="http://schemas.microsoft.com/office/drawing/2014/main" id="{36C63EC0-A42E-0034-0602-E3AE87A4E10F}"/>
                </a:ext>
              </a:extLst>
            </p:cNvPr>
            <p:cNvSpPr/>
            <p:nvPr/>
          </p:nvSpPr>
          <p:spPr>
            <a:xfrm>
              <a:off x="7258130" y="3289322"/>
              <a:ext cx="40329" cy="26886"/>
            </a:xfrm>
            <a:custGeom>
              <a:avLst/>
              <a:gdLst>
                <a:gd name="connsiteX0" fmla="*/ 30787 w 28575"/>
                <a:gd name="connsiteY0" fmla="*/ 10001 h 19050"/>
                <a:gd name="connsiteX1" fmla="*/ 30234 w 28575"/>
                <a:gd name="connsiteY1" fmla="*/ 12182 h 19050"/>
                <a:gd name="connsiteX2" fmla="*/ 25405 w 28575"/>
                <a:gd name="connsiteY2" fmla="*/ 23936 h 19050"/>
                <a:gd name="connsiteX3" fmla="*/ 25405 w 28575"/>
                <a:gd name="connsiteY3" fmla="*/ 23936 h 19050"/>
                <a:gd name="connsiteX4" fmla="*/ 11089 w 28575"/>
                <a:gd name="connsiteY4" fmla="*/ 25041 h 19050"/>
                <a:gd name="connsiteX5" fmla="*/ 68 w 28575"/>
                <a:gd name="connsiteY5" fmla="*/ 14459 h 19050"/>
                <a:gd name="connsiteX6" fmla="*/ 16051 w 28575"/>
                <a:gd name="connsiteY6" fmla="*/ 0 h 19050"/>
                <a:gd name="connsiteX7" fmla="*/ 18147 w 28575"/>
                <a:gd name="connsiteY7" fmla="*/ 819 h 19050"/>
                <a:gd name="connsiteX8" fmla="*/ 30606 w 28575"/>
                <a:gd name="connsiteY8" fmla="*/ 9782 h 19050"/>
                <a:gd name="connsiteX9" fmla="*/ 30787 w 28575"/>
                <a:gd name="connsiteY9" fmla="*/ 10001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9050">
                  <a:moveTo>
                    <a:pt x="30787" y="10001"/>
                  </a:moveTo>
                  <a:lnTo>
                    <a:pt x="30234" y="12182"/>
                  </a:lnTo>
                  <a:cubicBezTo>
                    <a:pt x="29196" y="16316"/>
                    <a:pt x="27567" y="20279"/>
                    <a:pt x="25405" y="23936"/>
                  </a:cubicBezTo>
                  <a:lnTo>
                    <a:pt x="25405" y="23936"/>
                  </a:lnTo>
                  <a:lnTo>
                    <a:pt x="11089" y="25041"/>
                  </a:lnTo>
                  <a:cubicBezTo>
                    <a:pt x="11089" y="25041"/>
                    <a:pt x="1354" y="19945"/>
                    <a:pt x="68" y="14459"/>
                  </a:cubicBezTo>
                  <a:cubicBezTo>
                    <a:pt x="-1218" y="8982"/>
                    <a:pt x="16051" y="0"/>
                    <a:pt x="16051" y="0"/>
                  </a:cubicBezTo>
                  <a:lnTo>
                    <a:pt x="18147" y="819"/>
                  </a:lnTo>
                  <a:cubicBezTo>
                    <a:pt x="22986" y="2724"/>
                    <a:pt x="27272" y="5801"/>
                    <a:pt x="30606" y="9782"/>
                  </a:cubicBezTo>
                  <a:lnTo>
                    <a:pt x="30787" y="10001"/>
                  </a:lnTo>
                  <a:close/>
                </a:path>
              </a:pathLst>
            </a:custGeom>
            <a:solidFill>
              <a:srgbClr val="1B227A"/>
            </a:solidFill>
            <a:ln w="9525" cap="flat">
              <a:noFill/>
              <a:prstDash val="solid"/>
              <a:miter/>
            </a:ln>
          </p:spPr>
          <p:txBody>
            <a:bodyPr rtlCol="0" anchor="ctr"/>
            <a:lstStyle/>
            <a:p>
              <a:endParaRPr lang="en-US"/>
            </a:p>
          </p:txBody>
        </p:sp>
        <p:sp>
          <p:nvSpPr>
            <p:cNvPr id="226" name="Freeform: Shape 167">
              <a:extLst>
                <a:ext uri="{FF2B5EF4-FFF2-40B4-BE49-F238E27FC236}">
                  <a16:creationId xmlns:a16="http://schemas.microsoft.com/office/drawing/2014/main" id="{3FFCED19-43AB-2999-0EFC-E2E3A2B8E029}"/>
                </a:ext>
              </a:extLst>
            </p:cNvPr>
            <p:cNvSpPr/>
            <p:nvPr/>
          </p:nvSpPr>
          <p:spPr>
            <a:xfrm>
              <a:off x="7172608" y="3229366"/>
              <a:ext cx="107543" cy="107543"/>
            </a:xfrm>
            <a:custGeom>
              <a:avLst/>
              <a:gdLst>
                <a:gd name="connsiteX0" fmla="*/ 19526 w 76200"/>
                <a:gd name="connsiteY0" fmla="*/ 0 h 76200"/>
                <a:gd name="connsiteX1" fmla="*/ 0 w 76200"/>
                <a:gd name="connsiteY1" fmla="*/ 19698 h 76200"/>
                <a:gd name="connsiteX2" fmla="*/ 47587 w 76200"/>
                <a:gd name="connsiteY2" fmla="*/ 78810 h 76200"/>
                <a:gd name="connsiteX3" fmla="*/ 76648 w 76200"/>
                <a:gd name="connsiteY3" fmla="*/ 42491 h 76200"/>
                <a:gd name="connsiteX4" fmla="*/ 19526 w 76200"/>
                <a:gd name="connsiteY4" fmla="*/ 0 h 7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76200">
                  <a:moveTo>
                    <a:pt x="19526" y="0"/>
                  </a:moveTo>
                  <a:cubicBezTo>
                    <a:pt x="19526" y="0"/>
                    <a:pt x="7182" y="8830"/>
                    <a:pt x="0" y="19698"/>
                  </a:cubicBezTo>
                  <a:cubicBezTo>
                    <a:pt x="7363" y="36547"/>
                    <a:pt x="29261" y="65180"/>
                    <a:pt x="47587" y="78810"/>
                  </a:cubicBezTo>
                  <a:cubicBezTo>
                    <a:pt x="56150" y="55836"/>
                    <a:pt x="76648" y="42491"/>
                    <a:pt x="76648" y="42491"/>
                  </a:cubicBezTo>
                  <a:cubicBezTo>
                    <a:pt x="76648" y="42491"/>
                    <a:pt x="24660" y="31728"/>
                    <a:pt x="19526" y="0"/>
                  </a:cubicBezTo>
                  <a:close/>
                </a:path>
              </a:pathLst>
            </a:custGeom>
            <a:solidFill>
              <a:srgbClr val="EAEAEA"/>
            </a:solidFill>
            <a:ln w="9525" cap="flat">
              <a:noFill/>
              <a:prstDash val="solid"/>
              <a:miter/>
            </a:ln>
          </p:spPr>
          <p:txBody>
            <a:bodyPr rtlCol="0" anchor="ctr"/>
            <a:lstStyle/>
            <a:p>
              <a:endParaRPr lang="en-US"/>
            </a:p>
          </p:txBody>
        </p:sp>
        <p:sp>
          <p:nvSpPr>
            <p:cNvPr id="227" name="Freeform: Shape 168">
              <a:extLst>
                <a:ext uri="{FF2B5EF4-FFF2-40B4-BE49-F238E27FC236}">
                  <a16:creationId xmlns:a16="http://schemas.microsoft.com/office/drawing/2014/main" id="{DD9493E3-2016-68E1-8731-BFC61F786BDC}"/>
                </a:ext>
              </a:extLst>
            </p:cNvPr>
            <p:cNvSpPr/>
            <p:nvPr/>
          </p:nvSpPr>
          <p:spPr>
            <a:xfrm>
              <a:off x="7280784" y="3233386"/>
              <a:ext cx="40329" cy="94100"/>
            </a:xfrm>
            <a:custGeom>
              <a:avLst/>
              <a:gdLst>
                <a:gd name="connsiteX0" fmla="*/ 0 w 28575"/>
                <a:gd name="connsiteY0" fmla="*/ 39643 h 66675"/>
                <a:gd name="connsiteX1" fmla="*/ 28470 w 28575"/>
                <a:gd name="connsiteY1" fmla="*/ 66703 h 66675"/>
                <a:gd name="connsiteX2" fmla="*/ 24603 w 28575"/>
                <a:gd name="connsiteY2" fmla="*/ 16478 h 66675"/>
                <a:gd name="connsiteX3" fmla="*/ 10916 w 28575"/>
                <a:gd name="connsiteY3" fmla="*/ 0 h 66675"/>
                <a:gd name="connsiteX4" fmla="*/ 0 w 28575"/>
                <a:gd name="connsiteY4" fmla="*/ 39643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66675">
                  <a:moveTo>
                    <a:pt x="0" y="39643"/>
                  </a:moveTo>
                  <a:cubicBezTo>
                    <a:pt x="0" y="39643"/>
                    <a:pt x="17859" y="46720"/>
                    <a:pt x="28470" y="66703"/>
                  </a:cubicBezTo>
                  <a:cubicBezTo>
                    <a:pt x="28470" y="66703"/>
                    <a:pt x="31890" y="39681"/>
                    <a:pt x="24603" y="16478"/>
                  </a:cubicBezTo>
                  <a:cubicBezTo>
                    <a:pt x="24603" y="16478"/>
                    <a:pt x="14973" y="314"/>
                    <a:pt x="10916" y="0"/>
                  </a:cubicBezTo>
                  <a:cubicBezTo>
                    <a:pt x="12592" y="19098"/>
                    <a:pt x="0" y="39643"/>
                    <a:pt x="0" y="39643"/>
                  </a:cubicBezTo>
                  <a:close/>
                </a:path>
              </a:pathLst>
            </a:custGeom>
            <a:solidFill>
              <a:srgbClr val="EAEAEA"/>
            </a:solidFill>
            <a:ln w="9525" cap="flat">
              <a:noFill/>
              <a:prstDash val="solid"/>
              <a:miter/>
            </a:ln>
          </p:spPr>
          <p:txBody>
            <a:bodyPr rtlCol="0" anchor="ctr"/>
            <a:lstStyle/>
            <a:p>
              <a:endParaRPr lang="en-US"/>
            </a:p>
          </p:txBody>
        </p:sp>
        <p:sp>
          <p:nvSpPr>
            <p:cNvPr id="228" name="Freeform: Shape 169">
              <a:extLst>
                <a:ext uri="{FF2B5EF4-FFF2-40B4-BE49-F238E27FC236}">
                  <a16:creationId xmlns:a16="http://schemas.microsoft.com/office/drawing/2014/main" id="{A10EFEE1-D518-58A6-5B87-979AD50AB65D}"/>
                </a:ext>
              </a:extLst>
            </p:cNvPr>
            <p:cNvSpPr/>
            <p:nvPr/>
          </p:nvSpPr>
          <p:spPr>
            <a:xfrm>
              <a:off x="7339147" y="3284562"/>
              <a:ext cx="349515" cy="524272"/>
            </a:xfrm>
            <a:custGeom>
              <a:avLst/>
              <a:gdLst>
                <a:gd name="connsiteX0" fmla="*/ 30617 w 247650"/>
                <a:gd name="connsiteY0" fmla="*/ 1906 h 371475"/>
                <a:gd name="connsiteX1" fmla="*/ 122218 w 247650"/>
                <a:gd name="connsiteY1" fmla="*/ 201854 h 371475"/>
                <a:gd name="connsiteX2" fmla="*/ 250587 w 247650"/>
                <a:gd name="connsiteY2" fmla="*/ 347949 h 371475"/>
                <a:gd name="connsiteX3" fmla="*/ 231185 w 247650"/>
                <a:gd name="connsiteY3" fmla="*/ 374219 h 371475"/>
                <a:gd name="connsiteX4" fmla="*/ 72203 w 247650"/>
                <a:gd name="connsiteY4" fmla="*/ 245069 h 371475"/>
                <a:gd name="connsiteX5" fmla="*/ 3 w 247650"/>
                <a:gd name="connsiteY5" fmla="*/ 93746 h 371475"/>
                <a:gd name="connsiteX6" fmla="*/ 30617 w 247650"/>
                <a:gd name="connsiteY6" fmla="*/ 1906 h 371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650" h="371475">
                  <a:moveTo>
                    <a:pt x="30617" y="1906"/>
                  </a:moveTo>
                  <a:cubicBezTo>
                    <a:pt x="62192" y="19460"/>
                    <a:pt x="116208" y="199883"/>
                    <a:pt x="122218" y="201854"/>
                  </a:cubicBezTo>
                  <a:cubicBezTo>
                    <a:pt x="128229" y="203826"/>
                    <a:pt x="250587" y="347949"/>
                    <a:pt x="250587" y="347949"/>
                  </a:cubicBezTo>
                  <a:lnTo>
                    <a:pt x="231185" y="374219"/>
                  </a:lnTo>
                  <a:cubicBezTo>
                    <a:pt x="231185" y="374219"/>
                    <a:pt x="107664" y="284398"/>
                    <a:pt x="72203" y="245069"/>
                  </a:cubicBezTo>
                  <a:cubicBezTo>
                    <a:pt x="47238" y="217380"/>
                    <a:pt x="3" y="93746"/>
                    <a:pt x="3" y="93746"/>
                  </a:cubicBezTo>
                  <a:cubicBezTo>
                    <a:pt x="3" y="93746"/>
                    <a:pt x="-968" y="-15639"/>
                    <a:pt x="30617" y="1906"/>
                  </a:cubicBezTo>
                  <a:close/>
                </a:path>
              </a:pathLst>
            </a:custGeom>
            <a:solidFill>
              <a:srgbClr val="57C6F2"/>
            </a:solidFill>
            <a:ln w="9525" cap="flat">
              <a:noFill/>
              <a:prstDash val="solid"/>
              <a:miter/>
            </a:ln>
          </p:spPr>
          <p:txBody>
            <a:bodyPr rtlCol="0" anchor="ctr"/>
            <a:lstStyle/>
            <a:p>
              <a:endParaRPr lang="en-US"/>
            </a:p>
          </p:txBody>
        </p:sp>
        <p:sp>
          <p:nvSpPr>
            <p:cNvPr id="229" name="Freeform: Shape 170">
              <a:extLst>
                <a:ext uri="{FF2B5EF4-FFF2-40B4-BE49-F238E27FC236}">
                  <a16:creationId xmlns:a16="http://schemas.microsoft.com/office/drawing/2014/main" id="{58BC6327-8CDC-9501-0C43-E1A692842B0D}"/>
                </a:ext>
              </a:extLst>
            </p:cNvPr>
            <p:cNvSpPr/>
            <p:nvPr/>
          </p:nvSpPr>
          <p:spPr>
            <a:xfrm>
              <a:off x="7372316" y="3443041"/>
              <a:ext cx="295743" cy="362958"/>
            </a:xfrm>
            <a:custGeom>
              <a:avLst/>
              <a:gdLst>
                <a:gd name="connsiteX0" fmla="*/ 60312 w 209550"/>
                <a:gd name="connsiteY0" fmla="*/ 125454 h 257175"/>
                <a:gd name="connsiteX1" fmla="*/ 9325 w 209550"/>
                <a:gd name="connsiteY1" fmla="*/ 0 h 257175"/>
                <a:gd name="connsiteX2" fmla="*/ 0 w 209550"/>
                <a:gd name="connsiteY2" fmla="*/ 39243 h 257175"/>
                <a:gd name="connsiteX3" fmla="*/ 48692 w 209550"/>
                <a:gd name="connsiteY3" fmla="*/ 132779 h 257175"/>
                <a:gd name="connsiteX4" fmla="*/ 207674 w 209550"/>
                <a:gd name="connsiteY4" fmla="*/ 261928 h 257175"/>
                <a:gd name="connsiteX5" fmla="*/ 215227 w 209550"/>
                <a:gd name="connsiteY5" fmla="*/ 251708 h 257175"/>
                <a:gd name="connsiteX6" fmla="*/ 60312 w 209550"/>
                <a:gd name="connsiteY6" fmla="*/ 125454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09550" h="257175">
                  <a:moveTo>
                    <a:pt x="60312" y="125454"/>
                  </a:moveTo>
                  <a:cubicBezTo>
                    <a:pt x="48092" y="114633"/>
                    <a:pt x="9325" y="0"/>
                    <a:pt x="9325" y="0"/>
                  </a:cubicBezTo>
                  <a:lnTo>
                    <a:pt x="0" y="39243"/>
                  </a:lnTo>
                  <a:cubicBezTo>
                    <a:pt x="15478" y="75438"/>
                    <a:pt x="35290" y="117920"/>
                    <a:pt x="48692" y="132779"/>
                  </a:cubicBezTo>
                  <a:cubicBezTo>
                    <a:pt x="84163" y="172107"/>
                    <a:pt x="207674" y="261928"/>
                    <a:pt x="207674" y="261928"/>
                  </a:cubicBezTo>
                  <a:lnTo>
                    <a:pt x="215227" y="251708"/>
                  </a:lnTo>
                  <a:cubicBezTo>
                    <a:pt x="215236" y="251708"/>
                    <a:pt x="72542" y="136274"/>
                    <a:pt x="60312" y="125454"/>
                  </a:cubicBezTo>
                  <a:close/>
                </a:path>
              </a:pathLst>
            </a:custGeom>
            <a:solidFill>
              <a:srgbClr val="5AB5E2">
                <a:alpha val="45000"/>
              </a:srgbClr>
            </a:solidFill>
            <a:ln w="9525" cap="flat">
              <a:noFill/>
              <a:prstDash val="solid"/>
              <a:miter/>
            </a:ln>
          </p:spPr>
          <p:txBody>
            <a:bodyPr rtlCol="0" anchor="ctr"/>
            <a:lstStyle/>
            <a:p>
              <a:endParaRPr lang="en-US"/>
            </a:p>
          </p:txBody>
        </p:sp>
        <p:sp>
          <p:nvSpPr>
            <p:cNvPr id="230" name="Freeform: Shape 171">
              <a:extLst>
                <a:ext uri="{FF2B5EF4-FFF2-40B4-BE49-F238E27FC236}">
                  <a16:creationId xmlns:a16="http://schemas.microsoft.com/office/drawing/2014/main" id="{FB73D74D-43C1-617B-F9FE-90A652B8D7E9}"/>
                </a:ext>
              </a:extLst>
            </p:cNvPr>
            <p:cNvSpPr/>
            <p:nvPr/>
          </p:nvSpPr>
          <p:spPr>
            <a:xfrm>
              <a:off x="6880753" y="3711039"/>
              <a:ext cx="322629" cy="255415"/>
            </a:xfrm>
            <a:custGeom>
              <a:avLst/>
              <a:gdLst>
                <a:gd name="connsiteX0" fmla="*/ 194784 w 228600"/>
                <a:gd name="connsiteY0" fmla="*/ 152 h 180975"/>
                <a:gd name="connsiteX1" fmla="*/ 7256 w 228600"/>
                <a:gd name="connsiteY1" fmla="*/ 35556 h 180975"/>
                <a:gd name="connsiteX2" fmla="*/ 322 w 228600"/>
                <a:gd name="connsiteY2" fmla="*/ 46662 h 180975"/>
                <a:gd name="connsiteX3" fmla="*/ 25440 w 228600"/>
                <a:gd name="connsiteY3" fmla="*/ 176364 h 180975"/>
                <a:gd name="connsiteX4" fmla="*/ 35679 w 228600"/>
                <a:gd name="connsiteY4" fmla="*/ 182755 h 180975"/>
                <a:gd name="connsiteX5" fmla="*/ 223207 w 228600"/>
                <a:gd name="connsiteY5" fmla="*/ 147360 h 180975"/>
                <a:gd name="connsiteX6" fmla="*/ 230141 w 228600"/>
                <a:gd name="connsiteY6" fmla="*/ 136254 h 180975"/>
                <a:gd name="connsiteX7" fmla="*/ 205024 w 228600"/>
                <a:gd name="connsiteY7" fmla="*/ 6553 h 180975"/>
                <a:gd name="connsiteX8" fmla="*/ 194784 w 228600"/>
                <a:gd name="connsiteY8" fmla="*/ 152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8600" h="180975">
                  <a:moveTo>
                    <a:pt x="194784" y="152"/>
                  </a:moveTo>
                  <a:lnTo>
                    <a:pt x="7256" y="35556"/>
                  </a:lnTo>
                  <a:cubicBezTo>
                    <a:pt x="2141" y="36518"/>
                    <a:pt x="-1059" y="41643"/>
                    <a:pt x="322" y="46662"/>
                  </a:cubicBezTo>
                  <a:lnTo>
                    <a:pt x="25440" y="176364"/>
                  </a:lnTo>
                  <a:cubicBezTo>
                    <a:pt x="26668" y="180841"/>
                    <a:pt x="31126" y="183622"/>
                    <a:pt x="35679" y="182755"/>
                  </a:cubicBezTo>
                  <a:lnTo>
                    <a:pt x="223207" y="147360"/>
                  </a:lnTo>
                  <a:cubicBezTo>
                    <a:pt x="228322" y="146389"/>
                    <a:pt x="231522" y="141265"/>
                    <a:pt x="230141" y="136254"/>
                  </a:cubicBezTo>
                  <a:lnTo>
                    <a:pt x="205024" y="6553"/>
                  </a:lnTo>
                  <a:cubicBezTo>
                    <a:pt x="203795" y="2085"/>
                    <a:pt x="199347" y="-696"/>
                    <a:pt x="194784" y="152"/>
                  </a:cubicBezTo>
                  <a:close/>
                </a:path>
              </a:pathLst>
            </a:custGeom>
            <a:solidFill>
              <a:srgbClr val="FE7D90"/>
            </a:solidFill>
            <a:ln w="9525" cap="flat">
              <a:noFill/>
              <a:prstDash val="solid"/>
              <a:miter/>
            </a:ln>
          </p:spPr>
          <p:txBody>
            <a:bodyPr rtlCol="0" anchor="ctr"/>
            <a:lstStyle/>
            <a:p>
              <a:endParaRPr lang="en-US"/>
            </a:p>
          </p:txBody>
        </p:sp>
        <p:sp>
          <p:nvSpPr>
            <p:cNvPr id="231" name="Freeform: Shape 172">
              <a:extLst>
                <a:ext uri="{FF2B5EF4-FFF2-40B4-BE49-F238E27FC236}">
                  <a16:creationId xmlns:a16="http://schemas.microsoft.com/office/drawing/2014/main" id="{4240251E-1062-263C-6A25-66B8089C88B8}"/>
                </a:ext>
              </a:extLst>
            </p:cNvPr>
            <p:cNvSpPr/>
            <p:nvPr/>
          </p:nvSpPr>
          <p:spPr>
            <a:xfrm>
              <a:off x="6899140" y="3725315"/>
              <a:ext cx="282300" cy="228529"/>
            </a:xfrm>
            <a:custGeom>
              <a:avLst/>
              <a:gdLst>
                <a:gd name="connsiteX0" fmla="*/ 179546 w 200025"/>
                <a:gd name="connsiteY0" fmla="*/ 0 h 161925"/>
                <a:gd name="connsiteX1" fmla="*/ 0 w 200025"/>
                <a:gd name="connsiteY1" fmla="*/ 33890 h 161925"/>
                <a:gd name="connsiteX2" fmla="*/ 24870 w 200025"/>
                <a:gd name="connsiteY2" fmla="*/ 162687 h 161925"/>
                <a:gd name="connsiteX3" fmla="*/ 204416 w 200025"/>
                <a:gd name="connsiteY3" fmla="*/ 128797 h 161925"/>
              </a:gdLst>
              <a:ahLst/>
              <a:cxnLst>
                <a:cxn ang="0">
                  <a:pos x="connsiteX0" y="connsiteY0"/>
                </a:cxn>
                <a:cxn ang="0">
                  <a:pos x="connsiteX1" y="connsiteY1"/>
                </a:cxn>
                <a:cxn ang="0">
                  <a:pos x="connsiteX2" y="connsiteY2"/>
                </a:cxn>
                <a:cxn ang="0">
                  <a:pos x="connsiteX3" y="connsiteY3"/>
                </a:cxn>
              </a:cxnLst>
              <a:rect l="l" t="t" r="r" b="b"/>
              <a:pathLst>
                <a:path w="200025" h="161925">
                  <a:moveTo>
                    <a:pt x="179546" y="0"/>
                  </a:moveTo>
                  <a:lnTo>
                    <a:pt x="0" y="33890"/>
                  </a:lnTo>
                  <a:lnTo>
                    <a:pt x="24870" y="162687"/>
                  </a:lnTo>
                  <a:lnTo>
                    <a:pt x="204416" y="128797"/>
                  </a:lnTo>
                  <a:close/>
                </a:path>
              </a:pathLst>
            </a:custGeom>
            <a:solidFill>
              <a:srgbClr val="E5F8FF"/>
            </a:solidFill>
            <a:ln w="9525" cap="flat">
              <a:noFill/>
              <a:prstDash val="solid"/>
              <a:miter/>
            </a:ln>
          </p:spPr>
          <p:txBody>
            <a:bodyPr rtlCol="0" anchor="ctr"/>
            <a:lstStyle/>
            <a:p>
              <a:endParaRPr lang="en-US"/>
            </a:p>
          </p:txBody>
        </p:sp>
        <p:sp>
          <p:nvSpPr>
            <p:cNvPr id="232" name="Freeform: Shape 173">
              <a:extLst>
                <a:ext uri="{FF2B5EF4-FFF2-40B4-BE49-F238E27FC236}">
                  <a16:creationId xmlns:a16="http://schemas.microsoft.com/office/drawing/2014/main" id="{6F6C154D-AB7C-5DBC-4FBA-87591814B92B}"/>
                </a:ext>
              </a:extLst>
            </p:cNvPr>
            <p:cNvSpPr/>
            <p:nvPr/>
          </p:nvSpPr>
          <p:spPr>
            <a:xfrm>
              <a:off x="7131581" y="3742830"/>
              <a:ext cx="26886" cy="147872"/>
            </a:xfrm>
            <a:custGeom>
              <a:avLst/>
              <a:gdLst>
                <a:gd name="connsiteX0" fmla="*/ 19612 w 19050"/>
                <a:gd name="connsiteY0" fmla="*/ 109633 h 104775"/>
                <a:gd name="connsiteX1" fmla="*/ 0 w 19050"/>
                <a:gd name="connsiteY1" fmla="*/ 0 h 104775"/>
              </a:gdLst>
              <a:ahLst/>
              <a:cxnLst>
                <a:cxn ang="0">
                  <a:pos x="connsiteX0" y="connsiteY0"/>
                </a:cxn>
                <a:cxn ang="0">
                  <a:pos x="connsiteX1" y="connsiteY1"/>
                </a:cxn>
              </a:cxnLst>
              <a:rect l="l" t="t" r="r" b="b"/>
              <a:pathLst>
                <a:path w="19050" h="104775">
                  <a:moveTo>
                    <a:pt x="19612" y="109633"/>
                  </a:moveTo>
                  <a:lnTo>
                    <a:pt x="0" y="0"/>
                  </a:lnTo>
                </a:path>
              </a:pathLst>
            </a:custGeom>
            <a:ln w="5031" cap="rnd">
              <a:solidFill>
                <a:srgbClr val="A1D2F0"/>
              </a:solidFill>
              <a:prstDash val="solid"/>
              <a:round/>
            </a:ln>
          </p:spPr>
          <p:txBody>
            <a:bodyPr rtlCol="0" anchor="ctr"/>
            <a:lstStyle/>
            <a:p>
              <a:endParaRPr lang="en-US"/>
            </a:p>
          </p:txBody>
        </p:sp>
        <p:sp>
          <p:nvSpPr>
            <p:cNvPr id="233" name="Freeform: Shape 174">
              <a:extLst>
                <a:ext uri="{FF2B5EF4-FFF2-40B4-BE49-F238E27FC236}">
                  <a16:creationId xmlns:a16="http://schemas.microsoft.com/office/drawing/2014/main" id="{46B0BD74-5A22-E86B-AD81-CCA0524D67FD}"/>
                </a:ext>
              </a:extLst>
            </p:cNvPr>
            <p:cNvSpPr/>
            <p:nvPr/>
          </p:nvSpPr>
          <p:spPr>
            <a:xfrm>
              <a:off x="7107680" y="3747468"/>
              <a:ext cx="26886" cy="147872"/>
            </a:xfrm>
            <a:custGeom>
              <a:avLst/>
              <a:gdLst>
                <a:gd name="connsiteX0" fmla="*/ 19612 w 19050"/>
                <a:gd name="connsiteY0" fmla="*/ 109633 h 104775"/>
                <a:gd name="connsiteX1" fmla="*/ 0 w 19050"/>
                <a:gd name="connsiteY1" fmla="*/ 0 h 104775"/>
              </a:gdLst>
              <a:ahLst/>
              <a:cxnLst>
                <a:cxn ang="0">
                  <a:pos x="connsiteX0" y="connsiteY0"/>
                </a:cxn>
                <a:cxn ang="0">
                  <a:pos x="connsiteX1" y="connsiteY1"/>
                </a:cxn>
              </a:cxnLst>
              <a:rect l="l" t="t" r="r" b="b"/>
              <a:pathLst>
                <a:path w="19050" h="104775">
                  <a:moveTo>
                    <a:pt x="19612" y="109633"/>
                  </a:moveTo>
                  <a:lnTo>
                    <a:pt x="0" y="0"/>
                  </a:lnTo>
                </a:path>
              </a:pathLst>
            </a:custGeom>
            <a:ln w="5031" cap="rnd">
              <a:solidFill>
                <a:srgbClr val="A1D2F0"/>
              </a:solidFill>
              <a:prstDash val="solid"/>
              <a:round/>
            </a:ln>
          </p:spPr>
          <p:txBody>
            <a:bodyPr rtlCol="0" anchor="ctr"/>
            <a:lstStyle/>
            <a:p>
              <a:endParaRPr lang="en-US"/>
            </a:p>
          </p:txBody>
        </p:sp>
        <p:sp>
          <p:nvSpPr>
            <p:cNvPr id="234" name="Freeform: Shape 175">
              <a:extLst>
                <a:ext uri="{FF2B5EF4-FFF2-40B4-BE49-F238E27FC236}">
                  <a16:creationId xmlns:a16="http://schemas.microsoft.com/office/drawing/2014/main" id="{C431470F-49A9-035A-10E7-8215970AF806}"/>
                </a:ext>
              </a:extLst>
            </p:cNvPr>
            <p:cNvSpPr/>
            <p:nvPr/>
          </p:nvSpPr>
          <p:spPr>
            <a:xfrm>
              <a:off x="7073293" y="3754499"/>
              <a:ext cx="26886" cy="147872"/>
            </a:xfrm>
            <a:custGeom>
              <a:avLst/>
              <a:gdLst>
                <a:gd name="connsiteX0" fmla="*/ 19612 w 19050"/>
                <a:gd name="connsiteY0" fmla="*/ 109642 h 104775"/>
                <a:gd name="connsiteX1" fmla="*/ 0 w 19050"/>
                <a:gd name="connsiteY1" fmla="*/ 0 h 104775"/>
              </a:gdLst>
              <a:ahLst/>
              <a:cxnLst>
                <a:cxn ang="0">
                  <a:pos x="connsiteX0" y="connsiteY0"/>
                </a:cxn>
                <a:cxn ang="0">
                  <a:pos x="connsiteX1" y="connsiteY1"/>
                </a:cxn>
              </a:cxnLst>
              <a:rect l="l" t="t" r="r" b="b"/>
              <a:pathLst>
                <a:path w="19050" h="104775">
                  <a:moveTo>
                    <a:pt x="19612" y="109642"/>
                  </a:moveTo>
                  <a:lnTo>
                    <a:pt x="0" y="0"/>
                  </a:lnTo>
                </a:path>
              </a:pathLst>
            </a:custGeom>
            <a:ln w="5031" cap="rnd">
              <a:solidFill>
                <a:srgbClr val="A1D2F0"/>
              </a:solidFill>
              <a:prstDash val="solid"/>
              <a:round/>
            </a:ln>
          </p:spPr>
          <p:txBody>
            <a:bodyPr rtlCol="0" anchor="ctr"/>
            <a:lstStyle/>
            <a:p>
              <a:endParaRPr lang="en-US"/>
            </a:p>
          </p:txBody>
        </p:sp>
        <p:sp>
          <p:nvSpPr>
            <p:cNvPr id="235" name="Freeform: Shape 176">
              <a:extLst>
                <a:ext uri="{FF2B5EF4-FFF2-40B4-BE49-F238E27FC236}">
                  <a16:creationId xmlns:a16="http://schemas.microsoft.com/office/drawing/2014/main" id="{45F22B36-BF11-987B-18D5-547655E8A771}"/>
                </a:ext>
              </a:extLst>
            </p:cNvPr>
            <p:cNvSpPr/>
            <p:nvPr/>
          </p:nvSpPr>
          <p:spPr>
            <a:xfrm>
              <a:off x="7038906" y="3761556"/>
              <a:ext cx="26886" cy="147872"/>
            </a:xfrm>
            <a:custGeom>
              <a:avLst/>
              <a:gdLst>
                <a:gd name="connsiteX0" fmla="*/ 19621 w 19050"/>
                <a:gd name="connsiteY0" fmla="*/ 109623 h 104775"/>
                <a:gd name="connsiteX1" fmla="*/ 0 w 19050"/>
                <a:gd name="connsiteY1" fmla="*/ 0 h 104775"/>
              </a:gdLst>
              <a:ahLst/>
              <a:cxnLst>
                <a:cxn ang="0">
                  <a:pos x="connsiteX0" y="connsiteY0"/>
                </a:cxn>
                <a:cxn ang="0">
                  <a:pos x="connsiteX1" y="connsiteY1"/>
                </a:cxn>
              </a:cxnLst>
              <a:rect l="l" t="t" r="r" b="b"/>
              <a:pathLst>
                <a:path w="19050" h="104775">
                  <a:moveTo>
                    <a:pt x="19621" y="109623"/>
                  </a:moveTo>
                  <a:lnTo>
                    <a:pt x="0" y="0"/>
                  </a:lnTo>
                </a:path>
              </a:pathLst>
            </a:custGeom>
            <a:ln w="5031" cap="rnd">
              <a:solidFill>
                <a:srgbClr val="A1D2F0"/>
              </a:solidFill>
              <a:prstDash val="solid"/>
              <a:round/>
            </a:ln>
          </p:spPr>
          <p:txBody>
            <a:bodyPr rtlCol="0" anchor="ctr"/>
            <a:lstStyle/>
            <a:p>
              <a:endParaRPr lang="en-US"/>
            </a:p>
          </p:txBody>
        </p:sp>
        <p:sp>
          <p:nvSpPr>
            <p:cNvPr id="236" name="Freeform: Shape 177">
              <a:extLst>
                <a:ext uri="{FF2B5EF4-FFF2-40B4-BE49-F238E27FC236}">
                  <a16:creationId xmlns:a16="http://schemas.microsoft.com/office/drawing/2014/main" id="{0EE63C8F-DACC-F9BA-392E-3832AB946B7F}"/>
                </a:ext>
              </a:extLst>
            </p:cNvPr>
            <p:cNvSpPr/>
            <p:nvPr/>
          </p:nvSpPr>
          <p:spPr>
            <a:xfrm>
              <a:off x="7001158" y="3768587"/>
              <a:ext cx="26886" cy="147872"/>
            </a:xfrm>
            <a:custGeom>
              <a:avLst/>
              <a:gdLst>
                <a:gd name="connsiteX0" fmla="*/ 22003 w 19050"/>
                <a:gd name="connsiteY0" fmla="*/ 109642 h 104775"/>
                <a:gd name="connsiteX1" fmla="*/ 0 w 19050"/>
                <a:gd name="connsiteY1" fmla="*/ 0 h 104775"/>
              </a:gdLst>
              <a:ahLst/>
              <a:cxnLst>
                <a:cxn ang="0">
                  <a:pos x="connsiteX0" y="connsiteY0"/>
                </a:cxn>
                <a:cxn ang="0">
                  <a:pos x="connsiteX1" y="connsiteY1"/>
                </a:cxn>
              </a:cxnLst>
              <a:rect l="l" t="t" r="r" b="b"/>
              <a:pathLst>
                <a:path w="19050" h="104775">
                  <a:moveTo>
                    <a:pt x="22003" y="109642"/>
                  </a:moveTo>
                  <a:lnTo>
                    <a:pt x="0" y="0"/>
                  </a:lnTo>
                </a:path>
              </a:pathLst>
            </a:custGeom>
            <a:ln w="5031" cap="rnd">
              <a:solidFill>
                <a:srgbClr val="A1D2F0"/>
              </a:solidFill>
              <a:prstDash val="solid"/>
              <a:round/>
            </a:ln>
          </p:spPr>
          <p:txBody>
            <a:bodyPr rtlCol="0" anchor="ctr"/>
            <a:lstStyle/>
            <a:p>
              <a:endParaRPr lang="en-US"/>
            </a:p>
          </p:txBody>
        </p:sp>
        <p:sp>
          <p:nvSpPr>
            <p:cNvPr id="237" name="Freeform: Shape 178">
              <a:extLst>
                <a:ext uri="{FF2B5EF4-FFF2-40B4-BE49-F238E27FC236}">
                  <a16:creationId xmlns:a16="http://schemas.microsoft.com/office/drawing/2014/main" id="{3476CC15-4C4E-43D4-4C97-C38DF84ED648}"/>
                </a:ext>
              </a:extLst>
            </p:cNvPr>
            <p:cNvSpPr/>
            <p:nvPr/>
          </p:nvSpPr>
          <p:spPr>
            <a:xfrm>
              <a:off x="6966771" y="3775631"/>
              <a:ext cx="26886" cy="147872"/>
            </a:xfrm>
            <a:custGeom>
              <a:avLst/>
              <a:gdLst>
                <a:gd name="connsiteX0" fmla="*/ 21993 w 19050"/>
                <a:gd name="connsiteY0" fmla="*/ 109633 h 104775"/>
                <a:gd name="connsiteX1" fmla="*/ 0 w 19050"/>
                <a:gd name="connsiteY1" fmla="*/ 0 h 104775"/>
              </a:gdLst>
              <a:ahLst/>
              <a:cxnLst>
                <a:cxn ang="0">
                  <a:pos x="connsiteX0" y="connsiteY0"/>
                </a:cxn>
                <a:cxn ang="0">
                  <a:pos x="connsiteX1" y="connsiteY1"/>
                </a:cxn>
              </a:cxnLst>
              <a:rect l="l" t="t" r="r" b="b"/>
              <a:pathLst>
                <a:path w="19050" h="104775">
                  <a:moveTo>
                    <a:pt x="21993" y="109633"/>
                  </a:moveTo>
                  <a:lnTo>
                    <a:pt x="0" y="0"/>
                  </a:lnTo>
                </a:path>
              </a:pathLst>
            </a:custGeom>
            <a:ln w="5031" cap="rnd">
              <a:solidFill>
                <a:srgbClr val="A1D2F0"/>
              </a:solidFill>
              <a:prstDash val="solid"/>
              <a:round/>
            </a:ln>
          </p:spPr>
          <p:txBody>
            <a:bodyPr rtlCol="0" anchor="ctr"/>
            <a:lstStyle/>
            <a:p>
              <a:endParaRPr lang="en-US"/>
            </a:p>
          </p:txBody>
        </p:sp>
        <p:sp>
          <p:nvSpPr>
            <p:cNvPr id="238" name="Freeform: Shape 179">
              <a:extLst>
                <a:ext uri="{FF2B5EF4-FFF2-40B4-BE49-F238E27FC236}">
                  <a16:creationId xmlns:a16="http://schemas.microsoft.com/office/drawing/2014/main" id="{109CAD90-2111-6BEE-AC75-929DE794BF5D}"/>
                </a:ext>
              </a:extLst>
            </p:cNvPr>
            <p:cNvSpPr/>
            <p:nvPr/>
          </p:nvSpPr>
          <p:spPr>
            <a:xfrm>
              <a:off x="6931121" y="3782675"/>
              <a:ext cx="26886" cy="147872"/>
            </a:xfrm>
            <a:custGeom>
              <a:avLst/>
              <a:gdLst>
                <a:gd name="connsiteX0" fmla="*/ 22889 w 19050"/>
                <a:gd name="connsiteY0" fmla="*/ 109642 h 104775"/>
                <a:gd name="connsiteX1" fmla="*/ 0 w 19050"/>
                <a:gd name="connsiteY1" fmla="*/ 0 h 104775"/>
              </a:gdLst>
              <a:ahLst/>
              <a:cxnLst>
                <a:cxn ang="0">
                  <a:pos x="connsiteX0" y="connsiteY0"/>
                </a:cxn>
                <a:cxn ang="0">
                  <a:pos x="connsiteX1" y="connsiteY1"/>
                </a:cxn>
              </a:cxnLst>
              <a:rect l="l" t="t" r="r" b="b"/>
              <a:pathLst>
                <a:path w="19050" h="104775">
                  <a:moveTo>
                    <a:pt x="22889" y="109642"/>
                  </a:moveTo>
                  <a:lnTo>
                    <a:pt x="0" y="0"/>
                  </a:lnTo>
                </a:path>
              </a:pathLst>
            </a:custGeom>
            <a:ln w="5031" cap="rnd">
              <a:solidFill>
                <a:srgbClr val="A1D2F0"/>
              </a:solidFill>
              <a:prstDash val="solid"/>
              <a:round/>
            </a:ln>
          </p:spPr>
          <p:txBody>
            <a:bodyPr rtlCol="0" anchor="ctr"/>
            <a:lstStyle/>
            <a:p>
              <a:endParaRPr lang="en-US"/>
            </a:p>
          </p:txBody>
        </p:sp>
        <p:sp>
          <p:nvSpPr>
            <p:cNvPr id="239" name="Freeform: Shape 180">
              <a:extLst>
                <a:ext uri="{FF2B5EF4-FFF2-40B4-BE49-F238E27FC236}">
                  <a16:creationId xmlns:a16="http://schemas.microsoft.com/office/drawing/2014/main" id="{2F81CC13-1BC6-E470-7AE0-E1D914AC2F35}"/>
                </a:ext>
              </a:extLst>
            </p:cNvPr>
            <p:cNvSpPr/>
            <p:nvPr/>
          </p:nvSpPr>
          <p:spPr>
            <a:xfrm>
              <a:off x="6986035" y="3844337"/>
              <a:ext cx="94100" cy="134429"/>
            </a:xfrm>
            <a:custGeom>
              <a:avLst/>
              <a:gdLst>
                <a:gd name="connsiteX0" fmla="*/ 20774 w 66675"/>
                <a:gd name="connsiteY0" fmla="*/ 0 h 95250"/>
                <a:gd name="connsiteX1" fmla="*/ 32166 w 66675"/>
                <a:gd name="connsiteY1" fmla="*/ 22813 h 95250"/>
                <a:gd name="connsiteX2" fmla="*/ 62351 w 66675"/>
                <a:gd name="connsiteY2" fmla="*/ 57960 h 95250"/>
                <a:gd name="connsiteX3" fmla="*/ 68542 w 66675"/>
                <a:gd name="connsiteY3" fmla="*/ 79134 h 95250"/>
                <a:gd name="connsiteX4" fmla="*/ 53264 w 66675"/>
                <a:gd name="connsiteY4" fmla="*/ 92031 h 95250"/>
                <a:gd name="connsiteX5" fmla="*/ 47111 w 66675"/>
                <a:gd name="connsiteY5" fmla="*/ 91869 h 95250"/>
                <a:gd name="connsiteX6" fmla="*/ 45349 w 66675"/>
                <a:gd name="connsiteY6" fmla="*/ 94564 h 95250"/>
                <a:gd name="connsiteX7" fmla="*/ 36947 w 66675"/>
                <a:gd name="connsiteY7" fmla="*/ 98746 h 95250"/>
                <a:gd name="connsiteX8" fmla="*/ 29985 w 66675"/>
                <a:gd name="connsiteY8" fmla="*/ 92450 h 95250"/>
                <a:gd name="connsiteX9" fmla="*/ 11259 w 66675"/>
                <a:gd name="connsiteY9" fmla="*/ 92240 h 95250"/>
                <a:gd name="connsiteX10" fmla="*/ 15783 w 66675"/>
                <a:gd name="connsiteY10" fmla="*/ 82334 h 95250"/>
                <a:gd name="connsiteX11" fmla="*/ 10049 w 66675"/>
                <a:gd name="connsiteY11" fmla="*/ 73105 h 95250"/>
                <a:gd name="connsiteX12" fmla="*/ 4172 w 66675"/>
                <a:gd name="connsiteY12" fmla="*/ 55036 h 95250"/>
                <a:gd name="connsiteX13" fmla="*/ 6039 w 66675"/>
                <a:gd name="connsiteY13" fmla="*/ 41358 h 95250"/>
                <a:gd name="connsiteX14" fmla="*/ 0 w 66675"/>
                <a:gd name="connsiteY14" fmla="*/ 1417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6675" h="95250">
                  <a:moveTo>
                    <a:pt x="20774" y="0"/>
                  </a:moveTo>
                  <a:cubicBezTo>
                    <a:pt x="20774" y="0"/>
                    <a:pt x="28194" y="15126"/>
                    <a:pt x="32166" y="22813"/>
                  </a:cubicBezTo>
                  <a:cubicBezTo>
                    <a:pt x="34747" y="27822"/>
                    <a:pt x="54455" y="44596"/>
                    <a:pt x="62351" y="57960"/>
                  </a:cubicBezTo>
                  <a:cubicBezTo>
                    <a:pt x="66161" y="64418"/>
                    <a:pt x="69513" y="71695"/>
                    <a:pt x="68542" y="79134"/>
                  </a:cubicBezTo>
                  <a:cubicBezTo>
                    <a:pt x="67571" y="86554"/>
                    <a:pt x="60589" y="93602"/>
                    <a:pt x="53264" y="92031"/>
                  </a:cubicBezTo>
                  <a:cubicBezTo>
                    <a:pt x="51178" y="91583"/>
                    <a:pt x="48787" y="90564"/>
                    <a:pt x="47111" y="91869"/>
                  </a:cubicBezTo>
                  <a:cubicBezTo>
                    <a:pt x="46254" y="92526"/>
                    <a:pt x="45882" y="93621"/>
                    <a:pt x="45349" y="94564"/>
                  </a:cubicBezTo>
                  <a:cubicBezTo>
                    <a:pt x="43729" y="97469"/>
                    <a:pt x="40234" y="99203"/>
                    <a:pt x="36947" y="98746"/>
                  </a:cubicBezTo>
                  <a:cubicBezTo>
                    <a:pt x="33652" y="98298"/>
                    <a:pt x="30766" y="95679"/>
                    <a:pt x="29985" y="92450"/>
                  </a:cubicBezTo>
                  <a:cubicBezTo>
                    <a:pt x="24946" y="97155"/>
                    <a:pt x="16183" y="97050"/>
                    <a:pt x="11259" y="92240"/>
                  </a:cubicBezTo>
                  <a:cubicBezTo>
                    <a:pt x="14192" y="89821"/>
                    <a:pt x="16383" y="86087"/>
                    <a:pt x="15783" y="82334"/>
                  </a:cubicBezTo>
                  <a:cubicBezTo>
                    <a:pt x="15202" y="78715"/>
                    <a:pt x="12287" y="76010"/>
                    <a:pt x="10049" y="73105"/>
                  </a:cubicBezTo>
                  <a:cubicBezTo>
                    <a:pt x="6106" y="67989"/>
                    <a:pt x="4001" y="61484"/>
                    <a:pt x="4172" y="55036"/>
                  </a:cubicBezTo>
                  <a:cubicBezTo>
                    <a:pt x="4296" y="50435"/>
                    <a:pt x="5534" y="45939"/>
                    <a:pt x="6039" y="41358"/>
                  </a:cubicBezTo>
                  <a:cubicBezTo>
                    <a:pt x="7077" y="31966"/>
                    <a:pt x="4915" y="22250"/>
                    <a:pt x="0" y="14173"/>
                  </a:cubicBezTo>
                </a:path>
              </a:pathLst>
            </a:custGeom>
            <a:solidFill>
              <a:srgbClr val="FFBE9D"/>
            </a:solidFill>
            <a:ln w="9525" cap="flat">
              <a:noFill/>
              <a:prstDash val="solid"/>
              <a:miter/>
            </a:ln>
          </p:spPr>
          <p:txBody>
            <a:bodyPr rtlCol="0" anchor="ctr"/>
            <a:lstStyle/>
            <a:p>
              <a:endParaRPr lang="en-US"/>
            </a:p>
          </p:txBody>
        </p:sp>
        <p:sp>
          <p:nvSpPr>
            <p:cNvPr id="240" name="Freeform: Shape 181">
              <a:extLst>
                <a:ext uri="{FF2B5EF4-FFF2-40B4-BE49-F238E27FC236}">
                  <a16:creationId xmlns:a16="http://schemas.microsoft.com/office/drawing/2014/main" id="{2AB9AC55-FCE3-3566-88DA-08B34F622419}"/>
                </a:ext>
              </a:extLst>
            </p:cNvPr>
            <p:cNvSpPr/>
            <p:nvPr/>
          </p:nvSpPr>
          <p:spPr>
            <a:xfrm>
              <a:off x="6876985" y="3272196"/>
              <a:ext cx="215086" cy="618372"/>
            </a:xfrm>
            <a:custGeom>
              <a:avLst/>
              <a:gdLst>
                <a:gd name="connsiteX0" fmla="*/ 154525 w 152400"/>
                <a:gd name="connsiteY0" fmla="*/ 102403 h 438150"/>
                <a:gd name="connsiteX1" fmla="*/ 62542 w 152400"/>
                <a:gd name="connsiteY1" fmla="*/ 255470 h 438150"/>
                <a:gd name="connsiteX2" fmla="*/ 108748 w 152400"/>
                <a:gd name="connsiteY2" fmla="*/ 423891 h 438150"/>
                <a:gd name="connsiteX3" fmla="*/ 82401 w 152400"/>
                <a:gd name="connsiteY3" fmla="*/ 440369 h 438150"/>
                <a:gd name="connsiteX4" fmla="*/ 1 w 152400"/>
                <a:gd name="connsiteY4" fmla="*/ 265319 h 438150"/>
                <a:gd name="connsiteX5" fmla="*/ 104214 w 152400"/>
                <a:gd name="connsiteY5" fmla="*/ 27670 h 438150"/>
                <a:gd name="connsiteX6" fmla="*/ 146409 w 152400"/>
                <a:gd name="connsiteY6" fmla="*/ 0 h 438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2400" h="438150">
                  <a:moveTo>
                    <a:pt x="154525" y="102403"/>
                  </a:moveTo>
                  <a:cubicBezTo>
                    <a:pt x="148858" y="122606"/>
                    <a:pt x="62542" y="255470"/>
                    <a:pt x="62542" y="255470"/>
                  </a:cubicBezTo>
                  <a:lnTo>
                    <a:pt x="108748" y="423891"/>
                  </a:lnTo>
                  <a:lnTo>
                    <a:pt x="82401" y="440369"/>
                  </a:lnTo>
                  <a:cubicBezTo>
                    <a:pt x="82401" y="440369"/>
                    <a:pt x="248" y="303867"/>
                    <a:pt x="1" y="265319"/>
                  </a:cubicBezTo>
                  <a:cubicBezTo>
                    <a:pt x="-256" y="226771"/>
                    <a:pt x="60103" y="85449"/>
                    <a:pt x="104214" y="27670"/>
                  </a:cubicBezTo>
                  <a:cubicBezTo>
                    <a:pt x="118254" y="9277"/>
                    <a:pt x="146409" y="0"/>
                    <a:pt x="146409" y="0"/>
                  </a:cubicBezTo>
                </a:path>
              </a:pathLst>
            </a:custGeom>
            <a:solidFill>
              <a:srgbClr val="57C6F2"/>
            </a:solidFill>
            <a:ln w="9525" cap="flat">
              <a:noFill/>
              <a:prstDash val="solid"/>
              <a:miter/>
            </a:ln>
          </p:spPr>
          <p:txBody>
            <a:bodyPr rtlCol="0" anchor="ctr"/>
            <a:lstStyle/>
            <a:p>
              <a:endParaRPr lang="en-US"/>
            </a:p>
          </p:txBody>
        </p:sp>
        <p:sp>
          <p:nvSpPr>
            <p:cNvPr id="241" name="Freeform: Shape 182">
              <a:extLst>
                <a:ext uri="{FF2B5EF4-FFF2-40B4-BE49-F238E27FC236}">
                  <a16:creationId xmlns:a16="http://schemas.microsoft.com/office/drawing/2014/main" id="{B7ADD334-56C8-8BF7-E1CF-77CA7B57981E}"/>
                </a:ext>
              </a:extLst>
            </p:cNvPr>
            <p:cNvSpPr/>
            <p:nvPr/>
          </p:nvSpPr>
          <p:spPr>
            <a:xfrm>
              <a:off x="7086025" y="2918903"/>
              <a:ext cx="228529" cy="255415"/>
            </a:xfrm>
            <a:custGeom>
              <a:avLst/>
              <a:gdLst>
                <a:gd name="connsiteX0" fmla="*/ 49881 w 161925"/>
                <a:gd name="connsiteY0" fmla="*/ 139427 h 180975"/>
                <a:gd name="connsiteX1" fmla="*/ 63607 w 161925"/>
                <a:gd name="connsiteY1" fmla="*/ 138036 h 180975"/>
                <a:gd name="connsiteX2" fmla="*/ 70103 w 161925"/>
                <a:gd name="connsiteY2" fmla="*/ 145894 h 180975"/>
                <a:gd name="connsiteX3" fmla="*/ 77704 w 161925"/>
                <a:gd name="connsiteY3" fmla="*/ 140513 h 180975"/>
                <a:gd name="connsiteX4" fmla="*/ 76456 w 161925"/>
                <a:gd name="connsiteY4" fmla="*/ 130302 h 180975"/>
                <a:gd name="connsiteX5" fmla="*/ 69617 w 161925"/>
                <a:gd name="connsiteY5" fmla="*/ 108271 h 180975"/>
                <a:gd name="connsiteX6" fmla="*/ 68026 w 161925"/>
                <a:gd name="connsiteY6" fmla="*/ 86220 h 180975"/>
                <a:gd name="connsiteX7" fmla="*/ 74980 w 161925"/>
                <a:gd name="connsiteY7" fmla="*/ 77314 h 180975"/>
                <a:gd name="connsiteX8" fmla="*/ 108784 w 161925"/>
                <a:gd name="connsiteY8" fmla="*/ 62836 h 180975"/>
                <a:gd name="connsiteX9" fmla="*/ 145179 w 161925"/>
                <a:gd name="connsiteY9" fmla="*/ 55378 h 180975"/>
                <a:gd name="connsiteX10" fmla="*/ 159038 w 161925"/>
                <a:gd name="connsiteY10" fmla="*/ 48396 h 180975"/>
                <a:gd name="connsiteX11" fmla="*/ 168858 w 161925"/>
                <a:gd name="connsiteY11" fmla="*/ 25984 h 180975"/>
                <a:gd name="connsiteX12" fmla="*/ 161752 w 161925"/>
                <a:gd name="connsiteY12" fmla="*/ 2105 h 180975"/>
                <a:gd name="connsiteX13" fmla="*/ 158114 w 161925"/>
                <a:gd name="connsiteY13" fmla="*/ 10392 h 180975"/>
                <a:gd name="connsiteX14" fmla="*/ 151484 w 161925"/>
                <a:gd name="connsiteY14" fmla="*/ 0 h 180975"/>
                <a:gd name="connsiteX15" fmla="*/ 45519 w 161925"/>
                <a:gd name="connsiteY15" fmla="*/ 21831 h 180975"/>
                <a:gd name="connsiteX16" fmla="*/ 21363 w 161925"/>
                <a:gd name="connsiteY16" fmla="*/ 53588 h 180975"/>
                <a:gd name="connsiteX17" fmla="*/ 18734 w 161925"/>
                <a:gd name="connsiteY17" fmla="*/ 57055 h 180975"/>
                <a:gd name="connsiteX18" fmla="*/ 161 w 161925"/>
                <a:gd name="connsiteY18" fmla="*/ 101079 h 180975"/>
                <a:gd name="connsiteX19" fmla="*/ 26221 w 161925"/>
                <a:gd name="connsiteY19" fmla="*/ 171393 h 180975"/>
                <a:gd name="connsiteX20" fmla="*/ 36480 w 161925"/>
                <a:gd name="connsiteY20" fmla="*/ 183661 h 180975"/>
                <a:gd name="connsiteX21" fmla="*/ 55768 w 161925"/>
                <a:gd name="connsiteY21" fmla="*/ 188014 h 180975"/>
                <a:gd name="connsiteX22" fmla="*/ 73665 w 161925"/>
                <a:gd name="connsiteY22" fmla="*/ 181289 h 180975"/>
                <a:gd name="connsiteX23" fmla="*/ 61845 w 161925"/>
                <a:gd name="connsiteY23" fmla="*/ 16563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61925" h="180975">
                  <a:moveTo>
                    <a:pt x="49881" y="139427"/>
                  </a:moveTo>
                  <a:cubicBezTo>
                    <a:pt x="55558" y="136103"/>
                    <a:pt x="59911" y="132598"/>
                    <a:pt x="63607" y="138036"/>
                  </a:cubicBezTo>
                  <a:cubicBezTo>
                    <a:pt x="65569" y="140922"/>
                    <a:pt x="66760" y="144904"/>
                    <a:pt x="70103" y="145894"/>
                  </a:cubicBezTo>
                  <a:cubicBezTo>
                    <a:pt x="73437" y="146885"/>
                    <a:pt x="76885" y="143885"/>
                    <a:pt x="77704" y="140513"/>
                  </a:cubicBezTo>
                  <a:cubicBezTo>
                    <a:pt x="78523" y="137141"/>
                    <a:pt x="77485" y="133617"/>
                    <a:pt x="76456" y="130302"/>
                  </a:cubicBezTo>
                  <a:cubicBezTo>
                    <a:pt x="74180" y="122958"/>
                    <a:pt x="71894" y="115624"/>
                    <a:pt x="69617" y="108271"/>
                  </a:cubicBezTo>
                  <a:cubicBezTo>
                    <a:pt x="67379" y="101089"/>
                    <a:pt x="65169" y="93183"/>
                    <a:pt x="68026" y="86220"/>
                  </a:cubicBezTo>
                  <a:cubicBezTo>
                    <a:pt x="69465" y="82706"/>
                    <a:pt x="72094" y="79791"/>
                    <a:pt x="74980" y="77314"/>
                  </a:cubicBezTo>
                  <a:cubicBezTo>
                    <a:pt x="84381" y="69237"/>
                    <a:pt x="96640" y="65332"/>
                    <a:pt x="108784" y="62836"/>
                  </a:cubicBezTo>
                  <a:cubicBezTo>
                    <a:pt x="120919" y="60360"/>
                    <a:pt x="133359" y="59093"/>
                    <a:pt x="145179" y="55378"/>
                  </a:cubicBezTo>
                  <a:cubicBezTo>
                    <a:pt x="150142" y="53807"/>
                    <a:pt x="155066" y="51768"/>
                    <a:pt x="159038" y="48396"/>
                  </a:cubicBezTo>
                  <a:cubicBezTo>
                    <a:pt x="165448" y="42958"/>
                    <a:pt x="168763" y="34404"/>
                    <a:pt x="168858" y="25984"/>
                  </a:cubicBezTo>
                  <a:cubicBezTo>
                    <a:pt x="168944" y="17574"/>
                    <a:pt x="166058" y="9325"/>
                    <a:pt x="161752" y="2105"/>
                  </a:cubicBezTo>
                  <a:cubicBezTo>
                    <a:pt x="160857" y="4991"/>
                    <a:pt x="159638" y="7782"/>
                    <a:pt x="158114" y="10392"/>
                  </a:cubicBezTo>
                  <a:cubicBezTo>
                    <a:pt x="156638" y="6525"/>
                    <a:pt x="154361" y="2972"/>
                    <a:pt x="151484" y="0"/>
                  </a:cubicBezTo>
                  <a:cubicBezTo>
                    <a:pt x="147941" y="19717"/>
                    <a:pt x="64912" y="13126"/>
                    <a:pt x="45519" y="21831"/>
                  </a:cubicBezTo>
                  <a:cubicBezTo>
                    <a:pt x="32079" y="27851"/>
                    <a:pt x="20954" y="31794"/>
                    <a:pt x="21363" y="53588"/>
                  </a:cubicBezTo>
                  <a:cubicBezTo>
                    <a:pt x="20973" y="54997"/>
                    <a:pt x="19811" y="56055"/>
                    <a:pt x="18734" y="57055"/>
                  </a:cubicBezTo>
                  <a:cubicBezTo>
                    <a:pt x="6828" y="67989"/>
                    <a:pt x="1666" y="81315"/>
                    <a:pt x="161" y="101079"/>
                  </a:cubicBezTo>
                  <a:cubicBezTo>
                    <a:pt x="-1668" y="125263"/>
                    <a:pt x="12419" y="151457"/>
                    <a:pt x="26221" y="171393"/>
                  </a:cubicBezTo>
                  <a:cubicBezTo>
                    <a:pt x="29688" y="176403"/>
                    <a:pt x="31622" y="179965"/>
                    <a:pt x="36480" y="183661"/>
                  </a:cubicBezTo>
                  <a:cubicBezTo>
                    <a:pt x="41328" y="187347"/>
                    <a:pt x="49786" y="189157"/>
                    <a:pt x="55768" y="188014"/>
                  </a:cubicBezTo>
                  <a:cubicBezTo>
                    <a:pt x="61759" y="186871"/>
                    <a:pt x="73551" y="187385"/>
                    <a:pt x="73665" y="181289"/>
                  </a:cubicBezTo>
                  <a:cubicBezTo>
                    <a:pt x="73751" y="176927"/>
                    <a:pt x="64426" y="169154"/>
                    <a:pt x="61845" y="165630"/>
                  </a:cubicBezTo>
                </a:path>
              </a:pathLst>
            </a:custGeom>
            <a:solidFill>
              <a:srgbClr val="1B227A"/>
            </a:solidFill>
            <a:ln w="9525" cap="flat">
              <a:noFill/>
              <a:prstDash val="solid"/>
              <a:miter/>
            </a:ln>
          </p:spPr>
          <p:txBody>
            <a:bodyPr rtlCol="0" anchor="ctr"/>
            <a:lstStyle/>
            <a:p>
              <a:endParaRPr lang="en-US"/>
            </a:p>
          </p:txBody>
        </p:sp>
        <p:sp>
          <p:nvSpPr>
            <p:cNvPr id="242" name="Freeform: Shape 183">
              <a:extLst>
                <a:ext uri="{FF2B5EF4-FFF2-40B4-BE49-F238E27FC236}">
                  <a16:creationId xmlns:a16="http://schemas.microsoft.com/office/drawing/2014/main" id="{D90FEEBD-99B9-00A5-872D-6D2D4DD2EBEA}"/>
                </a:ext>
              </a:extLst>
            </p:cNvPr>
            <p:cNvSpPr/>
            <p:nvPr/>
          </p:nvSpPr>
          <p:spPr>
            <a:xfrm>
              <a:off x="7147110" y="3105115"/>
              <a:ext cx="26886" cy="53771"/>
            </a:xfrm>
            <a:custGeom>
              <a:avLst/>
              <a:gdLst>
                <a:gd name="connsiteX0" fmla="*/ 28335 w 19050"/>
                <a:gd name="connsiteY0" fmla="*/ 30327 h 38100"/>
                <a:gd name="connsiteX1" fmla="*/ 26783 w 19050"/>
                <a:gd name="connsiteY1" fmla="*/ 37576 h 38100"/>
                <a:gd name="connsiteX2" fmla="*/ 16953 w 19050"/>
                <a:gd name="connsiteY2" fmla="*/ 38967 h 38100"/>
                <a:gd name="connsiteX3" fmla="*/ 389 w 19050"/>
                <a:gd name="connsiteY3" fmla="*/ 18640 h 38100"/>
                <a:gd name="connsiteX4" fmla="*/ 13629 w 19050"/>
                <a:gd name="connsiteY4" fmla="*/ 438 h 38100"/>
                <a:gd name="connsiteX5" fmla="*/ 22668 w 19050"/>
                <a:gd name="connsiteY5" fmla="*/ 14202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050" h="38100">
                  <a:moveTo>
                    <a:pt x="28335" y="30327"/>
                  </a:moveTo>
                  <a:cubicBezTo>
                    <a:pt x="28335" y="30327"/>
                    <a:pt x="29316" y="34385"/>
                    <a:pt x="26783" y="37576"/>
                  </a:cubicBezTo>
                  <a:cubicBezTo>
                    <a:pt x="24563" y="40376"/>
                    <a:pt x="20049" y="39976"/>
                    <a:pt x="16953" y="38967"/>
                  </a:cubicBezTo>
                  <a:cubicBezTo>
                    <a:pt x="8133" y="36109"/>
                    <a:pt x="2047" y="27518"/>
                    <a:pt x="389" y="18640"/>
                  </a:cubicBezTo>
                  <a:cubicBezTo>
                    <a:pt x="-1573" y="8172"/>
                    <a:pt x="4047" y="-2286"/>
                    <a:pt x="13629" y="438"/>
                  </a:cubicBezTo>
                  <a:cubicBezTo>
                    <a:pt x="19229" y="2029"/>
                    <a:pt x="22735" y="8382"/>
                    <a:pt x="22668" y="14202"/>
                  </a:cubicBezTo>
                </a:path>
              </a:pathLst>
            </a:custGeom>
            <a:solidFill>
              <a:srgbClr val="FFBE9D"/>
            </a:solidFill>
            <a:ln w="9525" cap="flat">
              <a:noFill/>
              <a:prstDash val="solid"/>
              <a:miter/>
            </a:ln>
          </p:spPr>
          <p:txBody>
            <a:bodyPr rtlCol="0" anchor="ctr"/>
            <a:lstStyle/>
            <a:p>
              <a:endParaRPr lang="en-US"/>
            </a:p>
          </p:txBody>
        </p:sp>
        <p:sp>
          <p:nvSpPr>
            <p:cNvPr id="243" name="Freeform: Shape 184">
              <a:extLst>
                <a:ext uri="{FF2B5EF4-FFF2-40B4-BE49-F238E27FC236}">
                  <a16:creationId xmlns:a16="http://schemas.microsoft.com/office/drawing/2014/main" id="{3CCE00D4-D3F2-A62C-8587-41BAECAC53EA}"/>
                </a:ext>
              </a:extLst>
            </p:cNvPr>
            <p:cNvSpPr/>
            <p:nvPr/>
          </p:nvSpPr>
          <p:spPr>
            <a:xfrm>
              <a:off x="7257487" y="3193407"/>
              <a:ext cx="26886" cy="13443"/>
            </a:xfrm>
            <a:custGeom>
              <a:avLst/>
              <a:gdLst>
                <a:gd name="connsiteX0" fmla="*/ 26632 w 19050"/>
                <a:gd name="connsiteY0" fmla="*/ 0 h 9525"/>
                <a:gd name="connsiteX1" fmla="*/ 0 w 19050"/>
                <a:gd name="connsiteY1" fmla="*/ 4906 h 9525"/>
                <a:gd name="connsiteX2" fmla="*/ 26984 w 19050"/>
                <a:gd name="connsiteY2" fmla="*/ 14859 h 9525"/>
              </a:gdLst>
              <a:ahLst/>
              <a:cxnLst>
                <a:cxn ang="0">
                  <a:pos x="connsiteX0" y="connsiteY0"/>
                </a:cxn>
                <a:cxn ang="0">
                  <a:pos x="connsiteX1" y="connsiteY1"/>
                </a:cxn>
                <a:cxn ang="0">
                  <a:pos x="connsiteX2" y="connsiteY2"/>
                </a:cxn>
              </a:cxnLst>
              <a:rect l="l" t="t" r="r" b="b"/>
              <a:pathLst>
                <a:path w="19050" h="9525">
                  <a:moveTo>
                    <a:pt x="26632" y="0"/>
                  </a:moveTo>
                  <a:lnTo>
                    <a:pt x="0" y="4906"/>
                  </a:lnTo>
                  <a:cubicBezTo>
                    <a:pt x="0" y="4906"/>
                    <a:pt x="8887" y="14859"/>
                    <a:pt x="26984" y="14859"/>
                  </a:cubicBezTo>
                </a:path>
              </a:pathLst>
            </a:custGeom>
            <a:solidFill>
              <a:srgbClr val="F2A181"/>
            </a:solidFill>
            <a:ln w="9525" cap="flat">
              <a:noFill/>
              <a:prstDash val="solid"/>
              <a:miter/>
            </a:ln>
          </p:spPr>
          <p:txBody>
            <a:bodyPr rtlCol="0" anchor="ctr"/>
            <a:lstStyle/>
            <a:p>
              <a:endParaRPr lang="en-US"/>
            </a:p>
          </p:txBody>
        </p:sp>
        <p:sp>
          <p:nvSpPr>
            <p:cNvPr id="244" name="Freeform: Shape 185">
              <a:extLst>
                <a:ext uri="{FF2B5EF4-FFF2-40B4-BE49-F238E27FC236}">
                  <a16:creationId xmlns:a16="http://schemas.microsoft.com/office/drawing/2014/main" id="{EF1B6154-FEC7-B090-D862-26B3A03DD0AB}"/>
                </a:ext>
              </a:extLst>
            </p:cNvPr>
            <p:cNvSpPr/>
            <p:nvPr/>
          </p:nvSpPr>
          <p:spPr>
            <a:xfrm>
              <a:off x="7260888" y="4059625"/>
              <a:ext cx="120986" cy="699029"/>
            </a:xfrm>
            <a:custGeom>
              <a:avLst/>
              <a:gdLst>
                <a:gd name="connsiteX0" fmla="*/ 83372 w 85725"/>
                <a:gd name="connsiteY0" fmla="*/ 223047 h 495300"/>
                <a:gd name="connsiteX1" fmla="*/ 67951 w 85725"/>
                <a:gd name="connsiteY1" fmla="*/ 164459 h 495300"/>
                <a:gd name="connsiteX2" fmla="*/ 11078 w 85725"/>
                <a:gd name="connsiteY2" fmla="*/ 0 h 495300"/>
                <a:gd name="connsiteX3" fmla="*/ 0 w 85725"/>
                <a:gd name="connsiteY3" fmla="*/ 58969 h 495300"/>
                <a:gd name="connsiteX4" fmla="*/ 33204 w 85725"/>
                <a:gd name="connsiteY4" fmla="*/ 135150 h 495300"/>
                <a:gd name="connsiteX5" fmla="*/ 33204 w 85725"/>
                <a:gd name="connsiteY5" fmla="*/ 135150 h 495300"/>
                <a:gd name="connsiteX6" fmla="*/ 33214 w 85725"/>
                <a:gd name="connsiteY6" fmla="*/ 135169 h 495300"/>
                <a:gd name="connsiteX7" fmla="*/ 46358 w 85725"/>
                <a:gd name="connsiteY7" fmla="*/ 161029 h 495300"/>
                <a:gd name="connsiteX8" fmla="*/ 61351 w 85725"/>
                <a:gd name="connsiteY8" fmla="*/ 223552 h 495300"/>
                <a:gd name="connsiteX9" fmla="*/ 53854 w 85725"/>
                <a:gd name="connsiteY9" fmla="*/ 324974 h 495300"/>
                <a:gd name="connsiteX10" fmla="*/ 75314 w 85725"/>
                <a:gd name="connsiteY10" fmla="*/ 501158 h 495300"/>
                <a:gd name="connsiteX11" fmla="*/ 87621 w 85725"/>
                <a:gd name="connsiteY11" fmla="*/ 502615 h 495300"/>
                <a:gd name="connsiteX12" fmla="*/ 83372 w 85725"/>
                <a:gd name="connsiteY12" fmla="*/ 421834 h 495300"/>
                <a:gd name="connsiteX13" fmla="*/ 67951 w 85725"/>
                <a:gd name="connsiteY13" fmla="*/ 306295 h 495300"/>
                <a:gd name="connsiteX14" fmla="*/ 83372 w 85725"/>
                <a:gd name="connsiteY14" fmla="*/ 223047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5725" h="495300">
                  <a:moveTo>
                    <a:pt x="83372" y="223047"/>
                  </a:moveTo>
                  <a:cubicBezTo>
                    <a:pt x="88192" y="207245"/>
                    <a:pt x="74628" y="182728"/>
                    <a:pt x="67951" y="164459"/>
                  </a:cubicBezTo>
                  <a:cubicBezTo>
                    <a:pt x="61274" y="146180"/>
                    <a:pt x="11078" y="0"/>
                    <a:pt x="11078" y="0"/>
                  </a:cubicBezTo>
                  <a:lnTo>
                    <a:pt x="0" y="58969"/>
                  </a:lnTo>
                  <a:cubicBezTo>
                    <a:pt x="10420" y="84239"/>
                    <a:pt x="21803" y="111280"/>
                    <a:pt x="33204" y="135150"/>
                  </a:cubicBezTo>
                  <a:lnTo>
                    <a:pt x="33204" y="135150"/>
                  </a:lnTo>
                  <a:lnTo>
                    <a:pt x="33214" y="135169"/>
                  </a:lnTo>
                  <a:cubicBezTo>
                    <a:pt x="37605" y="144370"/>
                    <a:pt x="42005" y="153067"/>
                    <a:pt x="46358" y="161029"/>
                  </a:cubicBezTo>
                  <a:cubicBezTo>
                    <a:pt x="54293" y="178936"/>
                    <a:pt x="62636" y="203092"/>
                    <a:pt x="61351" y="223552"/>
                  </a:cubicBezTo>
                  <a:cubicBezTo>
                    <a:pt x="58503" y="232896"/>
                    <a:pt x="45711" y="291236"/>
                    <a:pt x="53854" y="324974"/>
                  </a:cubicBezTo>
                  <a:cubicBezTo>
                    <a:pt x="71028" y="396126"/>
                    <a:pt x="75314" y="501158"/>
                    <a:pt x="75314" y="501158"/>
                  </a:cubicBezTo>
                  <a:cubicBezTo>
                    <a:pt x="79677" y="501967"/>
                    <a:pt x="83753" y="502377"/>
                    <a:pt x="87621" y="502615"/>
                  </a:cubicBezTo>
                  <a:cubicBezTo>
                    <a:pt x="86173" y="476678"/>
                    <a:pt x="83649" y="430892"/>
                    <a:pt x="83372" y="421834"/>
                  </a:cubicBezTo>
                  <a:cubicBezTo>
                    <a:pt x="82972" y="409051"/>
                    <a:pt x="66799" y="335423"/>
                    <a:pt x="67951" y="306295"/>
                  </a:cubicBezTo>
                  <a:cubicBezTo>
                    <a:pt x="69104" y="277177"/>
                    <a:pt x="78543" y="238858"/>
                    <a:pt x="83372" y="223047"/>
                  </a:cubicBezTo>
                  <a:close/>
                </a:path>
              </a:pathLst>
            </a:custGeom>
            <a:solidFill>
              <a:srgbClr val="2679C4"/>
            </a:solidFill>
            <a:ln w="9525" cap="flat">
              <a:noFill/>
              <a:prstDash val="solid"/>
              <a:miter/>
            </a:ln>
          </p:spPr>
          <p:txBody>
            <a:bodyPr rtlCol="0" anchor="ctr"/>
            <a:lstStyle/>
            <a:p>
              <a:endParaRPr lang="en-US"/>
            </a:p>
          </p:txBody>
        </p:sp>
        <p:sp>
          <p:nvSpPr>
            <p:cNvPr id="245" name="Freeform: Shape 186">
              <a:extLst>
                <a:ext uri="{FF2B5EF4-FFF2-40B4-BE49-F238E27FC236}">
                  <a16:creationId xmlns:a16="http://schemas.microsoft.com/office/drawing/2014/main" id="{4721427D-0ECA-743E-CA05-6BB0DA6EC342}"/>
                </a:ext>
              </a:extLst>
            </p:cNvPr>
            <p:cNvSpPr/>
            <p:nvPr/>
          </p:nvSpPr>
          <p:spPr>
            <a:xfrm>
              <a:off x="7159435" y="3763923"/>
              <a:ext cx="26886" cy="80657"/>
            </a:xfrm>
            <a:custGeom>
              <a:avLst/>
              <a:gdLst>
                <a:gd name="connsiteX0" fmla="*/ 27946 w 19050"/>
                <a:gd name="connsiteY0" fmla="*/ 60274 h 57150"/>
                <a:gd name="connsiteX1" fmla="*/ 11716 w 19050"/>
                <a:gd name="connsiteY1" fmla="*/ 64122 h 57150"/>
                <a:gd name="connsiteX2" fmla="*/ 0 w 19050"/>
                <a:gd name="connsiteY2" fmla="*/ 3438 h 57150"/>
                <a:gd name="connsiteX3" fmla="*/ 16278 w 19050"/>
                <a:gd name="connsiteY3" fmla="*/ 0 h 57150"/>
              </a:gdLst>
              <a:ahLst/>
              <a:cxnLst>
                <a:cxn ang="0">
                  <a:pos x="connsiteX0" y="connsiteY0"/>
                </a:cxn>
                <a:cxn ang="0">
                  <a:pos x="connsiteX1" y="connsiteY1"/>
                </a:cxn>
                <a:cxn ang="0">
                  <a:pos x="connsiteX2" y="connsiteY2"/>
                </a:cxn>
                <a:cxn ang="0">
                  <a:pos x="connsiteX3" y="connsiteY3"/>
                </a:cxn>
              </a:cxnLst>
              <a:rect l="l" t="t" r="r" b="b"/>
              <a:pathLst>
                <a:path w="19050" h="57150">
                  <a:moveTo>
                    <a:pt x="27946" y="60274"/>
                  </a:moveTo>
                  <a:lnTo>
                    <a:pt x="11716" y="64122"/>
                  </a:lnTo>
                  <a:lnTo>
                    <a:pt x="0" y="3438"/>
                  </a:lnTo>
                  <a:lnTo>
                    <a:pt x="16278" y="0"/>
                  </a:lnTo>
                  <a:close/>
                </a:path>
              </a:pathLst>
            </a:custGeom>
            <a:solidFill>
              <a:srgbClr val="FE7D90"/>
            </a:solidFill>
            <a:ln w="9525" cap="flat">
              <a:noFill/>
              <a:prstDash val="solid"/>
              <a:miter/>
            </a:ln>
          </p:spPr>
          <p:txBody>
            <a:bodyPr rtlCol="0" anchor="ctr"/>
            <a:lstStyle/>
            <a:p>
              <a:endParaRPr lang="en-US"/>
            </a:p>
          </p:txBody>
        </p:sp>
        <p:sp>
          <p:nvSpPr>
            <p:cNvPr id="246" name="Freeform: Shape 187">
              <a:extLst>
                <a:ext uri="{FF2B5EF4-FFF2-40B4-BE49-F238E27FC236}">
                  <a16:creationId xmlns:a16="http://schemas.microsoft.com/office/drawing/2014/main" id="{62896330-96C6-B70D-64E5-E17E937270EF}"/>
                </a:ext>
              </a:extLst>
            </p:cNvPr>
            <p:cNvSpPr/>
            <p:nvPr/>
          </p:nvSpPr>
          <p:spPr>
            <a:xfrm>
              <a:off x="7180163" y="3781323"/>
              <a:ext cx="40329" cy="40329"/>
            </a:xfrm>
            <a:custGeom>
              <a:avLst/>
              <a:gdLst>
                <a:gd name="connsiteX0" fmla="*/ 35862 w 28575"/>
                <a:gd name="connsiteY0" fmla="*/ 12026 h 28575"/>
                <a:gd name="connsiteX1" fmla="*/ 18602 w 28575"/>
                <a:gd name="connsiteY1" fmla="*/ 263 h 28575"/>
                <a:gd name="connsiteX2" fmla="*/ 0 w 28575"/>
                <a:gd name="connsiteY2" fmla="*/ 3777 h 28575"/>
                <a:gd name="connsiteX3" fmla="*/ 5486 w 28575"/>
                <a:gd name="connsiteY3" fmla="*/ 32800 h 28575"/>
                <a:gd name="connsiteX4" fmla="*/ 24079 w 28575"/>
                <a:gd name="connsiteY4" fmla="*/ 29285 h 28575"/>
                <a:gd name="connsiteX5" fmla="*/ 35862 w 28575"/>
                <a:gd name="connsiteY5" fmla="*/ 12026 h 28575"/>
                <a:gd name="connsiteX6" fmla="*/ 13021 w 28575"/>
                <a:gd name="connsiteY6" fmla="*/ 16341 h 28575"/>
                <a:gd name="connsiteX7" fmla="*/ 19621 w 28575"/>
                <a:gd name="connsiteY7" fmla="*/ 6654 h 28575"/>
                <a:gd name="connsiteX8" fmla="*/ 29299 w 28575"/>
                <a:gd name="connsiteY8" fmla="*/ 13255 h 28575"/>
                <a:gd name="connsiteX9" fmla="*/ 22698 w 28575"/>
                <a:gd name="connsiteY9" fmla="*/ 22942 h 28575"/>
                <a:gd name="connsiteX10" fmla="*/ 13021 w 28575"/>
                <a:gd name="connsiteY10" fmla="*/ 16341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8575" h="28575">
                  <a:moveTo>
                    <a:pt x="35862" y="12026"/>
                  </a:moveTo>
                  <a:cubicBezTo>
                    <a:pt x="34347" y="4006"/>
                    <a:pt x="26623" y="-1262"/>
                    <a:pt x="18602" y="263"/>
                  </a:cubicBezTo>
                  <a:lnTo>
                    <a:pt x="0" y="3777"/>
                  </a:lnTo>
                  <a:lnTo>
                    <a:pt x="5486" y="32800"/>
                  </a:lnTo>
                  <a:cubicBezTo>
                    <a:pt x="5486" y="32800"/>
                    <a:pt x="20250" y="30009"/>
                    <a:pt x="24079" y="29285"/>
                  </a:cubicBezTo>
                  <a:cubicBezTo>
                    <a:pt x="32099" y="27761"/>
                    <a:pt x="37367" y="20037"/>
                    <a:pt x="35862" y="12026"/>
                  </a:cubicBezTo>
                  <a:close/>
                  <a:moveTo>
                    <a:pt x="13021" y="16341"/>
                  </a:moveTo>
                  <a:cubicBezTo>
                    <a:pt x="12173" y="11845"/>
                    <a:pt x="15126" y="7511"/>
                    <a:pt x="19621" y="6654"/>
                  </a:cubicBezTo>
                  <a:cubicBezTo>
                    <a:pt x="24117" y="5806"/>
                    <a:pt x="28451" y="8768"/>
                    <a:pt x="29299" y="13255"/>
                  </a:cubicBezTo>
                  <a:cubicBezTo>
                    <a:pt x="30147" y="17760"/>
                    <a:pt x="27194" y="22084"/>
                    <a:pt x="22698" y="22942"/>
                  </a:cubicBezTo>
                  <a:cubicBezTo>
                    <a:pt x="18202" y="23789"/>
                    <a:pt x="13868" y="20837"/>
                    <a:pt x="13021" y="16341"/>
                  </a:cubicBezTo>
                  <a:close/>
                </a:path>
              </a:pathLst>
            </a:custGeom>
            <a:solidFill>
              <a:srgbClr val="FE7D90"/>
            </a:solidFill>
            <a:ln w="9525" cap="flat">
              <a:noFill/>
              <a:prstDash val="solid"/>
              <a:miter/>
            </a:ln>
          </p:spPr>
          <p:txBody>
            <a:bodyPr rtlCol="0" anchor="ctr"/>
            <a:lstStyle/>
            <a:p>
              <a:endParaRPr lang="en-US"/>
            </a:p>
          </p:txBody>
        </p:sp>
        <p:sp>
          <p:nvSpPr>
            <p:cNvPr id="247" name="Freeform: Shape 188">
              <a:extLst>
                <a:ext uri="{FF2B5EF4-FFF2-40B4-BE49-F238E27FC236}">
                  <a16:creationId xmlns:a16="http://schemas.microsoft.com/office/drawing/2014/main" id="{1423AB36-D78A-30CE-5C78-D316E9F8D3E9}"/>
                </a:ext>
              </a:extLst>
            </p:cNvPr>
            <p:cNvSpPr/>
            <p:nvPr/>
          </p:nvSpPr>
          <p:spPr>
            <a:xfrm>
              <a:off x="7725515" y="4995101"/>
              <a:ext cx="578043" cy="40329"/>
            </a:xfrm>
            <a:custGeom>
              <a:avLst/>
              <a:gdLst>
                <a:gd name="connsiteX0" fmla="*/ 417976 w 409575"/>
                <a:gd name="connsiteY0" fmla="*/ 18831 h 28575"/>
                <a:gd name="connsiteX1" fmla="*/ 208988 w 409575"/>
                <a:gd name="connsiteY1" fmla="*/ 37662 h 28575"/>
                <a:gd name="connsiteX2" fmla="*/ 0 w 409575"/>
                <a:gd name="connsiteY2" fmla="*/ 18831 h 28575"/>
                <a:gd name="connsiteX3" fmla="*/ 208988 w 409575"/>
                <a:gd name="connsiteY3" fmla="*/ 0 h 28575"/>
                <a:gd name="connsiteX4" fmla="*/ 417976 w 409575"/>
                <a:gd name="connsiteY4" fmla="*/ 18831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9575" h="28575">
                  <a:moveTo>
                    <a:pt x="417976" y="18831"/>
                  </a:moveTo>
                  <a:cubicBezTo>
                    <a:pt x="417976" y="29231"/>
                    <a:pt x="324409" y="37662"/>
                    <a:pt x="208988" y="37662"/>
                  </a:cubicBezTo>
                  <a:cubicBezTo>
                    <a:pt x="93567" y="37662"/>
                    <a:pt x="0" y="29231"/>
                    <a:pt x="0" y="18831"/>
                  </a:cubicBezTo>
                  <a:cubicBezTo>
                    <a:pt x="0" y="8431"/>
                    <a:pt x="93567" y="0"/>
                    <a:pt x="208988" y="0"/>
                  </a:cubicBezTo>
                  <a:cubicBezTo>
                    <a:pt x="324409" y="0"/>
                    <a:pt x="417976" y="8431"/>
                    <a:pt x="417976" y="18831"/>
                  </a:cubicBezTo>
                  <a:close/>
                </a:path>
              </a:pathLst>
            </a:custGeom>
            <a:solidFill>
              <a:srgbClr val="BDEEFF">
                <a:alpha val="35000"/>
              </a:srgbClr>
            </a:solidFill>
            <a:ln w="9525" cap="flat">
              <a:noFill/>
              <a:prstDash val="solid"/>
              <a:miter/>
            </a:ln>
          </p:spPr>
          <p:txBody>
            <a:bodyPr rtlCol="0" anchor="ctr"/>
            <a:lstStyle/>
            <a:p>
              <a:endParaRPr lang="en-US"/>
            </a:p>
          </p:txBody>
        </p:sp>
        <p:sp>
          <p:nvSpPr>
            <p:cNvPr id="248" name="Freeform: Shape 189">
              <a:extLst>
                <a:ext uri="{FF2B5EF4-FFF2-40B4-BE49-F238E27FC236}">
                  <a16:creationId xmlns:a16="http://schemas.microsoft.com/office/drawing/2014/main" id="{4E264FD4-1F91-28E2-504A-20C43D2E761C}"/>
                </a:ext>
              </a:extLst>
            </p:cNvPr>
            <p:cNvSpPr/>
            <p:nvPr/>
          </p:nvSpPr>
          <p:spPr>
            <a:xfrm>
              <a:off x="8202588" y="3400306"/>
              <a:ext cx="188200" cy="362958"/>
            </a:xfrm>
            <a:custGeom>
              <a:avLst/>
              <a:gdLst>
                <a:gd name="connsiteX0" fmla="*/ 128264 w 133350"/>
                <a:gd name="connsiteY0" fmla="*/ 17240 h 257175"/>
                <a:gd name="connsiteX1" fmla="*/ 0 w 133350"/>
                <a:gd name="connsiteY1" fmla="*/ 0 h 257175"/>
                <a:gd name="connsiteX2" fmla="*/ 0 w 133350"/>
                <a:gd name="connsiteY2" fmla="*/ 257070 h 257175"/>
                <a:gd name="connsiteX3" fmla="*/ 69580 w 133350"/>
                <a:gd name="connsiteY3" fmla="*/ 266414 h 257175"/>
                <a:gd name="connsiteX4" fmla="*/ 82582 w 133350"/>
                <a:gd name="connsiteY4" fmla="*/ 258051 h 257175"/>
                <a:gd name="connsiteX5" fmla="*/ 137960 w 133350"/>
                <a:gd name="connsiteY5" fmla="*/ 30432 h 257175"/>
                <a:gd name="connsiteX6" fmla="*/ 128264 w 133350"/>
                <a:gd name="connsiteY6" fmla="*/ 1724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3350" h="257175">
                  <a:moveTo>
                    <a:pt x="128264" y="17240"/>
                  </a:moveTo>
                  <a:lnTo>
                    <a:pt x="0" y="0"/>
                  </a:lnTo>
                  <a:lnTo>
                    <a:pt x="0" y="257070"/>
                  </a:lnTo>
                  <a:lnTo>
                    <a:pt x="69580" y="266414"/>
                  </a:lnTo>
                  <a:cubicBezTo>
                    <a:pt x="75581" y="267224"/>
                    <a:pt x="81239" y="263585"/>
                    <a:pt x="82582" y="258051"/>
                  </a:cubicBezTo>
                  <a:lnTo>
                    <a:pt x="137960" y="30432"/>
                  </a:lnTo>
                  <a:cubicBezTo>
                    <a:pt x="139475" y="24232"/>
                    <a:pt x="134998" y="18145"/>
                    <a:pt x="128264" y="17240"/>
                  </a:cubicBezTo>
                  <a:close/>
                </a:path>
              </a:pathLst>
            </a:custGeom>
            <a:solidFill>
              <a:srgbClr val="5AB5E2">
                <a:alpha val="45000"/>
              </a:srgbClr>
            </a:solidFill>
            <a:ln w="9525" cap="flat">
              <a:noFill/>
              <a:prstDash val="solid"/>
              <a:miter/>
            </a:ln>
          </p:spPr>
          <p:txBody>
            <a:bodyPr rtlCol="0" anchor="ctr"/>
            <a:lstStyle/>
            <a:p>
              <a:endParaRPr lang="en-US"/>
            </a:p>
          </p:txBody>
        </p:sp>
        <p:sp>
          <p:nvSpPr>
            <p:cNvPr id="249" name="Freeform: Shape 190">
              <a:extLst>
                <a:ext uri="{FF2B5EF4-FFF2-40B4-BE49-F238E27FC236}">
                  <a16:creationId xmlns:a16="http://schemas.microsoft.com/office/drawing/2014/main" id="{ED2C2647-57DF-D8E1-DF8B-1CBAF1913C86}"/>
                </a:ext>
              </a:extLst>
            </p:cNvPr>
            <p:cNvSpPr/>
            <p:nvPr/>
          </p:nvSpPr>
          <p:spPr>
            <a:xfrm>
              <a:off x="8089673" y="3372672"/>
              <a:ext cx="282300" cy="336072"/>
            </a:xfrm>
            <a:custGeom>
              <a:avLst/>
              <a:gdLst>
                <a:gd name="connsiteX0" fmla="*/ 46440 w 200025"/>
                <a:gd name="connsiteY0" fmla="*/ 7549 h 238125"/>
                <a:gd name="connsiteX1" fmla="*/ 244 w 200025"/>
                <a:gd name="connsiteY1" fmla="*/ 210432 h 238125"/>
                <a:gd name="connsiteX2" fmla="*/ 8340 w 200025"/>
                <a:gd name="connsiteY2" fmla="*/ 222186 h 238125"/>
                <a:gd name="connsiteX3" fmla="*/ 152101 w 200025"/>
                <a:gd name="connsiteY3" fmla="*/ 242836 h 238125"/>
                <a:gd name="connsiteX4" fmla="*/ 162950 w 200025"/>
                <a:gd name="connsiteY4" fmla="*/ 235378 h 238125"/>
                <a:gd name="connsiteX5" fmla="*/ 209137 w 200025"/>
                <a:gd name="connsiteY5" fmla="*/ 32505 h 238125"/>
                <a:gd name="connsiteX6" fmla="*/ 201050 w 200025"/>
                <a:gd name="connsiteY6" fmla="*/ 20742 h 238125"/>
                <a:gd name="connsiteX7" fmla="*/ 57289 w 200025"/>
                <a:gd name="connsiteY7" fmla="*/ 101 h 238125"/>
                <a:gd name="connsiteX8" fmla="*/ 46440 w 200025"/>
                <a:gd name="connsiteY8" fmla="*/ 7549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0025" h="238125">
                  <a:moveTo>
                    <a:pt x="46440" y="7549"/>
                  </a:moveTo>
                  <a:lnTo>
                    <a:pt x="244" y="210432"/>
                  </a:lnTo>
                  <a:cubicBezTo>
                    <a:pt x="-1013" y="215956"/>
                    <a:pt x="2721" y="221386"/>
                    <a:pt x="8340" y="222186"/>
                  </a:cubicBezTo>
                  <a:lnTo>
                    <a:pt x="152101" y="242836"/>
                  </a:lnTo>
                  <a:cubicBezTo>
                    <a:pt x="157102" y="243550"/>
                    <a:pt x="161826" y="240302"/>
                    <a:pt x="162950" y="235378"/>
                  </a:cubicBezTo>
                  <a:lnTo>
                    <a:pt x="209137" y="32505"/>
                  </a:lnTo>
                  <a:cubicBezTo>
                    <a:pt x="210404" y="26971"/>
                    <a:pt x="206670" y="21551"/>
                    <a:pt x="201050" y="20742"/>
                  </a:cubicBezTo>
                  <a:lnTo>
                    <a:pt x="57289" y="101"/>
                  </a:lnTo>
                  <a:cubicBezTo>
                    <a:pt x="52279" y="-623"/>
                    <a:pt x="47555" y="2616"/>
                    <a:pt x="46440" y="7549"/>
                  </a:cubicBezTo>
                  <a:close/>
                </a:path>
              </a:pathLst>
            </a:custGeom>
            <a:solidFill>
              <a:srgbClr val="57C6F2"/>
            </a:solidFill>
            <a:ln w="9525" cap="flat">
              <a:noFill/>
              <a:prstDash val="solid"/>
              <a:miter/>
            </a:ln>
          </p:spPr>
          <p:txBody>
            <a:bodyPr rtlCol="0" anchor="ctr"/>
            <a:lstStyle/>
            <a:p>
              <a:endParaRPr lang="en-US"/>
            </a:p>
          </p:txBody>
        </p:sp>
        <p:sp>
          <p:nvSpPr>
            <p:cNvPr id="250" name="Freeform: Shape 191">
              <a:extLst>
                <a:ext uri="{FF2B5EF4-FFF2-40B4-BE49-F238E27FC236}">
                  <a16:creationId xmlns:a16="http://schemas.microsoft.com/office/drawing/2014/main" id="{036D3670-265D-1C46-53F3-40777ABAD893}"/>
                </a:ext>
              </a:extLst>
            </p:cNvPr>
            <p:cNvSpPr/>
            <p:nvPr/>
          </p:nvSpPr>
          <p:spPr>
            <a:xfrm>
              <a:off x="8105490" y="3392564"/>
              <a:ext cx="255415" cy="295743"/>
            </a:xfrm>
            <a:custGeom>
              <a:avLst/>
              <a:gdLst>
                <a:gd name="connsiteX0" fmla="*/ 44215 w 180975"/>
                <a:gd name="connsiteY0" fmla="*/ 0 h 209550"/>
                <a:gd name="connsiteX1" fmla="*/ 0 w 180975"/>
                <a:gd name="connsiteY1" fmla="*/ 194243 h 209550"/>
                <a:gd name="connsiteX2" fmla="*/ 142742 w 180975"/>
                <a:gd name="connsiteY2" fmla="*/ 214741 h 209550"/>
                <a:gd name="connsiteX3" fmla="*/ 186966 w 180975"/>
                <a:gd name="connsiteY3" fmla="*/ 20498 h 209550"/>
              </a:gdLst>
              <a:ahLst/>
              <a:cxnLst>
                <a:cxn ang="0">
                  <a:pos x="connsiteX0" y="connsiteY0"/>
                </a:cxn>
                <a:cxn ang="0">
                  <a:pos x="connsiteX1" y="connsiteY1"/>
                </a:cxn>
                <a:cxn ang="0">
                  <a:pos x="connsiteX2" y="connsiteY2"/>
                </a:cxn>
                <a:cxn ang="0">
                  <a:pos x="connsiteX3" y="connsiteY3"/>
                </a:cxn>
              </a:cxnLst>
              <a:rect l="l" t="t" r="r" b="b"/>
              <a:pathLst>
                <a:path w="180975" h="209550">
                  <a:moveTo>
                    <a:pt x="44215" y="0"/>
                  </a:moveTo>
                  <a:lnTo>
                    <a:pt x="0" y="194243"/>
                  </a:lnTo>
                  <a:lnTo>
                    <a:pt x="142742" y="214741"/>
                  </a:lnTo>
                  <a:lnTo>
                    <a:pt x="186966" y="20498"/>
                  </a:lnTo>
                  <a:close/>
                </a:path>
              </a:pathLst>
            </a:custGeom>
            <a:solidFill>
              <a:srgbClr val="E5F8FF"/>
            </a:solidFill>
            <a:ln w="9525" cap="flat">
              <a:noFill/>
              <a:prstDash val="solid"/>
              <a:miter/>
            </a:ln>
          </p:spPr>
          <p:txBody>
            <a:bodyPr rtlCol="0" anchor="ctr"/>
            <a:lstStyle/>
            <a:p>
              <a:endParaRPr lang="en-US"/>
            </a:p>
          </p:txBody>
        </p:sp>
        <p:sp>
          <p:nvSpPr>
            <p:cNvPr id="251" name="Freeform: Shape 192">
              <a:extLst>
                <a:ext uri="{FF2B5EF4-FFF2-40B4-BE49-F238E27FC236}">
                  <a16:creationId xmlns:a16="http://schemas.microsoft.com/office/drawing/2014/main" id="{F6668494-6CF8-0072-D026-BBF30577A275}"/>
                </a:ext>
              </a:extLst>
            </p:cNvPr>
            <p:cNvSpPr/>
            <p:nvPr/>
          </p:nvSpPr>
          <p:spPr>
            <a:xfrm>
              <a:off x="8176831" y="3417109"/>
              <a:ext cx="161314" cy="13443"/>
            </a:xfrm>
            <a:custGeom>
              <a:avLst/>
              <a:gdLst>
                <a:gd name="connsiteX0" fmla="*/ 121301 w 114300"/>
                <a:gd name="connsiteY0" fmla="*/ 17421 h 9525"/>
                <a:gd name="connsiteX1" fmla="*/ 0 w 114300"/>
                <a:gd name="connsiteY1" fmla="*/ 0 h 9525"/>
              </a:gdLst>
              <a:ahLst/>
              <a:cxnLst>
                <a:cxn ang="0">
                  <a:pos x="connsiteX0" y="connsiteY0"/>
                </a:cxn>
                <a:cxn ang="0">
                  <a:pos x="connsiteX1" y="connsiteY1"/>
                </a:cxn>
              </a:cxnLst>
              <a:rect l="l" t="t" r="r" b="b"/>
              <a:pathLst>
                <a:path w="114300" h="9525">
                  <a:moveTo>
                    <a:pt x="121301" y="17421"/>
                  </a:moveTo>
                  <a:lnTo>
                    <a:pt x="0" y="0"/>
                  </a:lnTo>
                </a:path>
              </a:pathLst>
            </a:custGeom>
            <a:ln w="5031" cap="rnd">
              <a:solidFill>
                <a:srgbClr val="A1D2F0"/>
              </a:solidFill>
              <a:prstDash val="solid"/>
              <a:round/>
            </a:ln>
          </p:spPr>
          <p:txBody>
            <a:bodyPr rtlCol="0" anchor="ctr"/>
            <a:lstStyle/>
            <a:p>
              <a:endParaRPr lang="en-US"/>
            </a:p>
          </p:txBody>
        </p:sp>
        <p:sp>
          <p:nvSpPr>
            <p:cNvPr id="252" name="Freeform: Shape 193">
              <a:extLst>
                <a:ext uri="{FF2B5EF4-FFF2-40B4-BE49-F238E27FC236}">
                  <a16:creationId xmlns:a16="http://schemas.microsoft.com/office/drawing/2014/main" id="{FCEA1142-93A8-750E-1ED8-BA7D5D359A69}"/>
                </a:ext>
              </a:extLst>
            </p:cNvPr>
            <p:cNvSpPr/>
            <p:nvPr/>
          </p:nvSpPr>
          <p:spPr>
            <a:xfrm>
              <a:off x="8171064" y="3443014"/>
              <a:ext cx="161314" cy="13443"/>
            </a:xfrm>
            <a:custGeom>
              <a:avLst/>
              <a:gdLst>
                <a:gd name="connsiteX0" fmla="*/ 121291 w 114300"/>
                <a:gd name="connsiteY0" fmla="*/ 17421 h 9525"/>
                <a:gd name="connsiteX1" fmla="*/ 0 w 114300"/>
                <a:gd name="connsiteY1" fmla="*/ 0 h 9525"/>
              </a:gdLst>
              <a:ahLst/>
              <a:cxnLst>
                <a:cxn ang="0">
                  <a:pos x="connsiteX0" y="connsiteY0"/>
                </a:cxn>
                <a:cxn ang="0">
                  <a:pos x="connsiteX1" y="connsiteY1"/>
                </a:cxn>
              </a:cxnLst>
              <a:rect l="l" t="t" r="r" b="b"/>
              <a:pathLst>
                <a:path w="114300" h="9525">
                  <a:moveTo>
                    <a:pt x="121291" y="17421"/>
                  </a:moveTo>
                  <a:lnTo>
                    <a:pt x="0" y="0"/>
                  </a:lnTo>
                </a:path>
              </a:pathLst>
            </a:custGeom>
            <a:ln w="5031" cap="rnd">
              <a:solidFill>
                <a:srgbClr val="A1D2F0"/>
              </a:solidFill>
              <a:prstDash val="solid"/>
              <a:round/>
            </a:ln>
          </p:spPr>
          <p:txBody>
            <a:bodyPr rtlCol="0" anchor="ctr"/>
            <a:lstStyle/>
            <a:p>
              <a:endParaRPr lang="en-US"/>
            </a:p>
          </p:txBody>
        </p:sp>
        <p:sp>
          <p:nvSpPr>
            <p:cNvPr id="253" name="Freeform: Shape 194">
              <a:extLst>
                <a:ext uri="{FF2B5EF4-FFF2-40B4-BE49-F238E27FC236}">
                  <a16:creationId xmlns:a16="http://schemas.microsoft.com/office/drawing/2014/main" id="{9B8529F9-CE4C-2B2C-D04E-214B72CD24DE}"/>
                </a:ext>
              </a:extLst>
            </p:cNvPr>
            <p:cNvSpPr/>
            <p:nvPr/>
          </p:nvSpPr>
          <p:spPr>
            <a:xfrm>
              <a:off x="8163994" y="3473718"/>
              <a:ext cx="94100" cy="13443"/>
            </a:xfrm>
            <a:custGeom>
              <a:avLst/>
              <a:gdLst>
                <a:gd name="connsiteX0" fmla="*/ 75800 w 66675"/>
                <a:gd name="connsiteY0" fmla="*/ 10887 h 9525"/>
                <a:gd name="connsiteX1" fmla="*/ 0 w 66675"/>
                <a:gd name="connsiteY1" fmla="*/ 0 h 9525"/>
              </a:gdLst>
              <a:ahLst/>
              <a:cxnLst>
                <a:cxn ang="0">
                  <a:pos x="connsiteX0" y="connsiteY0"/>
                </a:cxn>
                <a:cxn ang="0">
                  <a:pos x="connsiteX1" y="connsiteY1"/>
                </a:cxn>
              </a:cxnLst>
              <a:rect l="l" t="t" r="r" b="b"/>
              <a:pathLst>
                <a:path w="66675" h="9525">
                  <a:moveTo>
                    <a:pt x="75800" y="10887"/>
                  </a:moveTo>
                  <a:lnTo>
                    <a:pt x="0" y="0"/>
                  </a:lnTo>
                </a:path>
              </a:pathLst>
            </a:custGeom>
            <a:ln w="5031" cap="rnd">
              <a:solidFill>
                <a:srgbClr val="A1D2F0"/>
              </a:solidFill>
              <a:prstDash val="solid"/>
              <a:round/>
            </a:ln>
          </p:spPr>
          <p:txBody>
            <a:bodyPr rtlCol="0" anchor="ctr"/>
            <a:lstStyle/>
            <a:p>
              <a:endParaRPr lang="en-US"/>
            </a:p>
          </p:txBody>
        </p:sp>
        <p:sp>
          <p:nvSpPr>
            <p:cNvPr id="254" name="Freeform: Shape 195">
              <a:extLst>
                <a:ext uri="{FF2B5EF4-FFF2-40B4-BE49-F238E27FC236}">
                  <a16:creationId xmlns:a16="http://schemas.microsoft.com/office/drawing/2014/main" id="{1AABCD31-F9B1-F828-71DF-72E198FF504B}"/>
                </a:ext>
              </a:extLst>
            </p:cNvPr>
            <p:cNvSpPr/>
            <p:nvPr/>
          </p:nvSpPr>
          <p:spPr>
            <a:xfrm>
              <a:off x="8156385" y="3495993"/>
              <a:ext cx="94100" cy="13443"/>
            </a:xfrm>
            <a:custGeom>
              <a:avLst/>
              <a:gdLst>
                <a:gd name="connsiteX0" fmla="*/ 75810 w 66675"/>
                <a:gd name="connsiteY0" fmla="*/ 10878 h 9525"/>
                <a:gd name="connsiteX1" fmla="*/ 0 w 66675"/>
                <a:gd name="connsiteY1" fmla="*/ 0 h 9525"/>
              </a:gdLst>
              <a:ahLst/>
              <a:cxnLst>
                <a:cxn ang="0">
                  <a:pos x="connsiteX0" y="connsiteY0"/>
                </a:cxn>
                <a:cxn ang="0">
                  <a:pos x="connsiteX1" y="connsiteY1"/>
                </a:cxn>
              </a:cxnLst>
              <a:rect l="l" t="t" r="r" b="b"/>
              <a:pathLst>
                <a:path w="66675" h="9525">
                  <a:moveTo>
                    <a:pt x="75810" y="10878"/>
                  </a:moveTo>
                  <a:lnTo>
                    <a:pt x="0" y="0"/>
                  </a:lnTo>
                </a:path>
              </a:pathLst>
            </a:custGeom>
            <a:ln w="5031" cap="rnd">
              <a:solidFill>
                <a:srgbClr val="A1D2F0"/>
              </a:solidFill>
              <a:prstDash val="solid"/>
              <a:round/>
            </a:ln>
          </p:spPr>
          <p:txBody>
            <a:bodyPr rtlCol="0" anchor="ctr"/>
            <a:lstStyle/>
            <a:p>
              <a:endParaRPr lang="en-US"/>
            </a:p>
          </p:txBody>
        </p:sp>
        <p:sp>
          <p:nvSpPr>
            <p:cNvPr id="255" name="Freeform: Shape 196">
              <a:extLst>
                <a:ext uri="{FF2B5EF4-FFF2-40B4-BE49-F238E27FC236}">
                  <a16:creationId xmlns:a16="http://schemas.microsoft.com/office/drawing/2014/main" id="{508A9B95-A19B-04C2-21DF-5D7AD3B7E078}"/>
                </a:ext>
              </a:extLst>
            </p:cNvPr>
            <p:cNvSpPr/>
            <p:nvPr/>
          </p:nvSpPr>
          <p:spPr>
            <a:xfrm>
              <a:off x="8148789" y="3518267"/>
              <a:ext cx="94100" cy="13443"/>
            </a:xfrm>
            <a:custGeom>
              <a:avLst/>
              <a:gdLst>
                <a:gd name="connsiteX0" fmla="*/ 75810 w 66675"/>
                <a:gd name="connsiteY0" fmla="*/ 10887 h 9525"/>
                <a:gd name="connsiteX1" fmla="*/ 0 w 66675"/>
                <a:gd name="connsiteY1" fmla="*/ 0 h 9525"/>
              </a:gdLst>
              <a:ahLst/>
              <a:cxnLst>
                <a:cxn ang="0">
                  <a:pos x="connsiteX0" y="connsiteY0"/>
                </a:cxn>
                <a:cxn ang="0">
                  <a:pos x="connsiteX1" y="connsiteY1"/>
                </a:cxn>
              </a:cxnLst>
              <a:rect l="l" t="t" r="r" b="b"/>
              <a:pathLst>
                <a:path w="66675" h="9525">
                  <a:moveTo>
                    <a:pt x="75810" y="10887"/>
                  </a:moveTo>
                  <a:lnTo>
                    <a:pt x="0" y="0"/>
                  </a:lnTo>
                </a:path>
              </a:pathLst>
            </a:custGeom>
            <a:ln w="5031" cap="rnd">
              <a:solidFill>
                <a:srgbClr val="A1D2F0"/>
              </a:solidFill>
              <a:prstDash val="solid"/>
              <a:round/>
            </a:ln>
          </p:spPr>
          <p:txBody>
            <a:bodyPr rtlCol="0" anchor="ctr"/>
            <a:lstStyle/>
            <a:p>
              <a:endParaRPr lang="en-US"/>
            </a:p>
          </p:txBody>
        </p:sp>
        <p:sp>
          <p:nvSpPr>
            <p:cNvPr id="256" name="Freeform: Shape 197">
              <a:extLst>
                <a:ext uri="{FF2B5EF4-FFF2-40B4-BE49-F238E27FC236}">
                  <a16:creationId xmlns:a16="http://schemas.microsoft.com/office/drawing/2014/main" id="{BE0FC767-8155-0D35-A931-15ABE34B1201}"/>
                </a:ext>
              </a:extLst>
            </p:cNvPr>
            <p:cNvSpPr/>
            <p:nvPr/>
          </p:nvSpPr>
          <p:spPr>
            <a:xfrm>
              <a:off x="8188030" y="3641336"/>
              <a:ext cx="94100" cy="13443"/>
            </a:xfrm>
            <a:custGeom>
              <a:avLst/>
              <a:gdLst>
                <a:gd name="connsiteX0" fmla="*/ 75800 w 66675"/>
                <a:gd name="connsiteY0" fmla="*/ 10887 h 9525"/>
                <a:gd name="connsiteX1" fmla="*/ 0 w 66675"/>
                <a:gd name="connsiteY1" fmla="*/ 0 h 9525"/>
              </a:gdLst>
              <a:ahLst/>
              <a:cxnLst>
                <a:cxn ang="0">
                  <a:pos x="connsiteX0" y="connsiteY0"/>
                </a:cxn>
                <a:cxn ang="0">
                  <a:pos x="connsiteX1" y="connsiteY1"/>
                </a:cxn>
              </a:cxnLst>
              <a:rect l="l" t="t" r="r" b="b"/>
              <a:pathLst>
                <a:path w="66675" h="9525">
                  <a:moveTo>
                    <a:pt x="75800" y="10887"/>
                  </a:moveTo>
                  <a:lnTo>
                    <a:pt x="0" y="0"/>
                  </a:lnTo>
                </a:path>
              </a:pathLst>
            </a:custGeom>
            <a:ln w="5031" cap="rnd">
              <a:solidFill>
                <a:srgbClr val="A1D2F0"/>
              </a:solidFill>
              <a:prstDash val="solid"/>
              <a:round/>
            </a:ln>
          </p:spPr>
          <p:txBody>
            <a:bodyPr rtlCol="0" anchor="ctr"/>
            <a:lstStyle/>
            <a:p>
              <a:endParaRPr lang="en-US"/>
            </a:p>
          </p:txBody>
        </p:sp>
        <p:sp>
          <p:nvSpPr>
            <p:cNvPr id="257" name="Freeform: Shape 198">
              <a:extLst>
                <a:ext uri="{FF2B5EF4-FFF2-40B4-BE49-F238E27FC236}">
                  <a16:creationId xmlns:a16="http://schemas.microsoft.com/office/drawing/2014/main" id="{76D75E38-64B5-9B64-EC4E-A5F050A72840}"/>
                </a:ext>
              </a:extLst>
            </p:cNvPr>
            <p:cNvSpPr/>
            <p:nvPr/>
          </p:nvSpPr>
          <p:spPr>
            <a:xfrm>
              <a:off x="8037066" y="3544105"/>
              <a:ext cx="94100" cy="134429"/>
            </a:xfrm>
            <a:custGeom>
              <a:avLst/>
              <a:gdLst>
                <a:gd name="connsiteX0" fmla="*/ 28385 w 66675"/>
                <a:gd name="connsiteY0" fmla="*/ 91383 h 95250"/>
                <a:gd name="connsiteX1" fmla="*/ 48368 w 66675"/>
                <a:gd name="connsiteY1" fmla="*/ 73562 h 95250"/>
                <a:gd name="connsiteX2" fmla="*/ 65504 w 66675"/>
                <a:gd name="connsiteY2" fmla="*/ 53159 h 95250"/>
                <a:gd name="connsiteX3" fmla="*/ 70380 w 66675"/>
                <a:gd name="connsiteY3" fmla="*/ 44053 h 95250"/>
                <a:gd name="connsiteX4" fmla="*/ 45053 w 66675"/>
                <a:gd name="connsiteY4" fmla="*/ 56445 h 95250"/>
                <a:gd name="connsiteX5" fmla="*/ 64084 w 66675"/>
                <a:gd name="connsiteY5" fmla="*/ 11258 h 95250"/>
                <a:gd name="connsiteX6" fmla="*/ 66828 w 66675"/>
                <a:gd name="connsiteY6" fmla="*/ 0 h 95250"/>
                <a:gd name="connsiteX7" fmla="*/ 40215 w 66675"/>
                <a:gd name="connsiteY7" fmla="*/ 19421 h 95250"/>
                <a:gd name="connsiteX8" fmla="*/ 25803 w 66675"/>
                <a:gd name="connsiteY8" fmla="*/ 37767 h 95250"/>
                <a:gd name="connsiteX9" fmla="*/ 0 w 66675"/>
                <a:gd name="connsiteY9" fmla="*/ 101146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95250">
                  <a:moveTo>
                    <a:pt x="28385" y="91383"/>
                  </a:moveTo>
                  <a:cubicBezTo>
                    <a:pt x="36519" y="87554"/>
                    <a:pt x="42577" y="80458"/>
                    <a:pt x="48368" y="73562"/>
                  </a:cubicBezTo>
                  <a:cubicBezTo>
                    <a:pt x="54083" y="66761"/>
                    <a:pt x="59789" y="59960"/>
                    <a:pt x="65504" y="53159"/>
                  </a:cubicBezTo>
                  <a:cubicBezTo>
                    <a:pt x="67761" y="50482"/>
                    <a:pt x="70114" y="47539"/>
                    <a:pt x="70380" y="44053"/>
                  </a:cubicBezTo>
                  <a:cubicBezTo>
                    <a:pt x="60798" y="43272"/>
                    <a:pt x="54636" y="55712"/>
                    <a:pt x="45053" y="56445"/>
                  </a:cubicBezTo>
                  <a:cubicBezTo>
                    <a:pt x="49521" y="40681"/>
                    <a:pt x="55931" y="25460"/>
                    <a:pt x="64084" y="11258"/>
                  </a:cubicBezTo>
                  <a:cubicBezTo>
                    <a:pt x="66075" y="7791"/>
                    <a:pt x="68237" y="3743"/>
                    <a:pt x="66828" y="0"/>
                  </a:cubicBezTo>
                  <a:cubicBezTo>
                    <a:pt x="56474" y="3953"/>
                    <a:pt x="47758" y="11316"/>
                    <a:pt x="40215" y="19421"/>
                  </a:cubicBezTo>
                  <a:cubicBezTo>
                    <a:pt x="34919" y="25136"/>
                    <a:pt x="30090" y="31270"/>
                    <a:pt x="25803" y="37767"/>
                  </a:cubicBezTo>
                  <a:cubicBezTo>
                    <a:pt x="13164" y="56893"/>
                    <a:pt x="5334" y="78848"/>
                    <a:pt x="0" y="101146"/>
                  </a:cubicBezTo>
                </a:path>
              </a:pathLst>
            </a:custGeom>
            <a:solidFill>
              <a:srgbClr val="F2A181"/>
            </a:solidFill>
            <a:ln w="9525" cap="flat">
              <a:noFill/>
              <a:prstDash val="solid"/>
              <a:miter/>
            </a:ln>
          </p:spPr>
          <p:txBody>
            <a:bodyPr rtlCol="0" anchor="ctr"/>
            <a:lstStyle/>
            <a:p>
              <a:endParaRPr lang="en-US"/>
            </a:p>
          </p:txBody>
        </p:sp>
        <p:sp>
          <p:nvSpPr>
            <p:cNvPr id="258" name="Freeform: Shape 199">
              <a:extLst>
                <a:ext uri="{FF2B5EF4-FFF2-40B4-BE49-F238E27FC236}">
                  <a16:creationId xmlns:a16="http://schemas.microsoft.com/office/drawing/2014/main" id="{170FED46-3B1B-75DE-E710-018936F25EBD}"/>
                </a:ext>
              </a:extLst>
            </p:cNvPr>
            <p:cNvSpPr/>
            <p:nvPr/>
          </p:nvSpPr>
          <p:spPr>
            <a:xfrm>
              <a:off x="7826358" y="3781478"/>
              <a:ext cx="188200" cy="1129201"/>
            </a:xfrm>
            <a:custGeom>
              <a:avLst/>
              <a:gdLst>
                <a:gd name="connsiteX0" fmla="*/ 136477 w 133350"/>
                <a:gd name="connsiteY0" fmla="*/ 86601 h 800100"/>
                <a:gd name="connsiteX1" fmla="*/ 33836 w 133350"/>
                <a:gd name="connsiteY1" fmla="*/ 0 h 800100"/>
                <a:gd name="connsiteX2" fmla="*/ 4051 w 133350"/>
                <a:gd name="connsiteY2" fmla="*/ 127292 h 800100"/>
                <a:gd name="connsiteX3" fmla="*/ 28844 w 133350"/>
                <a:gd name="connsiteY3" fmla="*/ 187852 h 800100"/>
                <a:gd name="connsiteX4" fmla="*/ 61944 w 133350"/>
                <a:gd name="connsiteY4" fmla="*/ 408442 h 800100"/>
                <a:gd name="connsiteX5" fmla="*/ 36721 w 133350"/>
                <a:gd name="connsiteY5" fmla="*/ 503491 h 800100"/>
                <a:gd name="connsiteX6" fmla="*/ 24491 w 133350"/>
                <a:gd name="connsiteY6" fmla="*/ 759085 h 800100"/>
                <a:gd name="connsiteX7" fmla="*/ 60591 w 133350"/>
                <a:gd name="connsiteY7" fmla="*/ 794909 h 800100"/>
                <a:gd name="connsiteX8" fmla="*/ 135639 w 133350"/>
                <a:gd name="connsiteY8" fmla="*/ 413680 h 800100"/>
                <a:gd name="connsiteX9" fmla="*/ 136477 w 133350"/>
                <a:gd name="connsiteY9" fmla="*/ 86601 h 800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33350" h="800100">
                  <a:moveTo>
                    <a:pt x="136477" y="86601"/>
                  </a:moveTo>
                  <a:lnTo>
                    <a:pt x="33836" y="0"/>
                  </a:lnTo>
                  <a:cubicBezTo>
                    <a:pt x="33836" y="0"/>
                    <a:pt x="-13942" y="64789"/>
                    <a:pt x="4051" y="127292"/>
                  </a:cubicBezTo>
                  <a:cubicBezTo>
                    <a:pt x="12909" y="158039"/>
                    <a:pt x="24015" y="173269"/>
                    <a:pt x="28844" y="187852"/>
                  </a:cubicBezTo>
                  <a:cubicBezTo>
                    <a:pt x="33350" y="201482"/>
                    <a:pt x="64249" y="394345"/>
                    <a:pt x="61944" y="408442"/>
                  </a:cubicBezTo>
                  <a:cubicBezTo>
                    <a:pt x="59639" y="422538"/>
                    <a:pt x="43056" y="462001"/>
                    <a:pt x="36721" y="503491"/>
                  </a:cubicBezTo>
                  <a:cubicBezTo>
                    <a:pt x="29102" y="553383"/>
                    <a:pt x="30397" y="715985"/>
                    <a:pt x="24491" y="759085"/>
                  </a:cubicBezTo>
                  <a:cubicBezTo>
                    <a:pt x="18595" y="802196"/>
                    <a:pt x="58400" y="809492"/>
                    <a:pt x="60591" y="794909"/>
                  </a:cubicBezTo>
                  <a:cubicBezTo>
                    <a:pt x="79298" y="670255"/>
                    <a:pt x="128714" y="476002"/>
                    <a:pt x="135639" y="413680"/>
                  </a:cubicBezTo>
                  <a:cubicBezTo>
                    <a:pt x="142535" y="351368"/>
                    <a:pt x="139734" y="237239"/>
                    <a:pt x="136477" y="86601"/>
                  </a:cubicBezTo>
                  <a:close/>
                </a:path>
              </a:pathLst>
            </a:custGeom>
            <a:solidFill>
              <a:srgbClr val="FFBE9D"/>
            </a:solidFill>
            <a:ln w="9525" cap="flat">
              <a:noFill/>
              <a:prstDash val="solid"/>
              <a:miter/>
            </a:ln>
          </p:spPr>
          <p:txBody>
            <a:bodyPr rtlCol="0" anchor="ctr"/>
            <a:lstStyle/>
            <a:p>
              <a:endParaRPr lang="en-US"/>
            </a:p>
          </p:txBody>
        </p:sp>
        <p:sp>
          <p:nvSpPr>
            <p:cNvPr id="259" name="Freeform: Shape 200">
              <a:extLst>
                <a:ext uri="{FF2B5EF4-FFF2-40B4-BE49-F238E27FC236}">
                  <a16:creationId xmlns:a16="http://schemas.microsoft.com/office/drawing/2014/main" id="{4D37E577-A70E-E8CB-64E1-924354331F5D}"/>
                </a:ext>
              </a:extLst>
            </p:cNvPr>
            <p:cNvSpPr/>
            <p:nvPr/>
          </p:nvSpPr>
          <p:spPr>
            <a:xfrm>
              <a:off x="7956395" y="4076886"/>
              <a:ext cx="67214" cy="376400"/>
            </a:xfrm>
            <a:custGeom>
              <a:avLst/>
              <a:gdLst>
                <a:gd name="connsiteX0" fmla="*/ 44643 w 47625"/>
                <a:gd name="connsiteY0" fmla="*/ 114 h 266700"/>
                <a:gd name="connsiteX1" fmla="*/ 0 w 47625"/>
                <a:gd name="connsiteY1" fmla="*/ 102556 h 266700"/>
                <a:gd name="connsiteX2" fmla="*/ 31147 w 47625"/>
                <a:gd name="connsiteY2" fmla="*/ 209921 h 266700"/>
                <a:gd name="connsiteX3" fmla="*/ 30699 w 47625"/>
                <a:gd name="connsiteY3" fmla="*/ 269253 h 266700"/>
                <a:gd name="connsiteX4" fmla="*/ 31299 w 47625"/>
                <a:gd name="connsiteY4" fmla="*/ 273548 h 266700"/>
                <a:gd name="connsiteX5" fmla="*/ 43491 w 47625"/>
                <a:gd name="connsiteY5" fmla="*/ 204359 h 266700"/>
                <a:gd name="connsiteX6" fmla="*/ 46854 w 47625"/>
                <a:gd name="connsiteY6" fmla="*/ 0 h 266700"/>
                <a:gd name="connsiteX7" fmla="*/ 44643 w 47625"/>
                <a:gd name="connsiteY7" fmla="*/ 114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625" h="266700">
                  <a:moveTo>
                    <a:pt x="44643" y="114"/>
                  </a:moveTo>
                  <a:lnTo>
                    <a:pt x="0" y="102556"/>
                  </a:lnTo>
                  <a:cubicBezTo>
                    <a:pt x="18821" y="134350"/>
                    <a:pt x="29699" y="171878"/>
                    <a:pt x="31147" y="209921"/>
                  </a:cubicBezTo>
                  <a:cubicBezTo>
                    <a:pt x="31890" y="229686"/>
                    <a:pt x="30156" y="249479"/>
                    <a:pt x="30699" y="269253"/>
                  </a:cubicBezTo>
                  <a:cubicBezTo>
                    <a:pt x="30737" y="270643"/>
                    <a:pt x="30937" y="272158"/>
                    <a:pt x="31299" y="273548"/>
                  </a:cubicBezTo>
                  <a:cubicBezTo>
                    <a:pt x="37290" y="244250"/>
                    <a:pt x="41748" y="220094"/>
                    <a:pt x="43491" y="204359"/>
                  </a:cubicBezTo>
                  <a:cubicBezTo>
                    <a:pt x="48377" y="160334"/>
                    <a:pt x="48406" y="90344"/>
                    <a:pt x="46854" y="0"/>
                  </a:cubicBezTo>
                  <a:cubicBezTo>
                    <a:pt x="46111" y="48"/>
                    <a:pt x="45377" y="10"/>
                    <a:pt x="44643" y="114"/>
                  </a:cubicBezTo>
                  <a:close/>
                </a:path>
              </a:pathLst>
            </a:custGeom>
            <a:solidFill>
              <a:srgbClr val="F2A181"/>
            </a:solidFill>
            <a:ln w="9525" cap="flat">
              <a:noFill/>
              <a:prstDash val="solid"/>
              <a:miter/>
            </a:ln>
          </p:spPr>
          <p:txBody>
            <a:bodyPr rtlCol="0" anchor="ctr"/>
            <a:lstStyle/>
            <a:p>
              <a:endParaRPr lang="en-US"/>
            </a:p>
          </p:txBody>
        </p:sp>
        <p:sp>
          <p:nvSpPr>
            <p:cNvPr id="260" name="Freeform: Shape 201">
              <a:extLst>
                <a:ext uri="{FF2B5EF4-FFF2-40B4-BE49-F238E27FC236}">
                  <a16:creationId xmlns:a16="http://schemas.microsoft.com/office/drawing/2014/main" id="{1C7B00AE-B926-7DA3-A71D-6F65C710657E}"/>
                </a:ext>
              </a:extLst>
            </p:cNvPr>
            <p:cNvSpPr/>
            <p:nvPr/>
          </p:nvSpPr>
          <p:spPr>
            <a:xfrm>
              <a:off x="7831961" y="4833518"/>
              <a:ext cx="147872" cy="161314"/>
            </a:xfrm>
            <a:custGeom>
              <a:avLst/>
              <a:gdLst>
                <a:gd name="connsiteX0" fmla="*/ 63517 w 104775"/>
                <a:gd name="connsiteY0" fmla="*/ 9458 h 114300"/>
                <a:gd name="connsiteX1" fmla="*/ 56535 w 104775"/>
                <a:gd name="connsiteY1" fmla="*/ 60455 h 114300"/>
                <a:gd name="connsiteX2" fmla="*/ 77824 w 104775"/>
                <a:gd name="connsiteY2" fmla="*/ 89040 h 114300"/>
                <a:gd name="connsiteX3" fmla="*/ 111523 w 104775"/>
                <a:gd name="connsiteY3" fmla="*/ 105699 h 114300"/>
                <a:gd name="connsiteX4" fmla="*/ 110257 w 104775"/>
                <a:gd name="connsiteY4" fmla="*/ 114938 h 114300"/>
                <a:gd name="connsiteX5" fmla="*/ 78881 w 104775"/>
                <a:gd name="connsiteY5" fmla="*/ 122891 h 114300"/>
                <a:gd name="connsiteX6" fmla="*/ 28570 w 104775"/>
                <a:gd name="connsiteY6" fmla="*/ 102660 h 114300"/>
                <a:gd name="connsiteX7" fmla="*/ 11701 w 104775"/>
                <a:gd name="connsiteY7" fmla="*/ 102480 h 114300"/>
                <a:gd name="connsiteX8" fmla="*/ 81 w 104775"/>
                <a:gd name="connsiteY8" fmla="*/ 83334 h 114300"/>
                <a:gd name="connsiteX9" fmla="*/ 13292 w 104775"/>
                <a:gd name="connsiteY9" fmla="*/ 51387 h 114300"/>
                <a:gd name="connsiteX10" fmla="*/ 21788 w 104775"/>
                <a:gd name="connsiteY10"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4775" h="114300">
                  <a:moveTo>
                    <a:pt x="63517" y="9458"/>
                  </a:moveTo>
                  <a:cubicBezTo>
                    <a:pt x="63517" y="9458"/>
                    <a:pt x="53964" y="54693"/>
                    <a:pt x="56535" y="60455"/>
                  </a:cubicBezTo>
                  <a:cubicBezTo>
                    <a:pt x="59117" y="66218"/>
                    <a:pt x="68356" y="82972"/>
                    <a:pt x="77824" y="89040"/>
                  </a:cubicBezTo>
                  <a:cubicBezTo>
                    <a:pt x="87758" y="95393"/>
                    <a:pt x="109771" y="102946"/>
                    <a:pt x="111523" y="105699"/>
                  </a:cubicBezTo>
                  <a:cubicBezTo>
                    <a:pt x="113295" y="108452"/>
                    <a:pt x="113400" y="112471"/>
                    <a:pt x="110257" y="114938"/>
                  </a:cubicBezTo>
                  <a:cubicBezTo>
                    <a:pt x="102151" y="121310"/>
                    <a:pt x="88082" y="124415"/>
                    <a:pt x="78881" y="122891"/>
                  </a:cubicBezTo>
                  <a:cubicBezTo>
                    <a:pt x="49039" y="117967"/>
                    <a:pt x="45953" y="104775"/>
                    <a:pt x="28570" y="102660"/>
                  </a:cubicBezTo>
                  <a:cubicBezTo>
                    <a:pt x="25579" y="102298"/>
                    <a:pt x="20017" y="106737"/>
                    <a:pt x="11701" y="102480"/>
                  </a:cubicBezTo>
                  <a:cubicBezTo>
                    <a:pt x="3405" y="98241"/>
                    <a:pt x="-633" y="90554"/>
                    <a:pt x="81" y="83334"/>
                  </a:cubicBezTo>
                  <a:cubicBezTo>
                    <a:pt x="1309" y="70866"/>
                    <a:pt x="8310" y="60607"/>
                    <a:pt x="13292" y="51387"/>
                  </a:cubicBezTo>
                  <a:cubicBezTo>
                    <a:pt x="18273" y="42167"/>
                    <a:pt x="21788" y="0"/>
                    <a:pt x="21788" y="0"/>
                  </a:cubicBezTo>
                </a:path>
              </a:pathLst>
            </a:custGeom>
            <a:solidFill>
              <a:srgbClr val="FFBE9D"/>
            </a:solidFill>
            <a:ln w="9525" cap="flat">
              <a:noFill/>
              <a:prstDash val="solid"/>
              <a:miter/>
            </a:ln>
          </p:spPr>
          <p:txBody>
            <a:bodyPr rtlCol="0" anchor="ctr"/>
            <a:lstStyle/>
            <a:p>
              <a:endParaRPr lang="en-US"/>
            </a:p>
          </p:txBody>
        </p:sp>
        <p:sp>
          <p:nvSpPr>
            <p:cNvPr id="261" name="Freeform: Shape 202">
              <a:extLst>
                <a:ext uri="{FF2B5EF4-FFF2-40B4-BE49-F238E27FC236}">
                  <a16:creationId xmlns:a16="http://schemas.microsoft.com/office/drawing/2014/main" id="{84D96CF2-C4F2-77A9-BC23-6000CF843C1A}"/>
                </a:ext>
              </a:extLst>
            </p:cNvPr>
            <p:cNvSpPr/>
            <p:nvPr/>
          </p:nvSpPr>
          <p:spPr>
            <a:xfrm>
              <a:off x="7825714" y="4916366"/>
              <a:ext cx="161314" cy="94100"/>
            </a:xfrm>
            <a:custGeom>
              <a:avLst/>
              <a:gdLst>
                <a:gd name="connsiteX0" fmla="*/ 117017 w 114300"/>
                <a:gd name="connsiteY0" fmla="*/ 58407 h 66675"/>
                <a:gd name="connsiteX1" fmla="*/ 117722 w 114300"/>
                <a:gd name="connsiteY1" fmla="*/ 47682 h 66675"/>
                <a:gd name="connsiteX2" fmla="*/ 99148 w 114300"/>
                <a:gd name="connsiteY2" fmla="*/ 36500 h 66675"/>
                <a:gd name="connsiteX3" fmla="*/ 87423 w 114300"/>
                <a:gd name="connsiteY3" fmla="*/ 33233 h 66675"/>
                <a:gd name="connsiteX4" fmla="*/ 79288 w 114300"/>
                <a:gd name="connsiteY4" fmla="*/ 41177 h 66675"/>
                <a:gd name="connsiteX5" fmla="*/ 36140 w 114300"/>
                <a:gd name="connsiteY5" fmla="*/ 24936 h 66675"/>
                <a:gd name="connsiteX6" fmla="*/ 13652 w 114300"/>
                <a:gd name="connsiteY6" fmla="*/ 0 h 66675"/>
                <a:gd name="connsiteX7" fmla="*/ 2612 w 114300"/>
                <a:gd name="connsiteY7" fmla="*/ 21060 h 66675"/>
                <a:gd name="connsiteX8" fmla="*/ 336 w 114300"/>
                <a:gd name="connsiteY8" fmla="*/ 37138 h 66675"/>
                <a:gd name="connsiteX9" fmla="*/ 2040 w 114300"/>
                <a:gd name="connsiteY9" fmla="*/ 52464 h 66675"/>
                <a:gd name="connsiteX10" fmla="*/ 13099 w 114300"/>
                <a:gd name="connsiteY10" fmla="*/ 56455 h 66675"/>
                <a:gd name="connsiteX11" fmla="*/ 24996 w 114300"/>
                <a:gd name="connsiteY11" fmla="*/ 56626 h 66675"/>
                <a:gd name="connsiteX12" fmla="*/ 26320 w 114300"/>
                <a:gd name="connsiteY12" fmla="*/ 46968 h 66675"/>
                <a:gd name="connsiteX13" fmla="*/ 35835 w 114300"/>
                <a:gd name="connsiteY13" fmla="*/ 47911 h 66675"/>
                <a:gd name="connsiteX14" fmla="*/ 50361 w 114300"/>
                <a:gd name="connsiteY14" fmla="*/ 54693 h 66675"/>
                <a:gd name="connsiteX15" fmla="*/ 57028 w 114300"/>
                <a:gd name="connsiteY15" fmla="*/ 63313 h 66675"/>
                <a:gd name="connsiteX16" fmla="*/ 81565 w 114300"/>
                <a:gd name="connsiteY16" fmla="*/ 69437 h 66675"/>
                <a:gd name="connsiteX17" fmla="*/ 117017 w 114300"/>
                <a:gd name="connsiteY17" fmla="*/ 58407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14300" h="66675">
                  <a:moveTo>
                    <a:pt x="117017" y="58407"/>
                  </a:moveTo>
                  <a:cubicBezTo>
                    <a:pt x="119198" y="54683"/>
                    <a:pt x="119750" y="49063"/>
                    <a:pt x="117722" y="47682"/>
                  </a:cubicBezTo>
                  <a:cubicBezTo>
                    <a:pt x="114921" y="45777"/>
                    <a:pt x="104930" y="39157"/>
                    <a:pt x="99148" y="36500"/>
                  </a:cubicBezTo>
                  <a:cubicBezTo>
                    <a:pt x="93366" y="33842"/>
                    <a:pt x="84184" y="31490"/>
                    <a:pt x="87423" y="33233"/>
                  </a:cubicBezTo>
                  <a:cubicBezTo>
                    <a:pt x="90652" y="34985"/>
                    <a:pt x="84708" y="41510"/>
                    <a:pt x="79288" y="41177"/>
                  </a:cubicBezTo>
                  <a:cubicBezTo>
                    <a:pt x="60591" y="40034"/>
                    <a:pt x="46798" y="27594"/>
                    <a:pt x="36140" y="24936"/>
                  </a:cubicBezTo>
                  <a:cubicBezTo>
                    <a:pt x="20767" y="21098"/>
                    <a:pt x="14328" y="2934"/>
                    <a:pt x="13652" y="0"/>
                  </a:cubicBezTo>
                  <a:cubicBezTo>
                    <a:pt x="10737" y="1838"/>
                    <a:pt x="3974" y="16469"/>
                    <a:pt x="2612" y="21060"/>
                  </a:cubicBezTo>
                  <a:cubicBezTo>
                    <a:pt x="1374" y="25222"/>
                    <a:pt x="-845" y="32804"/>
                    <a:pt x="336" y="37138"/>
                  </a:cubicBezTo>
                  <a:cubicBezTo>
                    <a:pt x="1145" y="40129"/>
                    <a:pt x="2955" y="46149"/>
                    <a:pt x="2040" y="52464"/>
                  </a:cubicBezTo>
                  <a:cubicBezTo>
                    <a:pt x="2040" y="52464"/>
                    <a:pt x="5070" y="54788"/>
                    <a:pt x="13099" y="56455"/>
                  </a:cubicBezTo>
                  <a:cubicBezTo>
                    <a:pt x="18176" y="57502"/>
                    <a:pt x="24996" y="56626"/>
                    <a:pt x="24996" y="56626"/>
                  </a:cubicBezTo>
                  <a:lnTo>
                    <a:pt x="26320" y="46968"/>
                  </a:lnTo>
                  <a:cubicBezTo>
                    <a:pt x="26320" y="46968"/>
                    <a:pt x="30501" y="46806"/>
                    <a:pt x="35835" y="47911"/>
                  </a:cubicBezTo>
                  <a:cubicBezTo>
                    <a:pt x="41160" y="49006"/>
                    <a:pt x="49856" y="54073"/>
                    <a:pt x="50361" y="54693"/>
                  </a:cubicBezTo>
                  <a:cubicBezTo>
                    <a:pt x="52504" y="57245"/>
                    <a:pt x="54199" y="61893"/>
                    <a:pt x="57028" y="63313"/>
                  </a:cubicBezTo>
                  <a:cubicBezTo>
                    <a:pt x="64506" y="67085"/>
                    <a:pt x="72040" y="68875"/>
                    <a:pt x="81565" y="69437"/>
                  </a:cubicBezTo>
                  <a:cubicBezTo>
                    <a:pt x="101596" y="70590"/>
                    <a:pt x="113302" y="64770"/>
                    <a:pt x="117017" y="58407"/>
                  </a:cubicBezTo>
                  <a:close/>
                </a:path>
              </a:pathLst>
            </a:custGeom>
            <a:solidFill>
              <a:srgbClr val="1B227A"/>
            </a:solidFill>
            <a:ln w="9525" cap="flat">
              <a:noFill/>
              <a:prstDash val="solid"/>
              <a:miter/>
            </a:ln>
          </p:spPr>
          <p:txBody>
            <a:bodyPr rtlCol="0" anchor="ctr"/>
            <a:lstStyle/>
            <a:p>
              <a:endParaRPr lang="en-US"/>
            </a:p>
          </p:txBody>
        </p:sp>
        <p:sp>
          <p:nvSpPr>
            <p:cNvPr id="262" name="Freeform: Shape 203">
              <a:extLst>
                <a:ext uri="{FF2B5EF4-FFF2-40B4-BE49-F238E27FC236}">
                  <a16:creationId xmlns:a16="http://schemas.microsoft.com/office/drawing/2014/main" id="{12CFE496-AA69-520E-1892-9BC565F2049F}"/>
                </a:ext>
              </a:extLst>
            </p:cNvPr>
            <p:cNvSpPr/>
            <p:nvPr/>
          </p:nvSpPr>
          <p:spPr>
            <a:xfrm>
              <a:off x="7875245" y="3767337"/>
              <a:ext cx="336072" cy="1250187"/>
            </a:xfrm>
            <a:custGeom>
              <a:avLst/>
              <a:gdLst>
                <a:gd name="connsiteX0" fmla="*/ 242008 w 238125"/>
                <a:gd name="connsiteY0" fmla="*/ 870671 h 885825"/>
                <a:gd name="connsiteX1" fmla="*/ 204870 w 238125"/>
                <a:gd name="connsiteY1" fmla="*/ 859717 h 885825"/>
                <a:gd name="connsiteX2" fmla="*/ 178876 w 238125"/>
                <a:gd name="connsiteY2" fmla="*/ 834933 h 885825"/>
                <a:gd name="connsiteX3" fmla="*/ 177267 w 238125"/>
                <a:gd name="connsiteY3" fmla="*/ 785308 h 885825"/>
                <a:gd name="connsiteX4" fmla="*/ 198260 w 238125"/>
                <a:gd name="connsiteY4" fmla="*/ 427682 h 885825"/>
                <a:gd name="connsiteX5" fmla="*/ 155931 w 238125"/>
                <a:gd name="connsiteY5" fmla="*/ 99270 h 885825"/>
                <a:gd name="connsiteX6" fmla="*/ 26581 w 238125"/>
                <a:gd name="connsiteY6" fmla="*/ 0 h 885825"/>
                <a:gd name="connsiteX7" fmla="*/ 2483 w 238125"/>
                <a:gd name="connsiteY7" fmla="*/ 131731 h 885825"/>
                <a:gd name="connsiteX8" fmla="*/ 45755 w 238125"/>
                <a:gd name="connsiteY8" fmla="*/ 189357 h 885825"/>
                <a:gd name="connsiteX9" fmla="*/ 129251 w 238125"/>
                <a:gd name="connsiteY9" fmla="*/ 437969 h 885825"/>
                <a:gd name="connsiteX10" fmla="*/ 113144 w 238125"/>
                <a:gd name="connsiteY10" fmla="*/ 544030 h 885825"/>
                <a:gd name="connsiteX11" fmla="*/ 137843 w 238125"/>
                <a:gd name="connsiteY11" fmla="*/ 788518 h 885825"/>
                <a:gd name="connsiteX12" fmla="*/ 137005 w 238125"/>
                <a:gd name="connsiteY12" fmla="*/ 832695 h 885825"/>
                <a:gd name="connsiteX13" fmla="*/ 123879 w 238125"/>
                <a:gd name="connsiteY13" fmla="*/ 866794 h 885825"/>
                <a:gd name="connsiteX14" fmla="*/ 138576 w 238125"/>
                <a:gd name="connsiteY14" fmla="*/ 883825 h 885825"/>
                <a:gd name="connsiteX15" fmla="*/ 155998 w 238125"/>
                <a:gd name="connsiteY15" fmla="*/ 881244 h 885825"/>
                <a:gd name="connsiteX16" fmla="*/ 210776 w 238125"/>
                <a:gd name="connsiteY16" fmla="*/ 893016 h 885825"/>
                <a:gd name="connsiteX17" fmla="*/ 242027 w 238125"/>
                <a:gd name="connsiteY17" fmla="*/ 880024 h 885825"/>
                <a:gd name="connsiteX18" fmla="*/ 242008 w 238125"/>
                <a:gd name="connsiteY18" fmla="*/ 870671 h 885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38125" h="885825">
                  <a:moveTo>
                    <a:pt x="242008" y="870671"/>
                  </a:moveTo>
                  <a:cubicBezTo>
                    <a:pt x="239798" y="868233"/>
                    <a:pt x="216015" y="864365"/>
                    <a:pt x="204870" y="859717"/>
                  </a:cubicBezTo>
                  <a:cubicBezTo>
                    <a:pt x="194250" y="855269"/>
                    <a:pt x="181372" y="840991"/>
                    <a:pt x="178876" y="834933"/>
                  </a:cubicBezTo>
                  <a:cubicBezTo>
                    <a:pt x="176362" y="828875"/>
                    <a:pt x="176943" y="798195"/>
                    <a:pt x="177267" y="785308"/>
                  </a:cubicBezTo>
                  <a:cubicBezTo>
                    <a:pt x="179486" y="696544"/>
                    <a:pt x="195888" y="479631"/>
                    <a:pt x="198260" y="427682"/>
                  </a:cubicBezTo>
                  <a:cubicBezTo>
                    <a:pt x="202394" y="337395"/>
                    <a:pt x="190668" y="244202"/>
                    <a:pt x="155931" y="99270"/>
                  </a:cubicBezTo>
                  <a:lnTo>
                    <a:pt x="26581" y="0"/>
                  </a:lnTo>
                  <a:cubicBezTo>
                    <a:pt x="26581" y="0"/>
                    <a:pt x="-9642" y="67342"/>
                    <a:pt x="2483" y="131731"/>
                  </a:cubicBezTo>
                  <a:cubicBezTo>
                    <a:pt x="9522" y="169088"/>
                    <a:pt x="40507" y="174831"/>
                    <a:pt x="45755" y="189357"/>
                  </a:cubicBezTo>
                  <a:cubicBezTo>
                    <a:pt x="50994" y="203864"/>
                    <a:pt x="129251" y="437969"/>
                    <a:pt x="129251" y="437969"/>
                  </a:cubicBezTo>
                  <a:cubicBezTo>
                    <a:pt x="129251" y="437969"/>
                    <a:pt x="114021" y="488575"/>
                    <a:pt x="113144" y="544030"/>
                  </a:cubicBezTo>
                  <a:cubicBezTo>
                    <a:pt x="112392" y="591360"/>
                    <a:pt x="133861" y="734130"/>
                    <a:pt x="137843" y="788518"/>
                  </a:cubicBezTo>
                  <a:cubicBezTo>
                    <a:pt x="138309" y="799147"/>
                    <a:pt x="140138" y="824589"/>
                    <a:pt x="137005" y="832695"/>
                  </a:cubicBezTo>
                  <a:cubicBezTo>
                    <a:pt x="133175" y="842620"/>
                    <a:pt x="123384" y="854278"/>
                    <a:pt x="123879" y="866794"/>
                  </a:cubicBezTo>
                  <a:cubicBezTo>
                    <a:pt x="124155" y="874062"/>
                    <a:pt x="129404" y="880977"/>
                    <a:pt x="138576" y="883825"/>
                  </a:cubicBezTo>
                  <a:cubicBezTo>
                    <a:pt x="147739" y="886673"/>
                    <a:pt x="152854" y="881367"/>
                    <a:pt x="155998" y="881244"/>
                  </a:cubicBezTo>
                  <a:cubicBezTo>
                    <a:pt x="174238" y="880491"/>
                    <a:pt x="179286" y="893026"/>
                    <a:pt x="210776" y="893016"/>
                  </a:cubicBezTo>
                  <a:cubicBezTo>
                    <a:pt x="220482" y="893016"/>
                    <a:pt x="234560" y="887654"/>
                    <a:pt x="242027" y="880024"/>
                  </a:cubicBezTo>
                  <a:cubicBezTo>
                    <a:pt x="244894" y="877062"/>
                    <a:pt x="244208" y="873109"/>
                    <a:pt x="242008" y="870671"/>
                  </a:cubicBezTo>
                  <a:close/>
                </a:path>
              </a:pathLst>
            </a:custGeom>
            <a:solidFill>
              <a:srgbClr val="FFBE9D"/>
            </a:solidFill>
            <a:ln w="9525" cap="flat">
              <a:noFill/>
              <a:prstDash val="solid"/>
              <a:miter/>
            </a:ln>
          </p:spPr>
          <p:txBody>
            <a:bodyPr rtlCol="0" anchor="ctr"/>
            <a:lstStyle/>
            <a:p>
              <a:endParaRPr lang="en-US"/>
            </a:p>
          </p:txBody>
        </p:sp>
        <p:sp>
          <p:nvSpPr>
            <p:cNvPr id="263" name="Freeform: Shape 204">
              <a:extLst>
                <a:ext uri="{FF2B5EF4-FFF2-40B4-BE49-F238E27FC236}">
                  <a16:creationId xmlns:a16="http://schemas.microsoft.com/office/drawing/2014/main" id="{A9547163-98E2-A914-BEC8-0549D2E970BC}"/>
                </a:ext>
              </a:extLst>
            </p:cNvPr>
            <p:cNvSpPr/>
            <p:nvPr/>
          </p:nvSpPr>
          <p:spPr>
            <a:xfrm>
              <a:off x="8045046" y="4954181"/>
              <a:ext cx="174757" cy="80657"/>
            </a:xfrm>
            <a:custGeom>
              <a:avLst/>
              <a:gdLst>
                <a:gd name="connsiteX0" fmla="*/ 124401 w 123825"/>
                <a:gd name="connsiteY0" fmla="*/ 40843 h 57150"/>
                <a:gd name="connsiteX1" fmla="*/ 123610 w 123825"/>
                <a:gd name="connsiteY1" fmla="*/ 30118 h 57150"/>
                <a:gd name="connsiteX2" fmla="*/ 102855 w 123825"/>
                <a:gd name="connsiteY2" fmla="*/ 22108 h 57150"/>
                <a:gd name="connsiteX3" fmla="*/ 90292 w 123825"/>
                <a:gd name="connsiteY3" fmla="*/ 20793 h 57150"/>
                <a:gd name="connsiteX4" fmla="*/ 83015 w 123825"/>
                <a:gd name="connsiteY4" fmla="*/ 29975 h 57150"/>
                <a:gd name="connsiteX5" fmla="*/ 36199 w 123825"/>
                <a:gd name="connsiteY5" fmla="*/ 20974 h 57150"/>
                <a:gd name="connsiteX6" fmla="*/ 12653 w 123825"/>
                <a:gd name="connsiteY6" fmla="*/ 0 h 57150"/>
                <a:gd name="connsiteX7" fmla="*/ 1042 w 123825"/>
                <a:gd name="connsiteY7" fmla="*/ 22631 h 57150"/>
                <a:gd name="connsiteX8" fmla="*/ 957 w 123825"/>
                <a:gd name="connsiteY8" fmla="*/ 38900 h 57150"/>
                <a:gd name="connsiteX9" fmla="*/ 4881 w 123825"/>
                <a:gd name="connsiteY9" fmla="*/ 53778 h 57150"/>
                <a:gd name="connsiteX10" fmla="*/ 16854 w 123825"/>
                <a:gd name="connsiteY10" fmla="*/ 55912 h 57150"/>
                <a:gd name="connsiteX11" fmla="*/ 29160 w 123825"/>
                <a:gd name="connsiteY11" fmla="*/ 54131 h 57150"/>
                <a:gd name="connsiteX12" fmla="*/ 29160 w 123825"/>
                <a:gd name="connsiteY12" fmla="*/ 44377 h 57150"/>
                <a:gd name="connsiteX13" fmla="*/ 39104 w 123825"/>
                <a:gd name="connsiteY13" fmla="*/ 43748 h 57150"/>
                <a:gd name="connsiteX14" fmla="*/ 55154 w 123825"/>
                <a:gd name="connsiteY14" fmla="*/ 49425 h 57150"/>
                <a:gd name="connsiteX15" fmla="*/ 63793 w 123825"/>
                <a:gd name="connsiteY15" fmla="*/ 55617 h 57150"/>
                <a:gd name="connsiteX16" fmla="*/ 89349 w 123825"/>
                <a:gd name="connsiteY16" fmla="*/ 57541 h 57150"/>
                <a:gd name="connsiteX17" fmla="*/ 124401 w 123825"/>
                <a:gd name="connsiteY17" fmla="*/ 40843 h 57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3825" h="57150">
                  <a:moveTo>
                    <a:pt x="124401" y="40843"/>
                  </a:moveTo>
                  <a:cubicBezTo>
                    <a:pt x="126115" y="36805"/>
                    <a:pt x="125887" y="31147"/>
                    <a:pt x="123610" y="30118"/>
                  </a:cubicBezTo>
                  <a:cubicBezTo>
                    <a:pt x="120448" y="28699"/>
                    <a:pt x="109208" y="23794"/>
                    <a:pt x="102855" y="22108"/>
                  </a:cubicBezTo>
                  <a:cubicBezTo>
                    <a:pt x="96511" y="20412"/>
                    <a:pt x="86710" y="19593"/>
                    <a:pt x="90292" y="20793"/>
                  </a:cubicBezTo>
                  <a:cubicBezTo>
                    <a:pt x="93873" y="21993"/>
                    <a:pt x="88653" y="29413"/>
                    <a:pt x="83015" y="29975"/>
                  </a:cubicBezTo>
                  <a:cubicBezTo>
                    <a:pt x="63555" y="31899"/>
                    <a:pt x="47572" y="21860"/>
                    <a:pt x="36199" y="20974"/>
                  </a:cubicBezTo>
                  <a:cubicBezTo>
                    <a:pt x="19788" y="19688"/>
                    <a:pt x="13768" y="2800"/>
                    <a:pt x="12653" y="0"/>
                  </a:cubicBezTo>
                  <a:cubicBezTo>
                    <a:pt x="9910" y="2305"/>
                    <a:pt x="1804" y="17859"/>
                    <a:pt x="1042" y="22631"/>
                  </a:cubicBezTo>
                  <a:cubicBezTo>
                    <a:pt x="347" y="26937"/>
                    <a:pt x="-863" y="34804"/>
                    <a:pt x="957" y="38900"/>
                  </a:cubicBezTo>
                  <a:cubicBezTo>
                    <a:pt x="2224" y="41720"/>
                    <a:pt x="4948" y="47377"/>
                    <a:pt x="4881" y="53778"/>
                  </a:cubicBezTo>
                  <a:cubicBezTo>
                    <a:pt x="4881" y="53778"/>
                    <a:pt x="8339" y="55579"/>
                    <a:pt x="16854" y="55912"/>
                  </a:cubicBezTo>
                  <a:cubicBezTo>
                    <a:pt x="22245" y="56112"/>
                    <a:pt x="29160" y="54131"/>
                    <a:pt x="29160" y="54131"/>
                  </a:cubicBezTo>
                  <a:lnTo>
                    <a:pt x="29160" y="44377"/>
                  </a:lnTo>
                  <a:cubicBezTo>
                    <a:pt x="29160" y="44377"/>
                    <a:pt x="33456" y="43529"/>
                    <a:pt x="39104" y="43748"/>
                  </a:cubicBezTo>
                  <a:cubicBezTo>
                    <a:pt x="44762" y="43958"/>
                    <a:pt x="51735" y="46844"/>
                    <a:pt x="55154" y="49425"/>
                  </a:cubicBezTo>
                  <a:cubicBezTo>
                    <a:pt x="57821" y="51435"/>
                    <a:pt x="60640" y="54816"/>
                    <a:pt x="63793" y="55617"/>
                  </a:cubicBezTo>
                  <a:cubicBezTo>
                    <a:pt x="72899" y="57903"/>
                    <a:pt x="79443" y="58560"/>
                    <a:pt x="89349" y="57541"/>
                  </a:cubicBezTo>
                  <a:cubicBezTo>
                    <a:pt x="110208" y="55416"/>
                    <a:pt x="121467" y="47739"/>
                    <a:pt x="124401" y="40843"/>
                  </a:cubicBezTo>
                  <a:close/>
                </a:path>
              </a:pathLst>
            </a:custGeom>
            <a:solidFill>
              <a:srgbClr val="1B227A"/>
            </a:solidFill>
            <a:ln w="9525" cap="flat">
              <a:noFill/>
              <a:prstDash val="solid"/>
              <a:miter/>
            </a:ln>
          </p:spPr>
          <p:txBody>
            <a:bodyPr rtlCol="0" anchor="ctr"/>
            <a:lstStyle/>
            <a:p>
              <a:endParaRPr lang="en-US"/>
            </a:p>
          </p:txBody>
        </p:sp>
        <p:sp>
          <p:nvSpPr>
            <p:cNvPr id="264" name="Freeform: Shape 205">
              <a:extLst>
                <a:ext uri="{FF2B5EF4-FFF2-40B4-BE49-F238E27FC236}">
                  <a16:creationId xmlns:a16="http://schemas.microsoft.com/office/drawing/2014/main" id="{DBA226EC-3A66-CFC0-9DF7-8B9B8B81CBD9}"/>
                </a:ext>
              </a:extLst>
            </p:cNvPr>
            <p:cNvSpPr/>
            <p:nvPr/>
          </p:nvSpPr>
          <p:spPr>
            <a:xfrm>
              <a:off x="7820898" y="3752308"/>
              <a:ext cx="349515" cy="510829"/>
            </a:xfrm>
            <a:custGeom>
              <a:avLst/>
              <a:gdLst>
                <a:gd name="connsiteX0" fmla="*/ 40401 w 247650"/>
                <a:gd name="connsiteY0" fmla="*/ 9773 h 361950"/>
                <a:gd name="connsiteX1" fmla="*/ 5 w 247650"/>
                <a:gd name="connsiteY1" fmla="*/ 113976 h 361950"/>
                <a:gd name="connsiteX2" fmla="*/ 16122 w 247650"/>
                <a:gd name="connsiteY2" fmla="*/ 192472 h 361950"/>
                <a:gd name="connsiteX3" fmla="*/ 35638 w 247650"/>
                <a:gd name="connsiteY3" fmla="*/ 339709 h 361950"/>
                <a:gd name="connsiteX4" fmla="*/ 121925 w 247650"/>
                <a:gd name="connsiteY4" fmla="*/ 365379 h 361950"/>
                <a:gd name="connsiteX5" fmla="*/ 248903 w 247650"/>
                <a:gd name="connsiteY5" fmla="*/ 335680 h 361950"/>
                <a:gd name="connsiteX6" fmla="*/ 230472 w 247650"/>
                <a:gd name="connsiteY6" fmla="*/ 101241 h 361950"/>
                <a:gd name="connsiteX7" fmla="*/ 192648 w 247650"/>
                <a:gd name="connsiteY7" fmla="*/ 0 h 361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7650" h="361950">
                  <a:moveTo>
                    <a:pt x="40401" y="9773"/>
                  </a:moveTo>
                  <a:cubicBezTo>
                    <a:pt x="31628" y="19421"/>
                    <a:pt x="339" y="71542"/>
                    <a:pt x="5" y="113976"/>
                  </a:cubicBezTo>
                  <a:cubicBezTo>
                    <a:pt x="-319" y="156410"/>
                    <a:pt x="14769" y="183623"/>
                    <a:pt x="16122" y="192472"/>
                  </a:cubicBezTo>
                  <a:cubicBezTo>
                    <a:pt x="26047" y="257299"/>
                    <a:pt x="35638" y="335471"/>
                    <a:pt x="35638" y="339709"/>
                  </a:cubicBezTo>
                  <a:cubicBezTo>
                    <a:pt x="35638" y="343948"/>
                    <a:pt x="72433" y="368494"/>
                    <a:pt x="121925" y="365379"/>
                  </a:cubicBezTo>
                  <a:cubicBezTo>
                    <a:pt x="213355" y="359626"/>
                    <a:pt x="248903" y="335680"/>
                    <a:pt x="248903" y="335680"/>
                  </a:cubicBezTo>
                  <a:cubicBezTo>
                    <a:pt x="248903" y="335680"/>
                    <a:pt x="244569" y="178670"/>
                    <a:pt x="230472" y="101241"/>
                  </a:cubicBezTo>
                  <a:cubicBezTo>
                    <a:pt x="223405" y="62446"/>
                    <a:pt x="192648" y="0"/>
                    <a:pt x="192648" y="0"/>
                  </a:cubicBezTo>
                </a:path>
              </a:pathLst>
            </a:custGeom>
            <a:solidFill>
              <a:srgbClr val="1B227A"/>
            </a:solidFill>
            <a:ln w="9525" cap="flat">
              <a:noFill/>
              <a:prstDash val="solid"/>
              <a:miter/>
            </a:ln>
          </p:spPr>
          <p:txBody>
            <a:bodyPr rtlCol="0" anchor="ctr"/>
            <a:lstStyle/>
            <a:p>
              <a:endParaRPr lang="en-US"/>
            </a:p>
          </p:txBody>
        </p:sp>
        <p:sp>
          <p:nvSpPr>
            <p:cNvPr id="265" name="Freeform: Shape 206">
              <a:extLst>
                <a:ext uri="{FF2B5EF4-FFF2-40B4-BE49-F238E27FC236}">
                  <a16:creationId xmlns:a16="http://schemas.microsoft.com/office/drawing/2014/main" id="{8FB9D787-C27C-44B7-574E-62A21C89E2B3}"/>
                </a:ext>
              </a:extLst>
            </p:cNvPr>
            <p:cNvSpPr/>
            <p:nvPr/>
          </p:nvSpPr>
          <p:spPr>
            <a:xfrm>
              <a:off x="7760197" y="3516560"/>
              <a:ext cx="241972" cy="255415"/>
            </a:xfrm>
            <a:custGeom>
              <a:avLst/>
              <a:gdLst>
                <a:gd name="connsiteX0" fmla="*/ 0 w 171450"/>
                <a:gd name="connsiteY0" fmla="*/ 7277 h 180975"/>
                <a:gd name="connsiteX1" fmla="*/ 18583 w 171450"/>
                <a:gd name="connsiteY1" fmla="*/ 93459 h 180975"/>
                <a:gd name="connsiteX2" fmla="*/ 59665 w 171450"/>
                <a:gd name="connsiteY2" fmla="*/ 187719 h 180975"/>
                <a:gd name="connsiteX3" fmla="*/ 176946 w 171450"/>
                <a:gd name="connsiteY3" fmla="*/ 103480 h 180975"/>
                <a:gd name="connsiteX4" fmla="*/ 162896 w 171450"/>
                <a:gd name="connsiteY4" fmla="*/ 75390 h 180975"/>
                <a:gd name="connsiteX5" fmla="*/ 75600 w 171450"/>
                <a:gd name="connsiteY5" fmla="*/ 117005 h 180975"/>
                <a:gd name="connsiteX6" fmla="*/ 60798 w 171450"/>
                <a:gd name="connsiteY6" fmla="*/ 0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450" h="180975">
                  <a:moveTo>
                    <a:pt x="0" y="7277"/>
                  </a:moveTo>
                  <a:cubicBezTo>
                    <a:pt x="0" y="7277"/>
                    <a:pt x="14726" y="80439"/>
                    <a:pt x="18583" y="93459"/>
                  </a:cubicBezTo>
                  <a:cubicBezTo>
                    <a:pt x="22450" y="106480"/>
                    <a:pt x="41548" y="189147"/>
                    <a:pt x="59665" y="187719"/>
                  </a:cubicBezTo>
                  <a:cubicBezTo>
                    <a:pt x="77771" y="186280"/>
                    <a:pt x="176946" y="103480"/>
                    <a:pt x="176946" y="103480"/>
                  </a:cubicBezTo>
                  <a:lnTo>
                    <a:pt x="162896" y="75390"/>
                  </a:lnTo>
                  <a:lnTo>
                    <a:pt x="75600" y="117005"/>
                  </a:lnTo>
                  <a:cubicBezTo>
                    <a:pt x="75600" y="117005"/>
                    <a:pt x="67713" y="22508"/>
                    <a:pt x="60798" y="0"/>
                  </a:cubicBezTo>
                </a:path>
              </a:pathLst>
            </a:custGeom>
            <a:solidFill>
              <a:srgbClr val="FFBE9D"/>
            </a:solidFill>
            <a:ln w="9525" cap="flat">
              <a:noFill/>
              <a:prstDash val="solid"/>
              <a:miter/>
            </a:ln>
          </p:spPr>
          <p:txBody>
            <a:bodyPr rtlCol="0" anchor="ctr"/>
            <a:lstStyle/>
            <a:p>
              <a:endParaRPr lang="en-US"/>
            </a:p>
          </p:txBody>
        </p:sp>
        <p:sp>
          <p:nvSpPr>
            <p:cNvPr id="266" name="Freeform: Shape 207">
              <a:extLst>
                <a:ext uri="{FF2B5EF4-FFF2-40B4-BE49-F238E27FC236}">
                  <a16:creationId xmlns:a16="http://schemas.microsoft.com/office/drawing/2014/main" id="{933F9952-F706-505F-4445-7E2A96B7DCF3}"/>
                </a:ext>
              </a:extLst>
            </p:cNvPr>
            <p:cNvSpPr/>
            <p:nvPr/>
          </p:nvSpPr>
          <p:spPr>
            <a:xfrm>
              <a:off x="7807824" y="3590388"/>
              <a:ext cx="134429" cy="120986"/>
            </a:xfrm>
            <a:custGeom>
              <a:avLst/>
              <a:gdLst>
                <a:gd name="connsiteX0" fmla="*/ 0 w 95250"/>
                <a:gd name="connsiteY0" fmla="*/ 0 h 85725"/>
                <a:gd name="connsiteX1" fmla="*/ 33842 w 95250"/>
                <a:gd name="connsiteY1" fmla="*/ 92412 h 85725"/>
                <a:gd name="connsiteX2" fmla="*/ 95564 w 95250"/>
                <a:gd name="connsiteY2" fmla="*/ 52816 h 85725"/>
              </a:gdLst>
              <a:ahLst/>
              <a:cxnLst>
                <a:cxn ang="0">
                  <a:pos x="connsiteX0" y="connsiteY0"/>
                </a:cxn>
                <a:cxn ang="0">
                  <a:pos x="connsiteX1" y="connsiteY1"/>
                </a:cxn>
                <a:cxn ang="0">
                  <a:pos x="connsiteX2" y="connsiteY2"/>
                </a:cxn>
              </a:cxnLst>
              <a:rect l="l" t="t" r="r" b="b"/>
              <a:pathLst>
                <a:path w="95250" h="85725">
                  <a:moveTo>
                    <a:pt x="0" y="0"/>
                  </a:moveTo>
                  <a:cubicBezTo>
                    <a:pt x="9239" y="32661"/>
                    <a:pt x="28184" y="67085"/>
                    <a:pt x="33842" y="92412"/>
                  </a:cubicBezTo>
                  <a:cubicBezTo>
                    <a:pt x="34985" y="97498"/>
                    <a:pt x="95431" y="75524"/>
                    <a:pt x="95564" y="52816"/>
                  </a:cubicBezTo>
                </a:path>
              </a:pathLst>
            </a:custGeom>
            <a:solidFill>
              <a:srgbClr val="F2A181"/>
            </a:solidFill>
            <a:ln w="9525" cap="flat">
              <a:noFill/>
              <a:prstDash val="solid"/>
              <a:miter/>
            </a:ln>
          </p:spPr>
          <p:txBody>
            <a:bodyPr rtlCol="0" anchor="ctr"/>
            <a:lstStyle/>
            <a:p>
              <a:endParaRPr lang="en-US"/>
            </a:p>
          </p:txBody>
        </p:sp>
        <p:sp>
          <p:nvSpPr>
            <p:cNvPr id="267" name="Freeform: Shape 208">
              <a:extLst>
                <a:ext uri="{FF2B5EF4-FFF2-40B4-BE49-F238E27FC236}">
                  <a16:creationId xmlns:a16="http://schemas.microsoft.com/office/drawing/2014/main" id="{0A21AFB3-2AF6-343F-9359-E0302A91F22F}"/>
                </a:ext>
              </a:extLst>
            </p:cNvPr>
            <p:cNvSpPr/>
            <p:nvPr/>
          </p:nvSpPr>
          <p:spPr>
            <a:xfrm>
              <a:off x="7755051" y="3383691"/>
              <a:ext cx="107543" cy="201643"/>
            </a:xfrm>
            <a:custGeom>
              <a:avLst/>
              <a:gdLst>
                <a:gd name="connsiteX0" fmla="*/ 62777 w 76200"/>
                <a:gd name="connsiteY0" fmla="*/ 0 h 142875"/>
                <a:gd name="connsiteX1" fmla="*/ 19152 w 76200"/>
                <a:gd name="connsiteY1" fmla="*/ 14316 h 142875"/>
                <a:gd name="connsiteX2" fmla="*/ 10685 w 76200"/>
                <a:gd name="connsiteY2" fmla="*/ 146904 h 142875"/>
                <a:gd name="connsiteX3" fmla="*/ 33964 w 76200"/>
                <a:gd name="connsiteY3" fmla="*/ 151047 h 142875"/>
                <a:gd name="connsiteX4" fmla="*/ 79236 w 76200"/>
                <a:gd name="connsiteY4" fmla="*/ 142485 h 142875"/>
                <a:gd name="connsiteX5" fmla="*/ 71978 w 76200"/>
                <a:gd name="connsiteY5" fmla="*/ 57322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200" h="142875">
                  <a:moveTo>
                    <a:pt x="62777" y="0"/>
                  </a:moveTo>
                  <a:cubicBezTo>
                    <a:pt x="62777" y="0"/>
                    <a:pt x="33831" y="3086"/>
                    <a:pt x="19152" y="14316"/>
                  </a:cubicBezTo>
                  <a:cubicBezTo>
                    <a:pt x="-18271" y="42958"/>
                    <a:pt x="10685" y="146904"/>
                    <a:pt x="10685" y="146904"/>
                  </a:cubicBezTo>
                  <a:cubicBezTo>
                    <a:pt x="10685" y="146904"/>
                    <a:pt x="8846" y="152448"/>
                    <a:pt x="33964" y="151047"/>
                  </a:cubicBezTo>
                  <a:cubicBezTo>
                    <a:pt x="59091" y="149638"/>
                    <a:pt x="79236" y="142485"/>
                    <a:pt x="79236" y="142485"/>
                  </a:cubicBezTo>
                  <a:lnTo>
                    <a:pt x="71978" y="57322"/>
                  </a:lnTo>
                </a:path>
              </a:pathLst>
            </a:custGeom>
            <a:solidFill>
              <a:srgbClr val="E8505B"/>
            </a:solidFill>
            <a:ln w="9525" cap="flat">
              <a:noFill/>
              <a:prstDash val="solid"/>
              <a:miter/>
            </a:ln>
          </p:spPr>
          <p:txBody>
            <a:bodyPr rtlCol="0" anchor="ctr"/>
            <a:lstStyle/>
            <a:p>
              <a:endParaRPr lang="en-US"/>
            </a:p>
          </p:txBody>
        </p:sp>
        <p:sp>
          <p:nvSpPr>
            <p:cNvPr id="268" name="Freeform: Shape 209">
              <a:extLst>
                <a:ext uri="{FF2B5EF4-FFF2-40B4-BE49-F238E27FC236}">
                  <a16:creationId xmlns:a16="http://schemas.microsoft.com/office/drawing/2014/main" id="{C80DEC97-7343-DBBD-B74F-8B2B0C2BC44E}"/>
                </a:ext>
              </a:extLst>
            </p:cNvPr>
            <p:cNvSpPr/>
            <p:nvPr/>
          </p:nvSpPr>
          <p:spPr>
            <a:xfrm>
              <a:off x="7796301" y="3466754"/>
              <a:ext cx="40329" cy="120986"/>
            </a:xfrm>
            <a:custGeom>
              <a:avLst/>
              <a:gdLst>
                <a:gd name="connsiteX0" fmla="*/ 421 w 28575"/>
                <a:gd name="connsiteY0" fmla="*/ 0 h 85725"/>
                <a:gd name="connsiteX1" fmla="*/ 8308 w 28575"/>
                <a:gd name="connsiteY1" fmla="*/ 91945 h 85725"/>
                <a:gd name="connsiteX2" fmla="*/ 28806 w 28575"/>
                <a:gd name="connsiteY2" fmla="*/ 89249 h 85725"/>
                <a:gd name="connsiteX3" fmla="*/ 421 w 28575"/>
                <a:gd name="connsiteY3" fmla="*/ 0 h 85725"/>
              </a:gdLst>
              <a:ahLst/>
              <a:cxnLst>
                <a:cxn ang="0">
                  <a:pos x="connsiteX0" y="connsiteY0"/>
                </a:cxn>
                <a:cxn ang="0">
                  <a:pos x="connsiteX1" y="connsiteY1"/>
                </a:cxn>
                <a:cxn ang="0">
                  <a:pos x="connsiteX2" y="connsiteY2"/>
                </a:cxn>
                <a:cxn ang="0">
                  <a:pos x="connsiteX3" y="connsiteY3"/>
                </a:cxn>
              </a:cxnLst>
              <a:rect l="l" t="t" r="r" b="b"/>
              <a:pathLst>
                <a:path w="28575" h="85725">
                  <a:moveTo>
                    <a:pt x="421" y="0"/>
                  </a:moveTo>
                  <a:cubicBezTo>
                    <a:pt x="421" y="0"/>
                    <a:pt x="-2750" y="61112"/>
                    <a:pt x="8308" y="91945"/>
                  </a:cubicBezTo>
                  <a:cubicBezTo>
                    <a:pt x="19243" y="91735"/>
                    <a:pt x="28806" y="89249"/>
                    <a:pt x="28806" y="89249"/>
                  </a:cubicBezTo>
                  <a:lnTo>
                    <a:pt x="421" y="0"/>
                  </a:lnTo>
                  <a:close/>
                </a:path>
              </a:pathLst>
            </a:custGeom>
            <a:solidFill>
              <a:srgbClr val="B03D44"/>
            </a:solidFill>
            <a:ln w="9525" cap="flat">
              <a:noFill/>
              <a:prstDash val="solid"/>
              <a:miter/>
            </a:ln>
          </p:spPr>
          <p:txBody>
            <a:bodyPr rtlCol="0" anchor="ctr"/>
            <a:lstStyle/>
            <a:p>
              <a:endParaRPr lang="en-US"/>
            </a:p>
          </p:txBody>
        </p:sp>
        <p:sp>
          <p:nvSpPr>
            <p:cNvPr id="269" name="Freeform: Shape 210">
              <a:extLst>
                <a:ext uri="{FF2B5EF4-FFF2-40B4-BE49-F238E27FC236}">
                  <a16:creationId xmlns:a16="http://schemas.microsoft.com/office/drawing/2014/main" id="{94D5032D-D2EA-8BFC-6AA3-B424C5408435}"/>
                </a:ext>
              </a:extLst>
            </p:cNvPr>
            <p:cNvSpPr/>
            <p:nvPr/>
          </p:nvSpPr>
          <p:spPr>
            <a:xfrm>
              <a:off x="7855575" y="3104814"/>
              <a:ext cx="201643" cy="255415"/>
            </a:xfrm>
            <a:custGeom>
              <a:avLst/>
              <a:gdLst>
                <a:gd name="connsiteX0" fmla="*/ 129901 w 142875"/>
                <a:gd name="connsiteY0" fmla="*/ 5822 h 180975"/>
                <a:gd name="connsiteX1" fmla="*/ 139597 w 142875"/>
                <a:gd name="connsiteY1" fmla="*/ 88480 h 180975"/>
                <a:gd name="connsiteX2" fmla="*/ 133063 w 142875"/>
                <a:gd name="connsiteY2" fmla="*/ 131305 h 180975"/>
                <a:gd name="connsiteX3" fmla="*/ 125367 w 142875"/>
                <a:gd name="connsiteY3" fmla="*/ 149869 h 180975"/>
                <a:gd name="connsiteX4" fmla="*/ 105517 w 142875"/>
                <a:gd name="connsiteY4" fmla="*/ 153907 h 180975"/>
                <a:gd name="connsiteX5" fmla="*/ 105717 w 142875"/>
                <a:gd name="connsiteY5" fmla="*/ 189360 h 180975"/>
                <a:gd name="connsiteX6" fmla="*/ 45071 w 142875"/>
                <a:gd name="connsiteY6" fmla="*/ 189598 h 180975"/>
                <a:gd name="connsiteX7" fmla="*/ 39832 w 142875"/>
                <a:gd name="connsiteY7" fmla="*/ 165537 h 180975"/>
                <a:gd name="connsiteX8" fmla="*/ 19458 w 142875"/>
                <a:gd name="connsiteY8" fmla="*/ 146316 h 180975"/>
                <a:gd name="connsiteX9" fmla="*/ 8600 w 142875"/>
                <a:gd name="connsiteY9" fmla="*/ 113893 h 180975"/>
                <a:gd name="connsiteX10" fmla="*/ 27 w 142875"/>
                <a:gd name="connsiteY10" fmla="*/ 69421 h 180975"/>
                <a:gd name="connsiteX11" fmla="*/ 12857 w 142875"/>
                <a:gd name="connsiteY11" fmla="*/ 26863 h 180975"/>
                <a:gd name="connsiteX12" fmla="*/ 37498 w 142875"/>
                <a:gd name="connsiteY12" fmla="*/ 8451 h 180975"/>
                <a:gd name="connsiteX13" fmla="*/ 78027 w 142875"/>
                <a:gd name="connsiteY13" fmla="*/ 2469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2875" h="180975">
                  <a:moveTo>
                    <a:pt x="129901" y="5822"/>
                  </a:moveTo>
                  <a:cubicBezTo>
                    <a:pt x="147341" y="28434"/>
                    <a:pt x="143893" y="60239"/>
                    <a:pt x="139597" y="88480"/>
                  </a:cubicBezTo>
                  <a:cubicBezTo>
                    <a:pt x="137416" y="102749"/>
                    <a:pt x="135244" y="117027"/>
                    <a:pt x="133063" y="131305"/>
                  </a:cubicBezTo>
                  <a:cubicBezTo>
                    <a:pt x="132034" y="138086"/>
                    <a:pt x="130653" y="145497"/>
                    <a:pt x="125367" y="149869"/>
                  </a:cubicBezTo>
                  <a:cubicBezTo>
                    <a:pt x="120033" y="154279"/>
                    <a:pt x="112432" y="154203"/>
                    <a:pt x="105517" y="153907"/>
                  </a:cubicBezTo>
                  <a:cubicBezTo>
                    <a:pt x="105583" y="165719"/>
                    <a:pt x="105659" y="177529"/>
                    <a:pt x="105717" y="189360"/>
                  </a:cubicBezTo>
                  <a:cubicBezTo>
                    <a:pt x="85504" y="189845"/>
                    <a:pt x="65283" y="189931"/>
                    <a:pt x="45071" y="189598"/>
                  </a:cubicBezTo>
                  <a:cubicBezTo>
                    <a:pt x="45061" y="181320"/>
                    <a:pt x="43261" y="173062"/>
                    <a:pt x="39832" y="165537"/>
                  </a:cubicBezTo>
                  <a:cubicBezTo>
                    <a:pt x="29936" y="165337"/>
                    <a:pt x="23335" y="155422"/>
                    <a:pt x="19458" y="146316"/>
                  </a:cubicBezTo>
                  <a:cubicBezTo>
                    <a:pt x="14991" y="135819"/>
                    <a:pt x="11733" y="124856"/>
                    <a:pt x="8600" y="113893"/>
                  </a:cubicBezTo>
                  <a:cubicBezTo>
                    <a:pt x="4428" y="99348"/>
                    <a:pt x="408" y="84556"/>
                    <a:pt x="27" y="69421"/>
                  </a:cubicBezTo>
                  <a:cubicBezTo>
                    <a:pt x="-354" y="54286"/>
                    <a:pt x="3247" y="38560"/>
                    <a:pt x="12857" y="26863"/>
                  </a:cubicBezTo>
                  <a:cubicBezTo>
                    <a:pt x="19411" y="18891"/>
                    <a:pt x="28345" y="13223"/>
                    <a:pt x="37498" y="8451"/>
                  </a:cubicBezTo>
                  <a:cubicBezTo>
                    <a:pt x="50033" y="1908"/>
                    <a:pt x="65092" y="-3255"/>
                    <a:pt x="78027" y="2469"/>
                  </a:cubicBezTo>
                </a:path>
              </a:pathLst>
            </a:custGeom>
            <a:solidFill>
              <a:srgbClr val="FFBE9D"/>
            </a:solidFill>
            <a:ln w="9525" cap="flat">
              <a:noFill/>
              <a:prstDash val="solid"/>
              <a:miter/>
            </a:ln>
          </p:spPr>
          <p:txBody>
            <a:bodyPr rtlCol="0" anchor="ctr"/>
            <a:lstStyle/>
            <a:p>
              <a:endParaRPr lang="en-US"/>
            </a:p>
          </p:txBody>
        </p:sp>
        <p:sp>
          <p:nvSpPr>
            <p:cNvPr id="270" name="Freeform: Shape 211">
              <a:extLst>
                <a:ext uri="{FF2B5EF4-FFF2-40B4-BE49-F238E27FC236}">
                  <a16:creationId xmlns:a16="http://schemas.microsoft.com/office/drawing/2014/main" id="{A2770132-960A-DB0C-995C-7087BAB9207E}"/>
                </a:ext>
              </a:extLst>
            </p:cNvPr>
            <p:cNvSpPr/>
            <p:nvPr/>
          </p:nvSpPr>
          <p:spPr>
            <a:xfrm>
              <a:off x="7808760" y="3065112"/>
              <a:ext cx="228529" cy="241972"/>
            </a:xfrm>
            <a:custGeom>
              <a:avLst/>
              <a:gdLst>
                <a:gd name="connsiteX0" fmla="*/ 142146 w 161925"/>
                <a:gd name="connsiteY0" fmla="*/ 141691 h 171450"/>
                <a:gd name="connsiteX1" fmla="*/ 143822 w 161925"/>
                <a:gd name="connsiteY1" fmla="*/ 115202 h 171450"/>
                <a:gd name="connsiteX2" fmla="*/ 149137 w 161925"/>
                <a:gd name="connsiteY2" fmla="*/ 108477 h 171450"/>
                <a:gd name="connsiteX3" fmla="*/ 159938 w 161925"/>
                <a:gd name="connsiteY3" fmla="*/ 107362 h 171450"/>
                <a:gd name="connsiteX4" fmla="*/ 165368 w 161925"/>
                <a:gd name="connsiteY4" fmla="*/ 112420 h 171450"/>
                <a:gd name="connsiteX5" fmla="*/ 169159 w 161925"/>
                <a:gd name="connsiteY5" fmla="*/ 62900 h 171450"/>
                <a:gd name="connsiteX6" fmla="*/ 128306 w 161925"/>
                <a:gd name="connsiteY6" fmla="*/ 6817 h 171450"/>
                <a:gd name="connsiteX7" fmla="*/ 6586 w 161925"/>
                <a:gd name="connsiteY7" fmla="*/ 48631 h 171450"/>
                <a:gd name="connsiteX8" fmla="*/ 25255 w 161925"/>
                <a:gd name="connsiteY8" fmla="*/ 152806 h 171450"/>
                <a:gd name="connsiteX9" fmla="*/ 109085 w 161925"/>
                <a:gd name="connsiteY9" fmla="*/ 174971 h 171450"/>
                <a:gd name="connsiteX10" fmla="*/ 155357 w 161925"/>
                <a:gd name="connsiteY10" fmla="*/ 153416 h 171450"/>
                <a:gd name="connsiteX11" fmla="*/ 152995 w 161925"/>
                <a:gd name="connsiteY11" fmla="*/ 150377 h 171450"/>
                <a:gd name="connsiteX12" fmla="*/ 142146 w 161925"/>
                <a:gd name="connsiteY12" fmla="*/ 141691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1925" h="171450">
                  <a:moveTo>
                    <a:pt x="142146" y="141691"/>
                  </a:moveTo>
                  <a:cubicBezTo>
                    <a:pt x="139764" y="129813"/>
                    <a:pt x="139936" y="123117"/>
                    <a:pt x="143822" y="115202"/>
                  </a:cubicBezTo>
                  <a:cubicBezTo>
                    <a:pt x="145108" y="112582"/>
                    <a:pt x="146804" y="110115"/>
                    <a:pt x="149137" y="108477"/>
                  </a:cubicBezTo>
                  <a:cubicBezTo>
                    <a:pt x="152281" y="106277"/>
                    <a:pt x="156462" y="105848"/>
                    <a:pt x="159938" y="107362"/>
                  </a:cubicBezTo>
                  <a:cubicBezTo>
                    <a:pt x="162215" y="108353"/>
                    <a:pt x="164091" y="110201"/>
                    <a:pt x="165368" y="112420"/>
                  </a:cubicBezTo>
                  <a:cubicBezTo>
                    <a:pt x="169492" y="96466"/>
                    <a:pt x="170349" y="79464"/>
                    <a:pt x="169159" y="62900"/>
                  </a:cubicBezTo>
                  <a:cubicBezTo>
                    <a:pt x="167273" y="36620"/>
                    <a:pt x="151433" y="16304"/>
                    <a:pt x="128306" y="6817"/>
                  </a:cubicBezTo>
                  <a:cubicBezTo>
                    <a:pt x="85491" y="-10786"/>
                    <a:pt x="23979" y="6597"/>
                    <a:pt x="6586" y="48631"/>
                  </a:cubicBezTo>
                  <a:cubicBezTo>
                    <a:pt x="-6549" y="80378"/>
                    <a:pt x="109" y="126193"/>
                    <a:pt x="25255" y="152806"/>
                  </a:cubicBezTo>
                  <a:cubicBezTo>
                    <a:pt x="47515" y="176371"/>
                    <a:pt x="79529" y="179829"/>
                    <a:pt x="109085" y="174971"/>
                  </a:cubicBezTo>
                  <a:cubicBezTo>
                    <a:pt x="124201" y="172485"/>
                    <a:pt x="147537" y="173981"/>
                    <a:pt x="155357" y="153416"/>
                  </a:cubicBezTo>
                  <a:cubicBezTo>
                    <a:pt x="155957" y="151825"/>
                    <a:pt x="154604" y="150244"/>
                    <a:pt x="152995" y="150377"/>
                  </a:cubicBezTo>
                  <a:cubicBezTo>
                    <a:pt x="146870" y="150835"/>
                    <a:pt x="142594" y="143881"/>
                    <a:pt x="142146" y="141691"/>
                  </a:cubicBezTo>
                  <a:close/>
                </a:path>
              </a:pathLst>
            </a:custGeom>
            <a:solidFill>
              <a:srgbClr val="1B227A"/>
            </a:solidFill>
            <a:ln w="9525" cap="flat">
              <a:noFill/>
              <a:prstDash val="solid"/>
              <a:miter/>
            </a:ln>
          </p:spPr>
          <p:txBody>
            <a:bodyPr rtlCol="0" anchor="ctr"/>
            <a:lstStyle/>
            <a:p>
              <a:endParaRPr lang="en-US"/>
            </a:p>
          </p:txBody>
        </p:sp>
        <p:sp>
          <p:nvSpPr>
            <p:cNvPr id="271" name="Freeform: Shape 212">
              <a:extLst>
                <a:ext uri="{FF2B5EF4-FFF2-40B4-BE49-F238E27FC236}">
                  <a16:creationId xmlns:a16="http://schemas.microsoft.com/office/drawing/2014/main" id="{19931BF4-C2AA-1B96-16EF-CD0747D383D0}"/>
                </a:ext>
              </a:extLst>
            </p:cNvPr>
            <p:cNvSpPr/>
            <p:nvPr/>
          </p:nvSpPr>
          <p:spPr>
            <a:xfrm>
              <a:off x="7953005" y="3077145"/>
              <a:ext cx="107543" cy="147872"/>
            </a:xfrm>
            <a:custGeom>
              <a:avLst/>
              <a:gdLst>
                <a:gd name="connsiteX0" fmla="*/ 43236 w 76200"/>
                <a:gd name="connsiteY0" fmla="*/ 77272 h 104775"/>
                <a:gd name="connsiteX1" fmla="*/ 45942 w 76200"/>
                <a:gd name="connsiteY1" fmla="*/ 85673 h 104775"/>
                <a:gd name="connsiteX2" fmla="*/ 56295 w 76200"/>
                <a:gd name="connsiteY2" fmla="*/ 93598 h 104775"/>
                <a:gd name="connsiteX3" fmla="*/ 61658 w 76200"/>
                <a:gd name="connsiteY3" fmla="*/ 112286 h 104775"/>
                <a:gd name="connsiteX4" fmla="*/ 69354 w 76200"/>
                <a:gd name="connsiteY4" fmla="*/ 93674 h 104775"/>
                <a:gd name="connsiteX5" fmla="*/ 73450 w 76200"/>
                <a:gd name="connsiteY5" fmla="*/ 76596 h 104775"/>
                <a:gd name="connsiteX6" fmla="*/ 78346 w 76200"/>
                <a:gd name="connsiteY6" fmla="*/ 60241 h 104775"/>
                <a:gd name="connsiteX7" fmla="*/ 52609 w 76200"/>
                <a:gd name="connsiteY7" fmla="*/ 5901 h 104775"/>
                <a:gd name="connsiteX8" fmla="*/ 12547 w 76200"/>
                <a:gd name="connsiteY8" fmla="*/ 6387 h 104775"/>
                <a:gd name="connsiteX9" fmla="*/ 1107 w 76200"/>
                <a:gd name="connsiteY9" fmla="*/ 20932 h 104775"/>
                <a:gd name="connsiteX10" fmla="*/ 660 w 76200"/>
                <a:gd name="connsiteY10" fmla="*/ 28733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104775">
                  <a:moveTo>
                    <a:pt x="43236" y="77272"/>
                  </a:moveTo>
                  <a:cubicBezTo>
                    <a:pt x="44827" y="79777"/>
                    <a:pt x="44456" y="83120"/>
                    <a:pt x="45942" y="85673"/>
                  </a:cubicBezTo>
                  <a:cubicBezTo>
                    <a:pt x="48456" y="89959"/>
                    <a:pt x="51790" y="91512"/>
                    <a:pt x="56295" y="93598"/>
                  </a:cubicBezTo>
                  <a:cubicBezTo>
                    <a:pt x="63563" y="96970"/>
                    <a:pt x="61858" y="107552"/>
                    <a:pt x="61658" y="112286"/>
                  </a:cubicBezTo>
                  <a:cubicBezTo>
                    <a:pt x="67135" y="108638"/>
                    <a:pt x="68030" y="98713"/>
                    <a:pt x="69354" y="93674"/>
                  </a:cubicBezTo>
                  <a:cubicBezTo>
                    <a:pt x="70840" y="88016"/>
                    <a:pt x="71793" y="82215"/>
                    <a:pt x="73450" y="76596"/>
                  </a:cubicBezTo>
                  <a:cubicBezTo>
                    <a:pt x="75050" y="71138"/>
                    <a:pt x="77831" y="65985"/>
                    <a:pt x="78346" y="60241"/>
                  </a:cubicBezTo>
                  <a:cubicBezTo>
                    <a:pt x="80127" y="40382"/>
                    <a:pt x="67668" y="17045"/>
                    <a:pt x="52609" y="5901"/>
                  </a:cubicBezTo>
                  <a:cubicBezTo>
                    <a:pt x="41655" y="-2214"/>
                    <a:pt x="24929" y="-1871"/>
                    <a:pt x="12547" y="6387"/>
                  </a:cubicBezTo>
                  <a:cubicBezTo>
                    <a:pt x="7337" y="9854"/>
                    <a:pt x="3412" y="15112"/>
                    <a:pt x="1107" y="20932"/>
                  </a:cubicBezTo>
                  <a:cubicBezTo>
                    <a:pt x="117" y="23437"/>
                    <a:pt x="-569" y="26342"/>
                    <a:pt x="660" y="28733"/>
                  </a:cubicBezTo>
                </a:path>
              </a:pathLst>
            </a:custGeom>
            <a:solidFill>
              <a:srgbClr val="1B227A"/>
            </a:solidFill>
            <a:ln w="9525" cap="flat">
              <a:noFill/>
              <a:prstDash val="solid"/>
              <a:miter/>
            </a:ln>
          </p:spPr>
          <p:txBody>
            <a:bodyPr rtlCol="0" anchor="ctr"/>
            <a:lstStyle/>
            <a:p>
              <a:endParaRPr lang="en-US"/>
            </a:p>
          </p:txBody>
        </p:sp>
        <p:sp>
          <p:nvSpPr>
            <p:cNvPr id="272" name="Freeform: Shape 213">
              <a:extLst>
                <a:ext uri="{FF2B5EF4-FFF2-40B4-BE49-F238E27FC236}">
                  <a16:creationId xmlns:a16="http://schemas.microsoft.com/office/drawing/2014/main" id="{DD59766B-21F6-16BA-6FC6-B1885642099A}"/>
                </a:ext>
              </a:extLst>
            </p:cNvPr>
            <p:cNvSpPr/>
            <p:nvPr/>
          </p:nvSpPr>
          <p:spPr>
            <a:xfrm>
              <a:off x="7876693" y="3353333"/>
              <a:ext cx="161314" cy="40329"/>
            </a:xfrm>
            <a:custGeom>
              <a:avLst/>
              <a:gdLst>
                <a:gd name="connsiteX0" fmla="*/ 0 w 114300"/>
                <a:gd name="connsiteY0" fmla="*/ 21786 h 28575"/>
                <a:gd name="connsiteX1" fmla="*/ 9344 w 114300"/>
                <a:gd name="connsiteY1" fmla="*/ 4069 h 28575"/>
                <a:gd name="connsiteX2" fmla="*/ 15030 w 114300"/>
                <a:gd name="connsiteY2" fmla="*/ 2860 h 28575"/>
                <a:gd name="connsiteX3" fmla="*/ 74438 w 114300"/>
                <a:gd name="connsiteY3" fmla="*/ 59 h 28575"/>
                <a:gd name="connsiteX4" fmla="*/ 98470 w 114300"/>
                <a:gd name="connsiteY4" fmla="*/ 4269 h 28575"/>
                <a:gd name="connsiteX5" fmla="*/ 121882 w 114300"/>
                <a:gd name="connsiteY5" fmla="*/ 34045 h 28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4300" h="28575">
                  <a:moveTo>
                    <a:pt x="0" y="21786"/>
                  </a:moveTo>
                  <a:cubicBezTo>
                    <a:pt x="1029" y="14861"/>
                    <a:pt x="2905" y="6794"/>
                    <a:pt x="9344" y="4069"/>
                  </a:cubicBezTo>
                  <a:cubicBezTo>
                    <a:pt x="11135" y="3307"/>
                    <a:pt x="13097" y="3079"/>
                    <a:pt x="15030" y="2860"/>
                  </a:cubicBezTo>
                  <a:cubicBezTo>
                    <a:pt x="34747" y="678"/>
                    <a:pt x="54597" y="-255"/>
                    <a:pt x="74438" y="59"/>
                  </a:cubicBezTo>
                  <a:cubicBezTo>
                    <a:pt x="82639" y="193"/>
                    <a:pt x="91135" y="612"/>
                    <a:pt x="98470" y="4269"/>
                  </a:cubicBezTo>
                  <a:cubicBezTo>
                    <a:pt x="109985" y="10023"/>
                    <a:pt x="116319" y="22434"/>
                    <a:pt x="121882" y="34045"/>
                  </a:cubicBezTo>
                </a:path>
              </a:pathLst>
            </a:custGeom>
            <a:solidFill>
              <a:srgbClr val="B03D44"/>
            </a:solidFill>
            <a:ln w="9525" cap="flat">
              <a:noFill/>
              <a:prstDash val="solid"/>
              <a:miter/>
            </a:ln>
          </p:spPr>
          <p:txBody>
            <a:bodyPr rtlCol="0" anchor="ctr"/>
            <a:lstStyle/>
            <a:p>
              <a:endParaRPr lang="en-US"/>
            </a:p>
          </p:txBody>
        </p:sp>
        <p:sp>
          <p:nvSpPr>
            <p:cNvPr id="273" name="Freeform: Shape 214">
              <a:extLst>
                <a:ext uri="{FF2B5EF4-FFF2-40B4-BE49-F238E27FC236}">
                  <a16:creationId xmlns:a16="http://schemas.microsoft.com/office/drawing/2014/main" id="{9B925928-90A3-9110-3F20-8474A6B1EAD1}"/>
                </a:ext>
              </a:extLst>
            </p:cNvPr>
            <p:cNvSpPr/>
            <p:nvPr/>
          </p:nvSpPr>
          <p:spPr>
            <a:xfrm>
              <a:off x="7796819" y="3369773"/>
              <a:ext cx="309186" cy="430172"/>
            </a:xfrm>
            <a:custGeom>
              <a:avLst/>
              <a:gdLst>
                <a:gd name="connsiteX0" fmla="*/ 223654 w 219075"/>
                <a:gd name="connsiteY0" fmla="*/ 263817 h 304800"/>
                <a:gd name="connsiteX1" fmla="*/ 212252 w 219075"/>
                <a:gd name="connsiteY1" fmla="*/ 250368 h 304800"/>
                <a:gd name="connsiteX2" fmla="*/ 203861 w 219075"/>
                <a:gd name="connsiteY2" fmla="*/ 182664 h 304800"/>
                <a:gd name="connsiteX3" fmla="*/ 221835 w 219075"/>
                <a:gd name="connsiteY3" fmla="*/ 135925 h 304800"/>
                <a:gd name="connsiteX4" fmla="*/ 205461 w 219075"/>
                <a:gd name="connsiteY4" fmla="*/ 60792 h 304800"/>
                <a:gd name="connsiteX5" fmla="*/ 196812 w 219075"/>
                <a:gd name="connsiteY5" fmla="*/ 23597 h 304800"/>
                <a:gd name="connsiteX6" fmla="*/ 192736 w 219075"/>
                <a:gd name="connsiteY6" fmla="*/ 13367 h 304800"/>
                <a:gd name="connsiteX7" fmla="*/ 169666 w 219075"/>
                <a:gd name="connsiteY7" fmla="*/ 2451 h 304800"/>
                <a:gd name="connsiteX8" fmla="*/ 86332 w 219075"/>
                <a:gd name="connsiteY8" fmla="*/ 2775 h 304800"/>
                <a:gd name="connsiteX9" fmla="*/ 38535 w 219075"/>
                <a:gd name="connsiteY9" fmla="*/ 8823 h 304800"/>
                <a:gd name="connsiteX10" fmla="*/ 2340 w 219075"/>
                <a:gd name="connsiteY10" fmla="*/ 40942 h 304800"/>
                <a:gd name="connsiteX11" fmla="*/ 12580 w 219075"/>
                <a:gd name="connsiteY11" fmla="*/ 149174 h 304800"/>
                <a:gd name="connsiteX12" fmla="*/ 53052 w 219075"/>
                <a:gd name="connsiteY12" fmla="*/ 267113 h 304800"/>
                <a:gd name="connsiteX13" fmla="*/ 43565 w 219075"/>
                <a:gd name="connsiteY13" fmla="*/ 281705 h 304800"/>
                <a:gd name="connsiteX14" fmla="*/ 92675 w 219075"/>
                <a:gd name="connsiteY14" fmla="*/ 304708 h 304800"/>
                <a:gd name="connsiteX15" fmla="*/ 167285 w 219075"/>
                <a:gd name="connsiteY15" fmla="*/ 304241 h 304800"/>
                <a:gd name="connsiteX16" fmla="*/ 227416 w 219075"/>
                <a:gd name="connsiteY16" fmla="*/ 274895 h 304800"/>
                <a:gd name="connsiteX17" fmla="*/ 223654 w 219075"/>
                <a:gd name="connsiteY17" fmla="*/ 263817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19075" h="304800">
                  <a:moveTo>
                    <a:pt x="223654" y="263817"/>
                  </a:moveTo>
                  <a:cubicBezTo>
                    <a:pt x="220891" y="259731"/>
                    <a:pt x="214529" y="254864"/>
                    <a:pt x="212252" y="250368"/>
                  </a:cubicBezTo>
                  <a:cubicBezTo>
                    <a:pt x="206775" y="239595"/>
                    <a:pt x="201975" y="194246"/>
                    <a:pt x="203861" y="182664"/>
                  </a:cubicBezTo>
                  <a:cubicBezTo>
                    <a:pt x="205880" y="170244"/>
                    <a:pt x="216872" y="163566"/>
                    <a:pt x="221835" y="135925"/>
                  </a:cubicBezTo>
                  <a:cubicBezTo>
                    <a:pt x="228226" y="100320"/>
                    <a:pt x="213624" y="72641"/>
                    <a:pt x="205461" y="60792"/>
                  </a:cubicBezTo>
                  <a:cubicBezTo>
                    <a:pt x="193917" y="44028"/>
                    <a:pt x="200765" y="44123"/>
                    <a:pt x="196812" y="23597"/>
                  </a:cubicBezTo>
                  <a:cubicBezTo>
                    <a:pt x="196107" y="19891"/>
                    <a:pt x="195269" y="15938"/>
                    <a:pt x="192736" y="13367"/>
                  </a:cubicBezTo>
                  <a:cubicBezTo>
                    <a:pt x="190240" y="10824"/>
                    <a:pt x="173048" y="2965"/>
                    <a:pt x="169666" y="2451"/>
                  </a:cubicBezTo>
                  <a:cubicBezTo>
                    <a:pt x="137605" y="-2512"/>
                    <a:pt x="118745" y="1365"/>
                    <a:pt x="86332" y="2775"/>
                  </a:cubicBezTo>
                  <a:cubicBezTo>
                    <a:pt x="70292" y="3480"/>
                    <a:pt x="54290" y="5356"/>
                    <a:pt x="38535" y="8823"/>
                  </a:cubicBezTo>
                  <a:cubicBezTo>
                    <a:pt x="21114" y="12671"/>
                    <a:pt x="5922" y="17291"/>
                    <a:pt x="2340" y="40942"/>
                  </a:cubicBezTo>
                  <a:cubicBezTo>
                    <a:pt x="-3203" y="77517"/>
                    <a:pt x="1455" y="114494"/>
                    <a:pt x="12580" y="149174"/>
                  </a:cubicBezTo>
                  <a:cubicBezTo>
                    <a:pt x="19943" y="172168"/>
                    <a:pt x="63958" y="251720"/>
                    <a:pt x="53052" y="267113"/>
                  </a:cubicBezTo>
                  <a:cubicBezTo>
                    <a:pt x="50556" y="270628"/>
                    <a:pt x="44317" y="277314"/>
                    <a:pt x="43565" y="281705"/>
                  </a:cubicBezTo>
                  <a:cubicBezTo>
                    <a:pt x="40802" y="297783"/>
                    <a:pt x="77121" y="303432"/>
                    <a:pt x="92675" y="304708"/>
                  </a:cubicBezTo>
                  <a:cubicBezTo>
                    <a:pt x="116355" y="306651"/>
                    <a:pt x="143539" y="305346"/>
                    <a:pt x="167285" y="304241"/>
                  </a:cubicBezTo>
                  <a:cubicBezTo>
                    <a:pt x="185278" y="303394"/>
                    <a:pt x="224616" y="297116"/>
                    <a:pt x="227416" y="274895"/>
                  </a:cubicBezTo>
                  <a:cubicBezTo>
                    <a:pt x="227978" y="270523"/>
                    <a:pt x="225816" y="267008"/>
                    <a:pt x="223654" y="263817"/>
                  </a:cubicBezTo>
                  <a:close/>
                </a:path>
              </a:pathLst>
            </a:custGeom>
            <a:solidFill>
              <a:srgbClr val="E8505B"/>
            </a:solidFill>
            <a:ln w="9525" cap="flat">
              <a:noFill/>
              <a:prstDash val="solid"/>
              <a:miter/>
            </a:ln>
          </p:spPr>
          <p:txBody>
            <a:bodyPr rtlCol="0" anchor="ctr"/>
            <a:lstStyle/>
            <a:p>
              <a:endParaRPr lang="en-US"/>
            </a:p>
          </p:txBody>
        </p:sp>
        <p:sp>
          <p:nvSpPr>
            <p:cNvPr id="274" name="Freeform: Shape 215">
              <a:extLst>
                <a:ext uri="{FF2B5EF4-FFF2-40B4-BE49-F238E27FC236}">
                  <a16:creationId xmlns:a16="http://schemas.microsoft.com/office/drawing/2014/main" id="{A9EAD627-796C-474E-8CAB-D278FE1883A1}"/>
                </a:ext>
              </a:extLst>
            </p:cNvPr>
            <p:cNvSpPr/>
            <p:nvPr/>
          </p:nvSpPr>
          <p:spPr>
            <a:xfrm>
              <a:off x="8029108" y="3511344"/>
              <a:ext cx="67214" cy="80657"/>
            </a:xfrm>
            <a:custGeom>
              <a:avLst/>
              <a:gdLst>
                <a:gd name="connsiteX0" fmla="*/ 52226 w 47625"/>
                <a:gd name="connsiteY0" fmla="*/ 42491 h 57150"/>
                <a:gd name="connsiteX1" fmla="*/ 47454 w 47625"/>
                <a:gd name="connsiteY1" fmla="*/ 61036 h 57150"/>
                <a:gd name="connsiteX2" fmla="*/ 14773 w 47625"/>
                <a:gd name="connsiteY2" fmla="*/ 62512 h 57150"/>
                <a:gd name="connsiteX3" fmla="*/ 0 w 47625"/>
                <a:gd name="connsiteY3" fmla="*/ 0 h 57150"/>
                <a:gd name="connsiteX4" fmla="*/ 52226 w 47625"/>
                <a:gd name="connsiteY4" fmla="*/ 42491 h 571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57150">
                  <a:moveTo>
                    <a:pt x="52226" y="42491"/>
                  </a:moveTo>
                  <a:cubicBezTo>
                    <a:pt x="52235" y="48959"/>
                    <a:pt x="48616" y="57626"/>
                    <a:pt x="47454" y="61036"/>
                  </a:cubicBezTo>
                  <a:cubicBezTo>
                    <a:pt x="42929" y="63351"/>
                    <a:pt x="25041" y="67199"/>
                    <a:pt x="14773" y="62512"/>
                  </a:cubicBezTo>
                  <a:cubicBezTo>
                    <a:pt x="12525" y="41138"/>
                    <a:pt x="0" y="0"/>
                    <a:pt x="0" y="0"/>
                  </a:cubicBezTo>
                  <a:cubicBezTo>
                    <a:pt x="0" y="0"/>
                    <a:pt x="52226" y="36509"/>
                    <a:pt x="52226" y="42491"/>
                  </a:cubicBezTo>
                  <a:close/>
                </a:path>
              </a:pathLst>
            </a:custGeom>
            <a:solidFill>
              <a:srgbClr val="B03D44"/>
            </a:solidFill>
            <a:ln w="9525" cap="flat">
              <a:noFill/>
              <a:prstDash val="solid"/>
              <a:miter/>
            </a:ln>
          </p:spPr>
          <p:txBody>
            <a:bodyPr rtlCol="0" anchor="ctr"/>
            <a:lstStyle/>
            <a:p>
              <a:endParaRPr lang="en-US"/>
            </a:p>
          </p:txBody>
        </p:sp>
        <p:sp>
          <p:nvSpPr>
            <p:cNvPr id="275" name="Freeform: Shape 216">
              <a:extLst>
                <a:ext uri="{FF2B5EF4-FFF2-40B4-BE49-F238E27FC236}">
                  <a16:creationId xmlns:a16="http://schemas.microsoft.com/office/drawing/2014/main" id="{D9A88741-A185-287B-2733-B4C6F5E89329}"/>
                </a:ext>
              </a:extLst>
            </p:cNvPr>
            <p:cNvSpPr/>
            <p:nvPr/>
          </p:nvSpPr>
          <p:spPr>
            <a:xfrm>
              <a:off x="7830173" y="3289969"/>
              <a:ext cx="134429" cy="94100"/>
            </a:xfrm>
            <a:custGeom>
              <a:avLst/>
              <a:gdLst>
                <a:gd name="connsiteX0" fmla="*/ 43496 w 95250"/>
                <a:gd name="connsiteY0" fmla="*/ 913 h 66675"/>
                <a:gd name="connsiteX1" fmla="*/ 9644 w 95250"/>
                <a:gd name="connsiteY1" fmla="*/ 14210 h 66675"/>
                <a:gd name="connsiteX2" fmla="*/ 4910 w 95250"/>
                <a:gd name="connsiteY2" fmla="*/ 55101 h 66675"/>
                <a:gd name="connsiteX3" fmla="*/ 17788 w 95250"/>
                <a:gd name="connsiteY3" fmla="*/ 65360 h 66675"/>
                <a:gd name="connsiteX4" fmla="*/ 66242 w 95250"/>
                <a:gd name="connsiteY4" fmla="*/ 74351 h 66675"/>
                <a:gd name="connsiteX5" fmla="*/ 96722 w 95250"/>
                <a:gd name="connsiteY5" fmla="*/ 38899 h 66675"/>
                <a:gd name="connsiteX6" fmla="*/ 74195 w 95250"/>
                <a:gd name="connsiteY6" fmla="*/ 695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0" h="66675">
                  <a:moveTo>
                    <a:pt x="43496" y="913"/>
                  </a:moveTo>
                  <a:cubicBezTo>
                    <a:pt x="31161" y="-2573"/>
                    <a:pt x="17874" y="4362"/>
                    <a:pt x="9644" y="14210"/>
                  </a:cubicBezTo>
                  <a:cubicBezTo>
                    <a:pt x="148" y="25574"/>
                    <a:pt x="-3967" y="43243"/>
                    <a:pt x="4910" y="55101"/>
                  </a:cubicBezTo>
                  <a:cubicBezTo>
                    <a:pt x="8225" y="59531"/>
                    <a:pt x="12950" y="62674"/>
                    <a:pt x="17788" y="65360"/>
                  </a:cubicBezTo>
                  <a:cubicBezTo>
                    <a:pt x="32485" y="73542"/>
                    <a:pt x="49907" y="78371"/>
                    <a:pt x="66242" y="74351"/>
                  </a:cubicBezTo>
                  <a:cubicBezTo>
                    <a:pt x="82577" y="70341"/>
                    <a:pt x="96922" y="55720"/>
                    <a:pt x="96722" y="38899"/>
                  </a:cubicBezTo>
                  <a:cubicBezTo>
                    <a:pt x="96541" y="23678"/>
                    <a:pt x="85435" y="10963"/>
                    <a:pt x="74195" y="695"/>
                  </a:cubicBezTo>
                </a:path>
              </a:pathLst>
            </a:custGeom>
            <a:solidFill>
              <a:srgbClr val="1B227A"/>
            </a:solidFill>
            <a:ln w="9525" cap="flat">
              <a:noFill/>
              <a:prstDash val="solid"/>
              <a:miter/>
            </a:ln>
          </p:spPr>
          <p:txBody>
            <a:bodyPr rtlCol="0" anchor="ctr"/>
            <a:lstStyle/>
            <a:p>
              <a:endParaRPr lang="en-US"/>
            </a:p>
          </p:txBody>
        </p:sp>
        <p:sp>
          <p:nvSpPr>
            <p:cNvPr id="276" name="Freeform: Shape 217">
              <a:extLst>
                <a:ext uri="{FF2B5EF4-FFF2-40B4-BE49-F238E27FC236}">
                  <a16:creationId xmlns:a16="http://schemas.microsoft.com/office/drawing/2014/main" id="{485DC76D-5139-984C-483E-37B9A0132C80}"/>
                </a:ext>
              </a:extLst>
            </p:cNvPr>
            <p:cNvSpPr/>
            <p:nvPr/>
          </p:nvSpPr>
          <p:spPr>
            <a:xfrm>
              <a:off x="8070404" y="3478893"/>
              <a:ext cx="201643" cy="268857"/>
            </a:xfrm>
            <a:custGeom>
              <a:avLst/>
              <a:gdLst>
                <a:gd name="connsiteX0" fmla="*/ 0 w 142875"/>
                <a:gd name="connsiteY0" fmla="*/ 50578 h 190500"/>
                <a:gd name="connsiteX1" fmla="*/ 84934 w 142875"/>
                <a:gd name="connsiteY1" fmla="*/ 193729 h 190500"/>
                <a:gd name="connsiteX2" fmla="*/ 149466 w 142875"/>
                <a:gd name="connsiteY2" fmla="*/ 61579 h 190500"/>
                <a:gd name="connsiteX3" fmla="*/ 120501 w 142875"/>
                <a:gd name="connsiteY3" fmla="*/ 47873 h 190500"/>
                <a:gd name="connsiteX4" fmla="*/ 88202 w 142875"/>
                <a:gd name="connsiteY4" fmla="*/ 103222 h 190500"/>
                <a:gd name="connsiteX5" fmla="*/ 55493 w 142875"/>
                <a:gd name="connsiteY5" fmla="*/ 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2875" h="190500">
                  <a:moveTo>
                    <a:pt x="0" y="50578"/>
                  </a:moveTo>
                  <a:cubicBezTo>
                    <a:pt x="0" y="50578"/>
                    <a:pt x="59236" y="193729"/>
                    <a:pt x="84934" y="193729"/>
                  </a:cubicBezTo>
                  <a:cubicBezTo>
                    <a:pt x="103632" y="193729"/>
                    <a:pt x="149466" y="61579"/>
                    <a:pt x="149466" y="61579"/>
                  </a:cubicBezTo>
                  <a:lnTo>
                    <a:pt x="120501" y="47873"/>
                  </a:lnTo>
                  <a:lnTo>
                    <a:pt x="88202" y="103222"/>
                  </a:lnTo>
                  <a:lnTo>
                    <a:pt x="55493" y="0"/>
                  </a:lnTo>
                </a:path>
              </a:pathLst>
            </a:custGeom>
            <a:solidFill>
              <a:srgbClr val="FFBE9D"/>
            </a:solidFill>
            <a:ln w="9525" cap="flat">
              <a:noFill/>
              <a:prstDash val="solid"/>
              <a:miter/>
            </a:ln>
          </p:spPr>
          <p:txBody>
            <a:bodyPr rtlCol="0" anchor="ctr"/>
            <a:lstStyle/>
            <a:p>
              <a:endParaRPr lang="en-US"/>
            </a:p>
          </p:txBody>
        </p:sp>
        <p:sp>
          <p:nvSpPr>
            <p:cNvPr id="277" name="Freeform: Shape 218">
              <a:extLst>
                <a:ext uri="{FF2B5EF4-FFF2-40B4-BE49-F238E27FC236}">
                  <a16:creationId xmlns:a16="http://schemas.microsoft.com/office/drawing/2014/main" id="{8F355134-7B92-AA70-E71F-FBA8B3D262CA}"/>
                </a:ext>
              </a:extLst>
            </p:cNvPr>
            <p:cNvSpPr/>
            <p:nvPr/>
          </p:nvSpPr>
          <p:spPr>
            <a:xfrm>
              <a:off x="8232351" y="3444313"/>
              <a:ext cx="80657" cy="120986"/>
            </a:xfrm>
            <a:custGeom>
              <a:avLst/>
              <a:gdLst>
                <a:gd name="connsiteX0" fmla="*/ 0 w 57150"/>
                <a:gd name="connsiteY0" fmla="*/ 82223 h 85725"/>
                <a:gd name="connsiteX1" fmla="*/ 8906 w 57150"/>
                <a:gd name="connsiteY1" fmla="*/ 56382 h 85725"/>
                <a:gd name="connsiteX2" fmla="*/ 8239 w 57150"/>
                <a:gd name="connsiteY2" fmla="*/ 29007 h 85725"/>
                <a:gd name="connsiteX3" fmla="*/ 17926 w 57150"/>
                <a:gd name="connsiteY3" fmla="*/ 10214 h 85725"/>
                <a:gd name="connsiteX4" fmla="*/ 33519 w 57150"/>
                <a:gd name="connsiteY4" fmla="*/ 5614 h 85725"/>
                <a:gd name="connsiteX5" fmla="*/ 43339 w 57150"/>
                <a:gd name="connsiteY5" fmla="*/ 42 h 85725"/>
                <a:gd name="connsiteX6" fmla="*/ 50987 w 57150"/>
                <a:gd name="connsiteY6" fmla="*/ 8052 h 85725"/>
                <a:gd name="connsiteX7" fmla="*/ 57245 w 57150"/>
                <a:gd name="connsiteY7" fmla="*/ 15358 h 85725"/>
                <a:gd name="connsiteX8" fmla="*/ 58636 w 57150"/>
                <a:gd name="connsiteY8" fmla="*/ 22664 h 85725"/>
                <a:gd name="connsiteX9" fmla="*/ 63856 w 57150"/>
                <a:gd name="connsiteY9" fmla="*/ 28921 h 85725"/>
                <a:gd name="connsiteX10" fmla="*/ 63856 w 57150"/>
                <a:gd name="connsiteY10" fmla="*/ 36580 h 85725"/>
                <a:gd name="connsiteX11" fmla="*/ 65599 w 57150"/>
                <a:gd name="connsiteY11" fmla="*/ 43428 h 85725"/>
                <a:gd name="connsiteX12" fmla="*/ 58950 w 57150"/>
                <a:gd name="connsiteY12" fmla="*/ 59297 h 85725"/>
                <a:gd name="connsiteX13" fmla="*/ 42796 w 57150"/>
                <a:gd name="connsiteY13" fmla="*/ 75651 h 85725"/>
                <a:gd name="connsiteX14" fmla="*/ 33376 w 57150"/>
                <a:gd name="connsiteY14" fmla="*/ 88662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7150" h="85725">
                  <a:moveTo>
                    <a:pt x="0" y="82223"/>
                  </a:moveTo>
                  <a:cubicBezTo>
                    <a:pt x="0" y="82223"/>
                    <a:pt x="9601" y="67107"/>
                    <a:pt x="8906" y="56382"/>
                  </a:cubicBezTo>
                  <a:cubicBezTo>
                    <a:pt x="8639" y="52286"/>
                    <a:pt x="6210" y="32827"/>
                    <a:pt x="8239" y="29007"/>
                  </a:cubicBezTo>
                  <a:cubicBezTo>
                    <a:pt x="10268" y="25178"/>
                    <a:pt x="15145" y="12653"/>
                    <a:pt x="17926" y="10214"/>
                  </a:cubicBezTo>
                  <a:cubicBezTo>
                    <a:pt x="20707" y="7786"/>
                    <a:pt x="30994" y="3871"/>
                    <a:pt x="33519" y="5614"/>
                  </a:cubicBezTo>
                  <a:cubicBezTo>
                    <a:pt x="36033" y="7357"/>
                    <a:pt x="39167" y="-644"/>
                    <a:pt x="43339" y="42"/>
                  </a:cubicBezTo>
                  <a:cubicBezTo>
                    <a:pt x="47511" y="737"/>
                    <a:pt x="50987" y="4214"/>
                    <a:pt x="50987" y="8052"/>
                  </a:cubicBezTo>
                  <a:cubicBezTo>
                    <a:pt x="50987" y="11872"/>
                    <a:pt x="56560" y="12577"/>
                    <a:pt x="57245" y="15358"/>
                  </a:cubicBezTo>
                  <a:cubicBezTo>
                    <a:pt x="57941" y="18139"/>
                    <a:pt x="57598" y="20578"/>
                    <a:pt x="58636" y="22664"/>
                  </a:cubicBezTo>
                  <a:cubicBezTo>
                    <a:pt x="59674" y="24750"/>
                    <a:pt x="62760" y="23721"/>
                    <a:pt x="63856" y="28921"/>
                  </a:cubicBezTo>
                  <a:cubicBezTo>
                    <a:pt x="64856" y="33684"/>
                    <a:pt x="63513" y="34141"/>
                    <a:pt x="63856" y="36580"/>
                  </a:cubicBezTo>
                  <a:cubicBezTo>
                    <a:pt x="64199" y="39018"/>
                    <a:pt x="66294" y="38780"/>
                    <a:pt x="65599" y="43428"/>
                  </a:cubicBezTo>
                  <a:cubicBezTo>
                    <a:pt x="64903" y="48057"/>
                    <a:pt x="61732" y="54077"/>
                    <a:pt x="58950" y="59297"/>
                  </a:cubicBezTo>
                  <a:cubicBezTo>
                    <a:pt x="56169" y="64516"/>
                    <a:pt x="50416" y="71032"/>
                    <a:pt x="42796" y="75651"/>
                  </a:cubicBezTo>
                  <a:cubicBezTo>
                    <a:pt x="39024" y="77928"/>
                    <a:pt x="36967" y="81909"/>
                    <a:pt x="33376" y="88662"/>
                  </a:cubicBezTo>
                </a:path>
              </a:pathLst>
            </a:custGeom>
            <a:solidFill>
              <a:srgbClr val="FFBE9D"/>
            </a:solidFill>
            <a:ln w="9525" cap="flat">
              <a:noFill/>
              <a:prstDash val="solid"/>
              <a:miter/>
            </a:ln>
          </p:spPr>
          <p:txBody>
            <a:bodyPr rtlCol="0" anchor="ctr"/>
            <a:lstStyle/>
            <a:p>
              <a:endParaRPr lang="en-US"/>
            </a:p>
          </p:txBody>
        </p:sp>
        <p:sp>
          <p:nvSpPr>
            <p:cNvPr id="278" name="Freeform: Shape 219">
              <a:extLst>
                <a:ext uri="{FF2B5EF4-FFF2-40B4-BE49-F238E27FC236}">
                  <a16:creationId xmlns:a16="http://schemas.microsoft.com/office/drawing/2014/main" id="{0B356127-5CE4-4FAA-0929-F46D37BA6383}"/>
                </a:ext>
              </a:extLst>
            </p:cNvPr>
            <p:cNvSpPr/>
            <p:nvPr/>
          </p:nvSpPr>
          <p:spPr>
            <a:xfrm>
              <a:off x="8245265" y="3401379"/>
              <a:ext cx="26886" cy="53771"/>
            </a:xfrm>
            <a:custGeom>
              <a:avLst/>
              <a:gdLst>
                <a:gd name="connsiteX0" fmla="*/ 6766 w 19050"/>
                <a:gd name="connsiteY0" fmla="*/ 2031 h 38100"/>
                <a:gd name="connsiteX1" fmla="*/ 1651 w 19050"/>
                <a:gd name="connsiteY1" fmla="*/ 649 h 38100"/>
                <a:gd name="connsiteX2" fmla="*/ 518 w 19050"/>
                <a:gd name="connsiteY2" fmla="*/ 6336 h 38100"/>
                <a:gd name="connsiteX3" fmla="*/ 18034 w 19050"/>
                <a:gd name="connsiteY3" fmla="*/ 45969 h 38100"/>
                <a:gd name="connsiteX4" fmla="*/ 22168 w 19050"/>
                <a:gd name="connsiteY4" fmla="*/ 45208 h 38100"/>
                <a:gd name="connsiteX5" fmla="*/ 24169 w 19050"/>
                <a:gd name="connsiteY5" fmla="*/ 41331 h 38100"/>
                <a:gd name="connsiteX6" fmla="*/ 6766 w 19050"/>
                <a:gd name="connsiteY6" fmla="*/ 2031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 h="38100">
                  <a:moveTo>
                    <a:pt x="6766" y="2031"/>
                  </a:moveTo>
                  <a:cubicBezTo>
                    <a:pt x="6033" y="897"/>
                    <a:pt x="4023" y="-1008"/>
                    <a:pt x="1651" y="649"/>
                  </a:cubicBezTo>
                  <a:cubicBezTo>
                    <a:pt x="-711" y="2316"/>
                    <a:pt x="3" y="5184"/>
                    <a:pt x="518" y="6336"/>
                  </a:cubicBezTo>
                  <a:cubicBezTo>
                    <a:pt x="1032" y="7488"/>
                    <a:pt x="18034" y="45969"/>
                    <a:pt x="18034" y="45969"/>
                  </a:cubicBezTo>
                  <a:cubicBezTo>
                    <a:pt x="18034" y="45969"/>
                    <a:pt x="19454" y="47598"/>
                    <a:pt x="22168" y="45208"/>
                  </a:cubicBezTo>
                  <a:cubicBezTo>
                    <a:pt x="25111" y="42626"/>
                    <a:pt x="24169" y="41331"/>
                    <a:pt x="24169" y="41331"/>
                  </a:cubicBezTo>
                  <a:cubicBezTo>
                    <a:pt x="24169" y="41331"/>
                    <a:pt x="7500" y="3174"/>
                    <a:pt x="6766" y="2031"/>
                  </a:cubicBezTo>
                  <a:close/>
                </a:path>
              </a:pathLst>
            </a:custGeom>
            <a:solidFill>
              <a:srgbClr val="1B227A"/>
            </a:solidFill>
            <a:ln w="9525" cap="flat">
              <a:noFill/>
              <a:prstDash val="solid"/>
              <a:miter/>
            </a:ln>
          </p:spPr>
          <p:txBody>
            <a:bodyPr rtlCol="0" anchor="ctr"/>
            <a:lstStyle/>
            <a:p>
              <a:endParaRPr lang="en-US"/>
            </a:p>
          </p:txBody>
        </p:sp>
        <p:sp>
          <p:nvSpPr>
            <p:cNvPr id="279" name="Freeform: Shape 220">
              <a:extLst>
                <a:ext uri="{FF2B5EF4-FFF2-40B4-BE49-F238E27FC236}">
                  <a16:creationId xmlns:a16="http://schemas.microsoft.com/office/drawing/2014/main" id="{CCB1A866-2783-D4B9-EF2C-AC96662830EF}"/>
                </a:ext>
              </a:extLst>
            </p:cNvPr>
            <p:cNvSpPr/>
            <p:nvPr/>
          </p:nvSpPr>
          <p:spPr>
            <a:xfrm>
              <a:off x="8258188" y="3455312"/>
              <a:ext cx="13443" cy="13443"/>
            </a:xfrm>
            <a:custGeom>
              <a:avLst/>
              <a:gdLst>
                <a:gd name="connsiteX0" fmla="*/ 16069 w 9525"/>
                <a:gd name="connsiteY0" fmla="*/ 563 h 9525"/>
                <a:gd name="connsiteX1" fmla="*/ 5391 w 9525"/>
                <a:gd name="connsiteY1" fmla="*/ 11698 h 9525"/>
                <a:gd name="connsiteX2" fmla="*/ 0 w 9525"/>
                <a:gd name="connsiteY2" fmla="*/ 18546 h 9525"/>
                <a:gd name="connsiteX3" fmla="*/ 11201 w 9525"/>
                <a:gd name="connsiteY3" fmla="*/ 10117 h 9525"/>
                <a:gd name="connsiteX4" fmla="*/ 18250 w 9525"/>
                <a:gd name="connsiteY4" fmla="*/ 1487 h 9525"/>
                <a:gd name="connsiteX5" fmla="*/ 16069 w 9525"/>
                <a:gd name="connsiteY5" fmla="*/ 563 h 9525"/>
                <a:gd name="connsiteX6" fmla="*/ 16069 w 9525"/>
                <a:gd name="connsiteY6" fmla="*/ 563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9525">
                  <a:moveTo>
                    <a:pt x="16069" y="563"/>
                  </a:moveTo>
                  <a:cubicBezTo>
                    <a:pt x="12725" y="6516"/>
                    <a:pt x="8868" y="8422"/>
                    <a:pt x="5391" y="11698"/>
                  </a:cubicBezTo>
                  <a:cubicBezTo>
                    <a:pt x="2667" y="14270"/>
                    <a:pt x="3000" y="15908"/>
                    <a:pt x="0" y="18546"/>
                  </a:cubicBezTo>
                  <a:cubicBezTo>
                    <a:pt x="5277" y="18156"/>
                    <a:pt x="4372" y="15051"/>
                    <a:pt x="11201" y="10117"/>
                  </a:cubicBezTo>
                  <a:cubicBezTo>
                    <a:pt x="14364" y="7840"/>
                    <a:pt x="17631" y="5364"/>
                    <a:pt x="18250" y="1487"/>
                  </a:cubicBezTo>
                  <a:cubicBezTo>
                    <a:pt x="18460" y="144"/>
                    <a:pt x="16869" y="-570"/>
                    <a:pt x="16069" y="563"/>
                  </a:cubicBezTo>
                  <a:lnTo>
                    <a:pt x="16069" y="563"/>
                  </a:lnTo>
                  <a:close/>
                </a:path>
              </a:pathLst>
            </a:custGeom>
            <a:solidFill>
              <a:srgbClr val="F2A181"/>
            </a:solidFill>
            <a:ln w="9525" cap="flat">
              <a:noFill/>
              <a:prstDash val="solid"/>
              <a:miter/>
            </a:ln>
          </p:spPr>
          <p:txBody>
            <a:bodyPr rtlCol="0" anchor="ctr"/>
            <a:lstStyle/>
            <a:p>
              <a:endParaRPr lang="en-US"/>
            </a:p>
          </p:txBody>
        </p:sp>
        <p:sp>
          <p:nvSpPr>
            <p:cNvPr id="280" name="Freeform: Shape 221">
              <a:extLst>
                <a:ext uri="{FF2B5EF4-FFF2-40B4-BE49-F238E27FC236}">
                  <a16:creationId xmlns:a16="http://schemas.microsoft.com/office/drawing/2014/main" id="{2660272D-A039-0E43-697B-7E00757C6221}"/>
                </a:ext>
              </a:extLst>
            </p:cNvPr>
            <p:cNvSpPr/>
            <p:nvPr/>
          </p:nvSpPr>
          <p:spPr>
            <a:xfrm>
              <a:off x="7993497" y="3369366"/>
              <a:ext cx="174757" cy="215086"/>
            </a:xfrm>
            <a:custGeom>
              <a:avLst/>
              <a:gdLst>
                <a:gd name="connsiteX0" fmla="*/ 0 w 123825"/>
                <a:gd name="connsiteY0" fmla="*/ 520 h 152400"/>
                <a:gd name="connsiteX1" fmla="*/ 85297 w 123825"/>
                <a:gd name="connsiteY1" fmla="*/ 19542 h 152400"/>
                <a:gd name="connsiteX2" fmla="*/ 126607 w 123825"/>
                <a:gd name="connsiteY2" fmla="*/ 122002 h 152400"/>
                <a:gd name="connsiteX3" fmla="*/ 53750 w 123825"/>
                <a:gd name="connsiteY3" fmla="*/ 153635 h 152400"/>
                <a:gd name="connsiteX4" fmla="*/ 25346 w 123825"/>
                <a:gd name="connsiteY4" fmla="*/ 98780 h 152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3825" h="152400">
                  <a:moveTo>
                    <a:pt x="0" y="520"/>
                  </a:moveTo>
                  <a:cubicBezTo>
                    <a:pt x="15431" y="1320"/>
                    <a:pt x="60341" y="-6557"/>
                    <a:pt x="85297" y="19542"/>
                  </a:cubicBezTo>
                  <a:cubicBezTo>
                    <a:pt x="106204" y="41411"/>
                    <a:pt x="118186" y="98742"/>
                    <a:pt x="126607" y="122002"/>
                  </a:cubicBezTo>
                  <a:cubicBezTo>
                    <a:pt x="105661" y="143348"/>
                    <a:pt x="85487" y="160569"/>
                    <a:pt x="53750" y="153635"/>
                  </a:cubicBezTo>
                  <a:cubicBezTo>
                    <a:pt x="52549" y="152739"/>
                    <a:pt x="36805" y="103190"/>
                    <a:pt x="25346" y="98780"/>
                  </a:cubicBezTo>
                </a:path>
              </a:pathLst>
            </a:custGeom>
            <a:solidFill>
              <a:srgbClr val="E8505B"/>
            </a:solidFill>
            <a:ln w="9525" cap="flat">
              <a:noFill/>
              <a:prstDash val="solid"/>
              <a:miter/>
            </a:ln>
          </p:spPr>
          <p:txBody>
            <a:bodyPr rtlCol="0" anchor="ctr"/>
            <a:lstStyle/>
            <a:p>
              <a:endParaRPr lang="en-US"/>
            </a:p>
          </p:txBody>
        </p:sp>
        <p:sp>
          <p:nvSpPr>
            <p:cNvPr id="281" name="Freeform: Shape 222">
              <a:extLst>
                <a:ext uri="{FF2B5EF4-FFF2-40B4-BE49-F238E27FC236}">
                  <a16:creationId xmlns:a16="http://schemas.microsoft.com/office/drawing/2014/main" id="{42FE1E18-0AE4-3F61-9327-1CC1B8021148}"/>
                </a:ext>
              </a:extLst>
            </p:cNvPr>
            <p:cNvSpPr/>
            <p:nvPr/>
          </p:nvSpPr>
          <p:spPr>
            <a:xfrm>
              <a:off x="7899785" y="3981939"/>
              <a:ext cx="107543" cy="282300"/>
            </a:xfrm>
            <a:custGeom>
              <a:avLst/>
              <a:gdLst>
                <a:gd name="connsiteX0" fmla="*/ 83536 w 76200"/>
                <a:gd name="connsiteY0" fmla="*/ 201301 h 200025"/>
                <a:gd name="connsiteX1" fmla="*/ 40111 w 76200"/>
                <a:gd name="connsiteY1" fmla="*/ 43644 h 200025"/>
                <a:gd name="connsiteX2" fmla="*/ 963 w 76200"/>
                <a:gd name="connsiteY2" fmla="*/ 0 h 200025"/>
                <a:gd name="connsiteX3" fmla="*/ 19137 w 76200"/>
                <a:gd name="connsiteY3" fmla="*/ 74467 h 200025"/>
                <a:gd name="connsiteX4" fmla="*/ 66029 w 76200"/>
                <a:gd name="connsiteY4" fmla="*/ 202673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200025">
                  <a:moveTo>
                    <a:pt x="83536" y="201301"/>
                  </a:moveTo>
                  <a:cubicBezTo>
                    <a:pt x="77716" y="163630"/>
                    <a:pt x="41645" y="46854"/>
                    <a:pt x="40111" y="43644"/>
                  </a:cubicBezTo>
                  <a:cubicBezTo>
                    <a:pt x="20461" y="28413"/>
                    <a:pt x="7498" y="12687"/>
                    <a:pt x="963" y="0"/>
                  </a:cubicBezTo>
                  <a:cubicBezTo>
                    <a:pt x="-3466" y="25594"/>
                    <a:pt x="8202" y="50911"/>
                    <a:pt x="19137" y="74467"/>
                  </a:cubicBezTo>
                  <a:cubicBezTo>
                    <a:pt x="38244" y="115624"/>
                    <a:pt x="49569" y="160382"/>
                    <a:pt x="66029" y="202673"/>
                  </a:cubicBezTo>
                </a:path>
              </a:pathLst>
            </a:custGeom>
            <a:solidFill>
              <a:srgbClr val="170D54"/>
            </a:solidFill>
            <a:ln w="9525" cap="flat">
              <a:noFill/>
              <a:prstDash val="solid"/>
              <a:miter/>
            </a:ln>
          </p:spPr>
          <p:txBody>
            <a:bodyPr rtlCol="0" anchor="ctr"/>
            <a:lstStyle/>
            <a:p>
              <a:endParaRPr lang="en-US"/>
            </a:p>
          </p:txBody>
        </p:sp>
        <p:sp>
          <p:nvSpPr>
            <p:cNvPr id="282" name="Freeform: Shape 223">
              <a:extLst>
                <a:ext uri="{FF2B5EF4-FFF2-40B4-BE49-F238E27FC236}">
                  <a16:creationId xmlns:a16="http://schemas.microsoft.com/office/drawing/2014/main" id="{37DF5151-5A6D-C0FA-0608-090B94998D82}"/>
                </a:ext>
              </a:extLst>
            </p:cNvPr>
            <p:cNvSpPr/>
            <p:nvPr/>
          </p:nvSpPr>
          <p:spPr>
            <a:xfrm>
              <a:off x="9921662" y="3402577"/>
              <a:ext cx="349515" cy="457058"/>
            </a:xfrm>
            <a:custGeom>
              <a:avLst/>
              <a:gdLst>
                <a:gd name="connsiteX0" fmla="*/ 173536 w 247650"/>
                <a:gd name="connsiteY0" fmla="*/ 17327 h 323850"/>
                <a:gd name="connsiteX1" fmla="*/ 129302 w 247650"/>
                <a:gd name="connsiteY1" fmla="*/ 227134 h 323850"/>
                <a:gd name="connsiteX2" fmla="*/ 0 w 247650"/>
                <a:gd name="connsiteY2" fmla="*/ 306039 h 323850"/>
                <a:gd name="connsiteX3" fmla="*/ 18107 w 247650"/>
                <a:gd name="connsiteY3" fmla="*/ 326756 h 323850"/>
                <a:gd name="connsiteX4" fmla="*/ 179841 w 247650"/>
                <a:gd name="connsiteY4" fmla="*/ 262415 h 323850"/>
                <a:gd name="connsiteX5" fmla="*/ 249088 w 247650"/>
                <a:gd name="connsiteY5" fmla="*/ 30414 h 323850"/>
                <a:gd name="connsiteX6" fmla="*/ 173536 w 247650"/>
                <a:gd name="connsiteY6" fmla="*/ 17327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47650" h="323850">
                  <a:moveTo>
                    <a:pt x="173536" y="17327"/>
                  </a:moveTo>
                  <a:cubicBezTo>
                    <a:pt x="147990" y="44768"/>
                    <a:pt x="129978" y="220609"/>
                    <a:pt x="129302" y="227134"/>
                  </a:cubicBezTo>
                  <a:cubicBezTo>
                    <a:pt x="128644" y="233659"/>
                    <a:pt x="0" y="306039"/>
                    <a:pt x="0" y="306039"/>
                  </a:cubicBezTo>
                  <a:lnTo>
                    <a:pt x="18107" y="326756"/>
                  </a:lnTo>
                  <a:cubicBezTo>
                    <a:pt x="18107" y="326756"/>
                    <a:pt x="155191" y="292228"/>
                    <a:pt x="179841" y="262415"/>
                  </a:cubicBezTo>
                  <a:cubicBezTo>
                    <a:pt x="200749" y="237126"/>
                    <a:pt x="249088" y="30414"/>
                    <a:pt x="249088" y="30414"/>
                  </a:cubicBezTo>
                  <a:cubicBezTo>
                    <a:pt x="249088" y="30414"/>
                    <a:pt x="215913" y="-28212"/>
                    <a:pt x="173536" y="17327"/>
                  </a:cubicBezTo>
                  <a:close/>
                </a:path>
              </a:pathLst>
            </a:custGeom>
            <a:solidFill>
              <a:srgbClr val="57C6F2"/>
            </a:solidFill>
            <a:ln w="9525" cap="flat">
              <a:noFill/>
              <a:prstDash val="solid"/>
              <a:miter/>
            </a:ln>
          </p:spPr>
          <p:txBody>
            <a:bodyPr rtlCol="0" anchor="ctr"/>
            <a:lstStyle/>
            <a:p>
              <a:endParaRPr lang="en-US"/>
            </a:p>
          </p:txBody>
        </p:sp>
        <p:sp>
          <p:nvSpPr>
            <p:cNvPr id="283" name="Freeform: Shape 224">
              <a:extLst>
                <a:ext uri="{FF2B5EF4-FFF2-40B4-BE49-F238E27FC236}">
                  <a16:creationId xmlns:a16="http://schemas.microsoft.com/office/drawing/2014/main" id="{C0EE7BDF-13B5-BA7B-BF44-3055CFD47F04}"/>
                </a:ext>
              </a:extLst>
            </p:cNvPr>
            <p:cNvSpPr/>
            <p:nvPr/>
          </p:nvSpPr>
          <p:spPr>
            <a:xfrm>
              <a:off x="9907588" y="5062451"/>
              <a:ext cx="1075430" cy="67214"/>
            </a:xfrm>
            <a:custGeom>
              <a:avLst/>
              <a:gdLst>
                <a:gd name="connsiteX0" fmla="*/ 766400 w 762000"/>
                <a:gd name="connsiteY0" fmla="*/ 26232 h 47625"/>
                <a:gd name="connsiteX1" fmla="*/ 383200 w 762000"/>
                <a:gd name="connsiteY1" fmla="*/ 52464 h 47625"/>
                <a:gd name="connsiteX2" fmla="*/ 0 w 762000"/>
                <a:gd name="connsiteY2" fmla="*/ 26232 h 47625"/>
                <a:gd name="connsiteX3" fmla="*/ 383200 w 762000"/>
                <a:gd name="connsiteY3" fmla="*/ 0 h 47625"/>
                <a:gd name="connsiteX4" fmla="*/ 766400 w 762000"/>
                <a:gd name="connsiteY4" fmla="*/ 26232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0" h="47625">
                  <a:moveTo>
                    <a:pt x="766400" y="26232"/>
                  </a:moveTo>
                  <a:cubicBezTo>
                    <a:pt x="766400" y="40719"/>
                    <a:pt x="594836" y="52464"/>
                    <a:pt x="383200" y="52464"/>
                  </a:cubicBezTo>
                  <a:cubicBezTo>
                    <a:pt x="171564" y="52464"/>
                    <a:pt x="0" y="40719"/>
                    <a:pt x="0" y="26232"/>
                  </a:cubicBezTo>
                  <a:cubicBezTo>
                    <a:pt x="0" y="11744"/>
                    <a:pt x="171564" y="0"/>
                    <a:pt x="383200" y="0"/>
                  </a:cubicBezTo>
                  <a:cubicBezTo>
                    <a:pt x="594836" y="0"/>
                    <a:pt x="766400" y="11744"/>
                    <a:pt x="766400" y="26232"/>
                  </a:cubicBezTo>
                  <a:close/>
                </a:path>
              </a:pathLst>
            </a:custGeom>
            <a:solidFill>
              <a:srgbClr val="BDEEFF">
                <a:alpha val="35000"/>
              </a:srgbClr>
            </a:solidFill>
            <a:ln w="9525" cap="flat">
              <a:noFill/>
              <a:prstDash val="solid"/>
              <a:miter/>
            </a:ln>
          </p:spPr>
          <p:txBody>
            <a:bodyPr rtlCol="0" anchor="ctr"/>
            <a:lstStyle/>
            <a:p>
              <a:endParaRPr lang="en-US"/>
            </a:p>
          </p:txBody>
        </p:sp>
        <p:sp>
          <p:nvSpPr>
            <p:cNvPr id="284" name="Freeform: Shape 225">
              <a:extLst>
                <a:ext uri="{FF2B5EF4-FFF2-40B4-BE49-F238E27FC236}">
                  <a16:creationId xmlns:a16="http://schemas.microsoft.com/office/drawing/2014/main" id="{F1F97212-9549-E3FF-94B2-4AAC0D035158}"/>
                </a:ext>
              </a:extLst>
            </p:cNvPr>
            <p:cNvSpPr/>
            <p:nvPr/>
          </p:nvSpPr>
          <p:spPr>
            <a:xfrm>
              <a:off x="10721190" y="4868927"/>
              <a:ext cx="53771" cy="67214"/>
            </a:xfrm>
            <a:custGeom>
              <a:avLst/>
              <a:gdLst>
                <a:gd name="connsiteX0" fmla="*/ 0 w 38100"/>
                <a:gd name="connsiteY0" fmla="*/ 23736 h 47625"/>
                <a:gd name="connsiteX1" fmla="*/ 15754 w 38100"/>
                <a:gd name="connsiteY1" fmla="*/ 50330 h 47625"/>
                <a:gd name="connsiteX2" fmla="*/ 44110 w 38100"/>
                <a:gd name="connsiteY2" fmla="*/ 37033 h 47625"/>
                <a:gd name="connsiteX3" fmla="*/ 23746 w 38100"/>
                <a:gd name="connsiteY3" fmla="*/ 0 h 47625"/>
              </a:gdLst>
              <a:ahLst/>
              <a:cxnLst>
                <a:cxn ang="0">
                  <a:pos x="connsiteX0" y="connsiteY0"/>
                </a:cxn>
                <a:cxn ang="0">
                  <a:pos x="connsiteX1" y="connsiteY1"/>
                </a:cxn>
                <a:cxn ang="0">
                  <a:pos x="connsiteX2" y="connsiteY2"/>
                </a:cxn>
                <a:cxn ang="0">
                  <a:pos x="connsiteX3" y="connsiteY3"/>
                </a:cxn>
              </a:cxnLst>
              <a:rect l="l" t="t" r="r" b="b"/>
              <a:pathLst>
                <a:path w="38100" h="47625">
                  <a:moveTo>
                    <a:pt x="0" y="23736"/>
                  </a:moveTo>
                  <a:cubicBezTo>
                    <a:pt x="0" y="23736"/>
                    <a:pt x="10477" y="43948"/>
                    <a:pt x="15754" y="50330"/>
                  </a:cubicBezTo>
                  <a:cubicBezTo>
                    <a:pt x="21031" y="56721"/>
                    <a:pt x="43948" y="42253"/>
                    <a:pt x="44110" y="37033"/>
                  </a:cubicBezTo>
                  <a:cubicBezTo>
                    <a:pt x="44272" y="31794"/>
                    <a:pt x="23746" y="0"/>
                    <a:pt x="23746" y="0"/>
                  </a:cubicBezTo>
                </a:path>
              </a:pathLst>
            </a:custGeom>
            <a:solidFill>
              <a:srgbClr val="FFBE9D"/>
            </a:solidFill>
            <a:ln w="9525" cap="flat">
              <a:noFill/>
              <a:prstDash val="solid"/>
              <a:miter/>
            </a:ln>
          </p:spPr>
          <p:txBody>
            <a:bodyPr rtlCol="0" anchor="ctr"/>
            <a:lstStyle/>
            <a:p>
              <a:endParaRPr lang="en-US"/>
            </a:p>
          </p:txBody>
        </p:sp>
        <p:sp>
          <p:nvSpPr>
            <p:cNvPr id="285" name="Freeform: Shape 226">
              <a:extLst>
                <a:ext uri="{FF2B5EF4-FFF2-40B4-BE49-F238E27FC236}">
                  <a16:creationId xmlns:a16="http://schemas.microsoft.com/office/drawing/2014/main" id="{8C824189-AA5A-88FF-9677-F532CB644FD5}"/>
                </a:ext>
              </a:extLst>
            </p:cNvPr>
            <p:cNvSpPr/>
            <p:nvPr/>
          </p:nvSpPr>
          <p:spPr>
            <a:xfrm>
              <a:off x="10678855" y="4915937"/>
              <a:ext cx="134429" cy="107543"/>
            </a:xfrm>
            <a:custGeom>
              <a:avLst/>
              <a:gdLst>
                <a:gd name="connsiteX0" fmla="*/ 84261 w 95250"/>
                <a:gd name="connsiteY0" fmla="*/ 5696 h 76200"/>
                <a:gd name="connsiteX1" fmla="*/ 97349 w 95250"/>
                <a:gd name="connsiteY1" fmla="*/ 26651 h 76200"/>
                <a:gd name="connsiteX2" fmla="*/ 77117 w 95250"/>
                <a:gd name="connsiteY2" fmla="*/ 45110 h 76200"/>
                <a:gd name="connsiteX3" fmla="*/ 71822 w 95250"/>
                <a:gd name="connsiteY3" fmla="*/ 42843 h 76200"/>
                <a:gd name="connsiteX4" fmla="*/ 62354 w 95250"/>
                <a:gd name="connsiteY4" fmla="*/ 57797 h 76200"/>
                <a:gd name="connsiteX5" fmla="*/ 41427 w 95250"/>
                <a:gd name="connsiteY5" fmla="*/ 72075 h 76200"/>
                <a:gd name="connsiteX6" fmla="*/ 2079 w 95250"/>
                <a:gd name="connsiteY6" fmla="*/ 80467 h 76200"/>
                <a:gd name="connsiteX7" fmla="*/ 24111 w 95250"/>
                <a:gd name="connsiteY7" fmla="*/ 54340 h 76200"/>
                <a:gd name="connsiteX8" fmla="*/ 40885 w 95250"/>
                <a:gd name="connsiteY8" fmla="*/ 19469 h 76200"/>
                <a:gd name="connsiteX9" fmla="*/ 41446 w 95250"/>
                <a:gd name="connsiteY9" fmla="*/ 11239 h 76200"/>
                <a:gd name="connsiteX10" fmla="*/ 48485 w 95250"/>
                <a:gd name="connsiteY10" fmla="*/ 11944 h 76200"/>
                <a:gd name="connsiteX11" fmla="*/ 67002 w 95250"/>
                <a:gd name="connsiteY11" fmla="*/ 9982 h 76200"/>
                <a:gd name="connsiteX12" fmla="*/ 72945 w 95250"/>
                <a:gd name="connsiteY12" fmla="*/ 123 h 76200"/>
                <a:gd name="connsiteX13" fmla="*/ 84261 w 95250"/>
                <a:gd name="connsiteY13" fmla="*/ 569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50" h="76200">
                  <a:moveTo>
                    <a:pt x="84261" y="5696"/>
                  </a:moveTo>
                  <a:cubicBezTo>
                    <a:pt x="89223" y="12716"/>
                    <a:pt x="97349" y="26651"/>
                    <a:pt x="97349" y="26651"/>
                  </a:cubicBezTo>
                  <a:lnTo>
                    <a:pt x="77117" y="45110"/>
                  </a:lnTo>
                  <a:lnTo>
                    <a:pt x="71822" y="42843"/>
                  </a:lnTo>
                  <a:cubicBezTo>
                    <a:pt x="71822" y="42843"/>
                    <a:pt x="68488" y="51949"/>
                    <a:pt x="62354" y="57797"/>
                  </a:cubicBezTo>
                  <a:cubicBezTo>
                    <a:pt x="57791" y="62150"/>
                    <a:pt x="47180" y="69389"/>
                    <a:pt x="41427" y="72075"/>
                  </a:cubicBezTo>
                  <a:cubicBezTo>
                    <a:pt x="21263" y="81457"/>
                    <a:pt x="4375" y="82886"/>
                    <a:pt x="2079" y="80467"/>
                  </a:cubicBezTo>
                  <a:cubicBezTo>
                    <a:pt x="-7550" y="70361"/>
                    <a:pt x="19110" y="57645"/>
                    <a:pt x="24111" y="54340"/>
                  </a:cubicBezTo>
                  <a:cubicBezTo>
                    <a:pt x="38456" y="44824"/>
                    <a:pt x="42380" y="28641"/>
                    <a:pt x="40885" y="19469"/>
                  </a:cubicBezTo>
                  <a:cubicBezTo>
                    <a:pt x="39799" y="12820"/>
                    <a:pt x="37808" y="12258"/>
                    <a:pt x="41446" y="11239"/>
                  </a:cubicBezTo>
                  <a:cubicBezTo>
                    <a:pt x="41446" y="11239"/>
                    <a:pt x="44504" y="10010"/>
                    <a:pt x="48485" y="11944"/>
                  </a:cubicBezTo>
                  <a:cubicBezTo>
                    <a:pt x="54591" y="14906"/>
                    <a:pt x="62039" y="14649"/>
                    <a:pt x="67002" y="9982"/>
                  </a:cubicBezTo>
                  <a:cubicBezTo>
                    <a:pt x="69840" y="7305"/>
                    <a:pt x="72250" y="3991"/>
                    <a:pt x="72945" y="123"/>
                  </a:cubicBezTo>
                  <a:cubicBezTo>
                    <a:pt x="72955" y="123"/>
                    <a:pt x="79308" y="-1324"/>
                    <a:pt x="84261" y="5696"/>
                  </a:cubicBezTo>
                  <a:close/>
                </a:path>
              </a:pathLst>
            </a:custGeom>
            <a:solidFill>
              <a:srgbClr val="1B227A"/>
            </a:solidFill>
            <a:ln w="9525" cap="flat">
              <a:noFill/>
              <a:prstDash val="solid"/>
              <a:miter/>
            </a:ln>
          </p:spPr>
          <p:txBody>
            <a:bodyPr rtlCol="0" anchor="ctr"/>
            <a:lstStyle/>
            <a:p>
              <a:endParaRPr lang="en-US"/>
            </a:p>
          </p:txBody>
        </p:sp>
        <p:sp>
          <p:nvSpPr>
            <p:cNvPr id="286" name="Freeform: Shape 227">
              <a:extLst>
                <a:ext uri="{FF2B5EF4-FFF2-40B4-BE49-F238E27FC236}">
                  <a16:creationId xmlns:a16="http://schemas.microsoft.com/office/drawing/2014/main" id="{2160AE6D-F80D-6280-2E1E-D124E79A0EE7}"/>
                </a:ext>
              </a:extLst>
            </p:cNvPr>
            <p:cNvSpPr/>
            <p:nvPr/>
          </p:nvSpPr>
          <p:spPr>
            <a:xfrm>
              <a:off x="10182794" y="4976711"/>
              <a:ext cx="40329" cy="53771"/>
            </a:xfrm>
            <a:custGeom>
              <a:avLst/>
              <a:gdLst>
                <a:gd name="connsiteX0" fmla="*/ 4483 w 28575"/>
                <a:gd name="connsiteY0" fmla="*/ 16678 h 38100"/>
                <a:gd name="connsiteX1" fmla="*/ 54 w 28575"/>
                <a:gd name="connsiteY1" fmla="*/ 37319 h 38100"/>
                <a:gd name="connsiteX2" fmla="*/ 31077 w 28575"/>
                <a:gd name="connsiteY2" fmla="*/ 41872 h 38100"/>
                <a:gd name="connsiteX3" fmla="*/ 35830 w 28575"/>
                <a:gd name="connsiteY3" fmla="*/ 0 h 38100"/>
              </a:gdLst>
              <a:ahLst/>
              <a:cxnLst>
                <a:cxn ang="0">
                  <a:pos x="connsiteX0" y="connsiteY0"/>
                </a:cxn>
                <a:cxn ang="0">
                  <a:pos x="connsiteX1" y="connsiteY1"/>
                </a:cxn>
                <a:cxn ang="0">
                  <a:pos x="connsiteX2" y="connsiteY2"/>
                </a:cxn>
                <a:cxn ang="0">
                  <a:pos x="connsiteX3" y="connsiteY3"/>
                </a:cxn>
              </a:cxnLst>
              <a:rect l="l" t="t" r="r" b="b"/>
              <a:pathLst>
                <a:path w="28575" h="38100">
                  <a:moveTo>
                    <a:pt x="4483" y="16678"/>
                  </a:moveTo>
                  <a:cubicBezTo>
                    <a:pt x="4483" y="16678"/>
                    <a:pt x="-575" y="29128"/>
                    <a:pt x="54" y="37319"/>
                  </a:cubicBezTo>
                  <a:cubicBezTo>
                    <a:pt x="683" y="45501"/>
                    <a:pt x="27915" y="46120"/>
                    <a:pt x="31077" y="41872"/>
                  </a:cubicBezTo>
                  <a:cubicBezTo>
                    <a:pt x="34249" y="37624"/>
                    <a:pt x="35830" y="0"/>
                    <a:pt x="35830" y="0"/>
                  </a:cubicBezTo>
                </a:path>
              </a:pathLst>
            </a:custGeom>
            <a:solidFill>
              <a:srgbClr val="FFBE9D"/>
            </a:solidFill>
            <a:ln w="9525" cap="flat">
              <a:noFill/>
              <a:prstDash val="solid"/>
              <a:miter/>
            </a:ln>
          </p:spPr>
          <p:txBody>
            <a:bodyPr rtlCol="0" anchor="ctr"/>
            <a:lstStyle/>
            <a:p>
              <a:endParaRPr lang="en-US"/>
            </a:p>
          </p:txBody>
        </p:sp>
        <p:sp>
          <p:nvSpPr>
            <p:cNvPr id="287" name="Freeform: Shape 228">
              <a:extLst>
                <a:ext uri="{FF2B5EF4-FFF2-40B4-BE49-F238E27FC236}">
                  <a16:creationId xmlns:a16="http://schemas.microsoft.com/office/drawing/2014/main" id="{9A4F0B2D-8C13-F0DA-101F-C09EA1CEE609}"/>
                </a:ext>
              </a:extLst>
            </p:cNvPr>
            <p:cNvSpPr/>
            <p:nvPr/>
          </p:nvSpPr>
          <p:spPr>
            <a:xfrm>
              <a:off x="10080082" y="5018774"/>
              <a:ext cx="147872" cy="53771"/>
            </a:xfrm>
            <a:custGeom>
              <a:avLst/>
              <a:gdLst>
                <a:gd name="connsiteX0" fmla="*/ 111056 w 104775"/>
                <a:gd name="connsiteY0" fmla="*/ 19288 h 38100"/>
                <a:gd name="connsiteX1" fmla="*/ 108570 w 104775"/>
                <a:gd name="connsiteY1" fmla="*/ 41738 h 38100"/>
                <a:gd name="connsiteX2" fmla="*/ 77194 w 104775"/>
                <a:gd name="connsiteY2" fmla="*/ 41738 h 38100"/>
                <a:gd name="connsiteX3" fmla="*/ 75651 w 104775"/>
                <a:gd name="connsiteY3" fmla="*/ 36718 h 38100"/>
                <a:gd name="connsiteX4" fmla="*/ 57487 w 104775"/>
                <a:gd name="connsiteY4" fmla="*/ 41738 h 38100"/>
                <a:gd name="connsiteX5" fmla="*/ 31008 w 104775"/>
                <a:gd name="connsiteY5" fmla="*/ 41738 h 38100"/>
                <a:gd name="connsiteX6" fmla="*/ 128 w 104775"/>
                <a:gd name="connsiteY6" fmla="*/ 36099 h 38100"/>
                <a:gd name="connsiteX7" fmla="*/ 27274 w 104775"/>
                <a:gd name="connsiteY7" fmla="*/ 23060 h 38100"/>
                <a:gd name="connsiteX8" fmla="*/ 67422 w 104775"/>
                <a:gd name="connsiteY8" fmla="*/ 6867 h 38100"/>
                <a:gd name="connsiteX9" fmla="*/ 72661 w 104775"/>
                <a:gd name="connsiteY9" fmla="*/ 352 h 38100"/>
                <a:gd name="connsiteX10" fmla="*/ 78033 w 104775"/>
                <a:gd name="connsiteY10" fmla="*/ 4800 h 38100"/>
                <a:gd name="connsiteX11" fmla="*/ 94396 w 104775"/>
                <a:gd name="connsiteY11" fmla="*/ 13344 h 38100"/>
                <a:gd name="connsiteX12" fmla="*/ 104998 w 104775"/>
                <a:gd name="connsiteY12" fmla="*/ 8448 h 38100"/>
                <a:gd name="connsiteX13" fmla="*/ 111056 w 104775"/>
                <a:gd name="connsiteY13" fmla="*/ 19288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 h="38100">
                  <a:moveTo>
                    <a:pt x="111056" y="19288"/>
                  </a:moveTo>
                  <a:cubicBezTo>
                    <a:pt x="111056" y="27822"/>
                    <a:pt x="108570" y="41738"/>
                    <a:pt x="108570" y="41738"/>
                  </a:cubicBezTo>
                  <a:lnTo>
                    <a:pt x="77194" y="41738"/>
                  </a:lnTo>
                  <a:lnTo>
                    <a:pt x="75651" y="36718"/>
                  </a:lnTo>
                  <a:cubicBezTo>
                    <a:pt x="75651" y="36718"/>
                    <a:pt x="65479" y="41738"/>
                    <a:pt x="57487" y="41738"/>
                  </a:cubicBezTo>
                  <a:lnTo>
                    <a:pt x="31008" y="41738"/>
                  </a:lnTo>
                  <a:cubicBezTo>
                    <a:pt x="11624" y="41738"/>
                    <a:pt x="623" y="39376"/>
                    <a:pt x="128" y="36099"/>
                  </a:cubicBezTo>
                  <a:cubicBezTo>
                    <a:pt x="-1920" y="22431"/>
                    <a:pt x="21245" y="23060"/>
                    <a:pt x="27274" y="23060"/>
                  </a:cubicBezTo>
                  <a:cubicBezTo>
                    <a:pt x="44581" y="23060"/>
                    <a:pt x="63336" y="15297"/>
                    <a:pt x="67422" y="6867"/>
                  </a:cubicBezTo>
                  <a:cubicBezTo>
                    <a:pt x="70394" y="752"/>
                    <a:pt x="69079" y="-800"/>
                    <a:pt x="72661" y="352"/>
                  </a:cubicBezTo>
                  <a:cubicBezTo>
                    <a:pt x="72661" y="352"/>
                    <a:pt x="75889" y="1009"/>
                    <a:pt x="78033" y="4800"/>
                  </a:cubicBezTo>
                  <a:cubicBezTo>
                    <a:pt x="81338" y="10601"/>
                    <a:pt x="87596" y="14506"/>
                    <a:pt x="94396" y="13344"/>
                  </a:cubicBezTo>
                  <a:cubicBezTo>
                    <a:pt x="98283" y="12696"/>
                    <a:pt x="102179" y="11268"/>
                    <a:pt x="104998" y="8448"/>
                  </a:cubicBezTo>
                  <a:cubicBezTo>
                    <a:pt x="104988" y="8467"/>
                    <a:pt x="111056" y="10753"/>
                    <a:pt x="111056" y="19288"/>
                  </a:cubicBezTo>
                  <a:close/>
                </a:path>
              </a:pathLst>
            </a:custGeom>
            <a:solidFill>
              <a:srgbClr val="1B227A"/>
            </a:solidFill>
            <a:ln w="9525" cap="flat">
              <a:noFill/>
              <a:prstDash val="solid"/>
              <a:miter/>
            </a:ln>
          </p:spPr>
          <p:txBody>
            <a:bodyPr rtlCol="0" anchor="ctr"/>
            <a:lstStyle/>
            <a:p>
              <a:endParaRPr lang="en-US"/>
            </a:p>
          </p:txBody>
        </p:sp>
        <p:sp>
          <p:nvSpPr>
            <p:cNvPr id="288" name="Freeform: Shape 229">
              <a:extLst>
                <a:ext uri="{FF2B5EF4-FFF2-40B4-BE49-F238E27FC236}">
                  <a16:creationId xmlns:a16="http://schemas.microsoft.com/office/drawing/2014/main" id="{63DA4F58-ED99-1C5D-571C-78B3202F9749}"/>
                </a:ext>
              </a:extLst>
            </p:cNvPr>
            <p:cNvSpPr/>
            <p:nvPr/>
          </p:nvSpPr>
          <p:spPr>
            <a:xfrm>
              <a:off x="10152424" y="3920619"/>
              <a:ext cx="255415" cy="645258"/>
            </a:xfrm>
            <a:custGeom>
              <a:avLst/>
              <a:gdLst>
                <a:gd name="connsiteX0" fmla="*/ 185889 w 180975"/>
                <a:gd name="connsiteY0" fmla="*/ 195267 h 457200"/>
                <a:gd name="connsiteX1" fmla="*/ 160000 w 180975"/>
                <a:gd name="connsiteY1" fmla="*/ 168492 h 457200"/>
                <a:gd name="connsiteX2" fmla="*/ 87220 w 180975"/>
                <a:gd name="connsiteY2" fmla="*/ 434725 h 457200"/>
                <a:gd name="connsiteX3" fmla="*/ 87220 w 180975"/>
                <a:gd name="connsiteY3" fmla="*/ 434811 h 457200"/>
                <a:gd name="connsiteX4" fmla="*/ 62845 w 180975"/>
                <a:gd name="connsiteY4" fmla="*/ 457119 h 457200"/>
                <a:gd name="connsiteX5" fmla="*/ 275 w 180975"/>
                <a:gd name="connsiteY5" fmla="*/ 411294 h 457200"/>
                <a:gd name="connsiteX6" fmla="*/ 466 w 180975"/>
                <a:gd name="connsiteY6" fmla="*/ 395444 h 457200"/>
                <a:gd name="connsiteX7" fmla="*/ 60292 w 180975"/>
                <a:gd name="connsiteY7" fmla="*/ 10349 h 457200"/>
                <a:gd name="connsiteX8" fmla="*/ 109756 w 180975"/>
                <a:gd name="connsiteY8" fmla="*/ 1528 h 457200"/>
                <a:gd name="connsiteX9" fmla="*/ 185889 w 180975"/>
                <a:gd name="connsiteY9" fmla="*/ 195267 h 457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975" h="457200">
                  <a:moveTo>
                    <a:pt x="185889" y="195267"/>
                  </a:moveTo>
                  <a:cubicBezTo>
                    <a:pt x="185698" y="196410"/>
                    <a:pt x="160276" y="167264"/>
                    <a:pt x="160000" y="168492"/>
                  </a:cubicBezTo>
                  <a:cubicBezTo>
                    <a:pt x="149884" y="219480"/>
                    <a:pt x="102850" y="389996"/>
                    <a:pt x="87220" y="434725"/>
                  </a:cubicBezTo>
                  <a:lnTo>
                    <a:pt x="87220" y="434811"/>
                  </a:lnTo>
                  <a:cubicBezTo>
                    <a:pt x="84933" y="441060"/>
                    <a:pt x="72856" y="454557"/>
                    <a:pt x="62845" y="457119"/>
                  </a:cubicBezTo>
                  <a:cubicBezTo>
                    <a:pt x="39871" y="463110"/>
                    <a:pt x="3209" y="455242"/>
                    <a:pt x="275" y="411294"/>
                  </a:cubicBezTo>
                  <a:cubicBezTo>
                    <a:pt x="-96" y="406455"/>
                    <a:pt x="1009" y="401169"/>
                    <a:pt x="466" y="395444"/>
                  </a:cubicBezTo>
                  <a:cubicBezTo>
                    <a:pt x="-6087" y="327769"/>
                    <a:pt x="58635" y="29370"/>
                    <a:pt x="60292" y="10349"/>
                  </a:cubicBezTo>
                  <a:cubicBezTo>
                    <a:pt x="61855" y="-8673"/>
                    <a:pt x="99288" y="5053"/>
                    <a:pt x="109756" y="1528"/>
                  </a:cubicBezTo>
                  <a:cubicBezTo>
                    <a:pt x="162038" y="-15807"/>
                    <a:pt x="199586" y="123925"/>
                    <a:pt x="185889" y="195267"/>
                  </a:cubicBezTo>
                  <a:close/>
                </a:path>
              </a:pathLst>
            </a:custGeom>
            <a:solidFill>
              <a:srgbClr val="E8505B"/>
            </a:solidFill>
            <a:ln w="9525" cap="flat">
              <a:noFill/>
              <a:prstDash val="solid"/>
              <a:miter/>
            </a:ln>
          </p:spPr>
          <p:txBody>
            <a:bodyPr rtlCol="0" anchor="ctr"/>
            <a:lstStyle/>
            <a:p>
              <a:endParaRPr lang="en-US"/>
            </a:p>
          </p:txBody>
        </p:sp>
        <p:sp>
          <p:nvSpPr>
            <p:cNvPr id="289" name="Freeform: Shape 230">
              <a:extLst>
                <a:ext uri="{FF2B5EF4-FFF2-40B4-BE49-F238E27FC236}">
                  <a16:creationId xmlns:a16="http://schemas.microsoft.com/office/drawing/2014/main" id="{DF5027E6-9334-4322-DC8E-714DB5A6F0B3}"/>
                </a:ext>
              </a:extLst>
            </p:cNvPr>
            <p:cNvSpPr/>
            <p:nvPr/>
          </p:nvSpPr>
          <p:spPr>
            <a:xfrm>
              <a:off x="10148322" y="4413419"/>
              <a:ext cx="134429" cy="591486"/>
            </a:xfrm>
            <a:custGeom>
              <a:avLst/>
              <a:gdLst>
                <a:gd name="connsiteX0" fmla="*/ 93145 w 95250"/>
                <a:gd name="connsiteY0" fmla="*/ 109697 h 419100"/>
                <a:gd name="connsiteX1" fmla="*/ 98650 w 95250"/>
                <a:gd name="connsiteY1" fmla="*/ 40736 h 419100"/>
                <a:gd name="connsiteX2" fmla="*/ 3800 w 95250"/>
                <a:gd name="connsiteY2" fmla="*/ 13694 h 419100"/>
                <a:gd name="connsiteX3" fmla="*/ 0 w 95250"/>
                <a:gd name="connsiteY3" fmla="*/ 61929 h 419100"/>
                <a:gd name="connsiteX4" fmla="*/ 18688 w 95250"/>
                <a:gd name="connsiteY4" fmla="*/ 415287 h 419100"/>
                <a:gd name="connsiteX5" fmla="*/ 18688 w 95250"/>
                <a:gd name="connsiteY5" fmla="*/ 422603 h 419100"/>
                <a:gd name="connsiteX6" fmla="*/ 60217 w 95250"/>
                <a:gd name="connsiteY6" fmla="*/ 425336 h 419100"/>
                <a:gd name="connsiteX7" fmla="*/ 63989 w 95250"/>
                <a:gd name="connsiteY7" fmla="*/ 425241 h 419100"/>
                <a:gd name="connsiteX8" fmla="*/ 95593 w 95250"/>
                <a:gd name="connsiteY8" fmla="*/ 165208 h 419100"/>
                <a:gd name="connsiteX9" fmla="*/ 93145 w 95250"/>
                <a:gd name="connsiteY9" fmla="*/ 109697 h 41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5250" h="419100">
                  <a:moveTo>
                    <a:pt x="93145" y="109697"/>
                  </a:moveTo>
                  <a:cubicBezTo>
                    <a:pt x="82534" y="77940"/>
                    <a:pt x="98650" y="40736"/>
                    <a:pt x="98650" y="40736"/>
                  </a:cubicBezTo>
                  <a:cubicBezTo>
                    <a:pt x="98650" y="40736"/>
                    <a:pt x="8382" y="-28654"/>
                    <a:pt x="3800" y="13694"/>
                  </a:cubicBezTo>
                  <a:cubicBezTo>
                    <a:pt x="3334" y="17047"/>
                    <a:pt x="-10" y="45746"/>
                    <a:pt x="0" y="61929"/>
                  </a:cubicBezTo>
                  <a:cubicBezTo>
                    <a:pt x="29" y="119850"/>
                    <a:pt x="20164" y="303283"/>
                    <a:pt x="18688" y="415287"/>
                  </a:cubicBezTo>
                  <a:lnTo>
                    <a:pt x="18688" y="422603"/>
                  </a:lnTo>
                  <a:cubicBezTo>
                    <a:pt x="18688" y="422603"/>
                    <a:pt x="33757" y="425593"/>
                    <a:pt x="60217" y="425336"/>
                  </a:cubicBezTo>
                  <a:cubicBezTo>
                    <a:pt x="61408" y="425336"/>
                    <a:pt x="62703" y="425336"/>
                    <a:pt x="63989" y="425241"/>
                  </a:cubicBezTo>
                  <a:cubicBezTo>
                    <a:pt x="71533" y="355489"/>
                    <a:pt x="87849" y="260639"/>
                    <a:pt x="95593" y="165208"/>
                  </a:cubicBezTo>
                  <a:cubicBezTo>
                    <a:pt x="97479" y="141806"/>
                    <a:pt x="94907" y="114945"/>
                    <a:pt x="93145" y="109697"/>
                  </a:cubicBezTo>
                  <a:close/>
                </a:path>
              </a:pathLst>
            </a:custGeom>
            <a:solidFill>
              <a:srgbClr val="E8505B"/>
            </a:solidFill>
            <a:ln w="9525" cap="flat">
              <a:noFill/>
              <a:prstDash val="solid"/>
              <a:miter/>
            </a:ln>
          </p:spPr>
          <p:txBody>
            <a:bodyPr rtlCol="0" anchor="ctr"/>
            <a:lstStyle/>
            <a:p>
              <a:endParaRPr lang="en-US"/>
            </a:p>
          </p:txBody>
        </p:sp>
        <p:sp>
          <p:nvSpPr>
            <p:cNvPr id="290" name="Freeform: Shape 231">
              <a:extLst>
                <a:ext uri="{FF2B5EF4-FFF2-40B4-BE49-F238E27FC236}">
                  <a16:creationId xmlns:a16="http://schemas.microsoft.com/office/drawing/2014/main" id="{429772D8-C8FF-2F58-4356-32BB27EFF9B9}"/>
                </a:ext>
              </a:extLst>
            </p:cNvPr>
            <p:cNvSpPr/>
            <p:nvPr/>
          </p:nvSpPr>
          <p:spPr>
            <a:xfrm>
              <a:off x="10237529" y="3894116"/>
              <a:ext cx="537715" cy="1008215"/>
            </a:xfrm>
            <a:custGeom>
              <a:avLst/>
              <a:gdLst>
                <a:gd name="connsiteX0" fmla="*/ 260242 w 381000"/>
                <a:gd name="connsiteY0" fmla="*/ 463363 h 714375"/>
                <a:gd name="connsiteX1" fmla="*/ 217475 w 381000"/>
                <a:gd name="connsiteY1" fmla="*/ 413785 h 714375"/>
                <a:gd name="connsiteX2" fmla="*/ 206655 w 381000"/>
                <a:gd name="connsiteY2" fmla="*/ 168078 h 714375"/>
                <a:gd name="connsiteX3" fmla="*/ 174593 w 381000"/>
                <a:gd name="connsiteY3" fmla="*/ 0 h 714375"/>
                <a:gd name="connsiteX4" fmla="*/ 60331 w 381000"/>
                <a:gd name="connsiteY4" fmla="*/ 30509 h 714375"/>
                <a:gd name="connsiteX5" fmla="*/ 0 w 381000"/>
                <a:gd name="connsiteY5" fmla="*/ 29118 h 714375"/>
                <a:gd name="connsiteX6" fmla="*/ 39996 w 381000"/>
                <a:gd name="connsiteY6" fmla="*/ 111395 h 714375"/>
                <a:gd name="connsiteX7" fmla="*/ 130112 w 381000"/>
                <a:gd name="connsiteY7" fmla="*/ 427777 h 714375"/>
                <a:gd name="connsiteX8" fmla="*/ 164544 w 381000"/>
                <a:gd name="connsiteY8" fmla="*/ 479508 h 714375"/>
                <a:gd name="connsiteX9" fmla="*/ 346510 w 381000"/>
                <a:gd name="connsiteY9" fmla="*/ 716385 h 714375"/>
                <a:gd name="connsiteX10" fmla="*/ 350777 w 381000"/>
                <a:gd name="connsiteY10" fmla="*/ 722414 h 714375"/>
                <a:gd name="connsiteX11" fmla="*/ 387077 w 381000"/>
                <a:gd name="connsiteY11" fmla="*/ 701869 h 714375"/>
                <a:gd name="connsiteX12" fmla="*/ 260242 w 381000"/>
                <a:gd name="connsiteY12" fmla="*/ 463363 h 714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000" h="714375">
                  <a:moveTo>
                    <a:pt x="260242" y="463363"/>
                  </a:moveTo>
                  <a:cubicBezTo>
                    <a:pt x="242183" y="440922"/>
                    <a:pt x="223123" y="430873"/>
                    <a:pt x="217475" y="413785"/>
                  </a:cubicBezTo>
                  <a:cubicBezTo>
                    <a:pt x="204359" y="374037"/>
                    <a:pt x="207912" y="212836"/>
                    <a:pt x="206655" y="168078"/>
                  </a:cubicBezTo>
                  <a:cubicBezTo>
                    <a:pt x="210388" y="158925"/>
                    <a:pt x="245164" y="67428"/>
                    <a:pt x="174593" y="0"/>
                  </a:cubicBezTo>
                  <a:cubicBezTo>
                    <a:pt x="174593" y="0"/>
                    <a:pt x="111138" y="27222"/>
                    <a:pt x="60331" y="30509"/>
                  </a:cubicBezTo>
                  <a:cubicBezTo>
                    <a:pt x="20317" y="33090"/>
                    <a:pt x="0" y="29118"/>
                    <a:pt x="0" y="29118"/>
                  </a:cubicBezTo>
                  <a:cubicBezTo>
                    <a:pt x="0" y="29118"/>
                    <a:pt x="37795" y="86116"/>
                    <a:pt x="39996" y="111395"/>
                  </a:cubicBezTo>
                  <a:cubicBezTo>
                    <a:pt x="43739" y="154324"/>
                    <a:pt x="123987" y="413566"/>
                    <a:pt x="130112" y="427777"/>
                  </a:cubicBezTo>
                  <a:cubicBezTo>
                    <a:pt x="144056" y="460134"/>
                    <a:pt x="159458" y="472869"/>
                    <a:pt x="164544" y="479508"/>
                  </a:cubicBezTo>
                  <a:cubicBezTo>
                    <a:pt x="200121" y="525789"/>
                    <a:pt x="283388" y="623154"/>
                    <a:pt x="346510" y="716385"/>
                  </a:cubicBezTo>
                  <a:lnTo>
                    <a:pt x="350777" y="722414"/>
                  </a:lnTo>
                  <a:cubicBezTo>
                    <a:pt x="350777" y="722414"/>
                    <a:pt x="363455" y="718071"/>
                    <a:pt x="387077" y="701869"/>
                  </a:cubicBezTo>
                  <a:cubicBezTo>
                    <a:pt x="353063" y="639785"/>
                    <a:pt x="317487" y="534486"/>
                    <a:pt x="260242" y="463363"/>
                  </a:cubicBezTo>
                  <a:close/>
                </a:path>
              </a:pathLst>
            </a:custGeom>
            <a:solidFill>
              <a:srgbClr val="E8505B"/>
            </a:solidFill>
            <a:ln w="9525" cap="flat">
              <a:noFill/>
              <a:prstDash val="solid"/>
              <a:miter/>
            </a:ln>
          </p:spPr>
          <p:txBody>
            <a:bodyPr rtlCol="0" anchor="ctr"/>
            <a:lstStyle/>
            <a:p>
              <a:endParaRPr lang="en-US"/>
            </a:p>
          </p:txBody>
        </p:sp>
        <p:sp>
          <p:nvSpPr>
            <p:cNvPr id="291" name="Freeform: Shape 232">
              <a:extLst>
                <a:ext uri="{FF2B5EF4-FFF2-40B4-BE49-F238E27FC236}">
                  <a16:creationId xmlns:a16="http://schemas.microsoft.com/office/drawing/2014/main" id="{1864100F-7FD1-A79D-1D28-67AADE277372}"/>
                </a:ext>
              </a:extLst>
            </p:cNvPr>
            <p:cNvSpPr/>
            <p:nvPr/>
          </p:nvSpPr>
          <p:spPr>
            <a:xfrm>
              <a:off x="10161035" y="3377069"/>
              <a:ext cx="403286" cy="564601"/>
            </a:xfrm>
            <a:custGeom>
              <a:avLst/>
              <a:gdLst>
                <a:gd name="connsiteX0" fmla="*/ 3927 w 285750"/>
                <a:gd name="connsiteY0" fmla="*/ 35401 h 400050"/>
                <a:gd name="connsiteX1" fmla="*/ 124742 w 285750"/>
                <a:gd name="connsiteY1" fmla="*/ 92 h 400050"/>
                <a:gd name="connsiteX2" fmla="*/ 290791 w 285750"/>
                <a:gd name="connsiteY2" fmla="*/ 38163 h 400050"/>
                <a:gd name="connsiteX3" fmla="*/ 287562 w 285750"/>
                <a:gd name="connsiteY3" fmla="*/ 215776 h 400050"/>
                <a:gd name="connsiteX4" fmla="*/ 262054 w 285750"/>
                <a:gd name="connsiteY4" fmla="*/ 355936 h 400050"/>
                <a:gd name="connsiteX5" fmla="*/ 267807 w 285750"/>
                <a:gd name="connsiteY5" fmla="*/ 390502 h 400050"/>
                <a:gd name="connsiteX6" fmla="*/ 135905 w 285750"/>
                <a:gd name="connsiteY6" fmla="*/ 409429 h 400050"/>
                <a:gd name="connsiteX7" fmla="*/ 45980 w 285750"/>
                <a:gd name="connsiteY7" fmla="*/ 390502 h 400050"/>
                <a:gd name="connsiteX8" fmla="*/ 53685 w 285750"/>
                <a:gd name="connsiteY8" fmla="*/ 359660 h 400050"/>
                <a:gd name="connsiteX9" fmla="*/ 53257 w 285750"/>
                <a:gd name="connsiteY9" fmla="*/ 222139 h 400050"/>
                <a:gd name="connsiteX10" fmla="*/ 14347 w 285750"/>
                <a:gd name="connsiteY10" fmla="*/ 109915 h 400050"/>
                <a:gd name="connsiteX11" fmla="*/ 3927 w 285750"/>
                <a:gd name="connsiteY11" fmla="*/ 35401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85750" h="400050">
                  <a:moveTo>
                    <a:pt x="3927" y="35401"/>
                  </a:moveTo>
                  <a:cubicBezTo>
                    <a:pt x="16595" y="20866"/>
                    <a:pt x="70973" y="-1613"/>
                    <a:pt x="124742" y="92"/>
                  </a:cubicBezTo>
                  <a:cubicBezTo>
                    <a:pt x="161785" y="1254"/>
                    <a:pt x="279514" y="13388"/>
                    <a:pt x="290791" y="38163"/>
                  </a:cubicBezTo>
                  <a:cubicBezTo>
                    <a:pt x="296554" y="50822"/>
                    <a:pt x="296001" y="171056"/>
                    <a:pt x="287562" y="215776"/>
                  </a:cubicBezTo>
                  <a:cubicBezTo>
                    <a:pt x="281219" y="249409"/>
                    <a:pt x="262054" y="335829"/>
                    <a:pt x="262054" y="355936"/>
                  </a:cubicBezTo>
                  <a:cubicBezTo>
                    <a:pt x="262054" y="376043"/>
                    <a:pt x="272856" y="384663"/>
                    <a:pt x="267807" y="390502"/>
                  </a:cubicBezTo>
                  <a:cubicBezTo>
                    <a:pt x="256520" y="403580"/>
                    <a:pt x="172148" y="409429"/>
                    <a:pt x="135905" y="409429"/>
                  </a:cubicBezTo>
                  <a:cubicBezTo>
                    <a:pt x="103654" y="409429"/>
                    <a:pt x="48761" y="400837"/>
                    <a:pt x="45980" y="390502"/>
                  </a:cubicBezTo>
                  <a:cubicBezTo>
                    <a:pt x="41836" y="375167"/>
                    <a:pt x="52266" y="375739"/>
                    <a:pt x="53685" y="359660"/>
                  </a:cubicBezTo>
                  <a:cubicBezTo>
                    <a:pt x="55095" y="343582"/>
                    <a:pt x="62696" y="237550"/>
                    <a:pt x="53257" y="222139"/>
                  </a:cubicBezTo>
                  <a:cubicBezTo>
                    <a:pt x="38265" y="197678"/>
                    <a:pt x="15490" y="128336"/>
                    <a:pt x="14347" y="109915"/>
                  </a:cubicBezTo>
                  <a:cubicBezTo>
                    <a:pt x="13195" y="91474"/>
                    <a:pt x="-8742" y="49936"/>
                    <a:pt x="3927" y="35401"/>
                  </a:cubicBezTo>
                  <a:close/>
                </a:path>
              </a:pathLst>
            </a:custGeom>
            <a:solidFill>
              <a:srgbClr val="57C6F2"/>
            </a:solidFill>
            <a:ln w="9525" cap="flat">
              <a:noFill/>
              <a:prstDash val="solid"/>
              <a:miter/>
            </a:ln>
          </p:spPr>
          <p:txBody>
            <a:bodyPr rtlCol="0" anchor="ctr"/>
            <a:lstStyle/>
            <a:p>
              <a:endParaRPr lang="en-US"/>
            </a:p>
          </p:txBody>
        </p:sp>
        <p:sp>
          <p:nvSpPr>
            <p:cNvPr id="292" name="Freeform: Shape 233">
              <a:extLst>
                <a:ext uri="{FF2B5EF4-FFF2-40B4-BE49-F238E27FC236}">
                  <a16:creationId xmlns:a16="http://schemas.microsoft.com/office/drawing/2014/main" id="{C578C4A5-948F-BA13-B15B-69ED1A15BBCE}"/>
                </a:ext>
              </a:extLst>
            </p:cNvPr>
            <p:cNvSpPr/>
            <p:nvPr/>
          </p:nvSpPr>
          <p:spPr>
            <a:xfrm>
              <a:off x="10274363" y="3273043"/>
              <a:ext cx="120986" cy="161314"/>
            </a:xfrm>
            <a:custGeom>
              <a:avLst/>
              <a:gdLst>
                <a:gd name="connsiteX0" fmla="*/ 12811 w 85725"/>
                <a:gd name="connsiteY0" fmla="*/ 28146 h 114300"/>
                <a:gd name="connsiteX1" fmla="*/ 10639 w 85725"/>
                <a:gd name="connsiteY1" fmla="*/ 74695 h 114300"/>
                <a:gd name="connsiteX2" fmla="*/ 0 w 85725"/>
                <a:gd name="connsiteY2" fmla="*/ 80677 h 114300"/>
                <a:gd name="connsiteX3" fmla="*/ 16050 w 85725"/>
                <a:gd name="connsiteY3" fmla="*/ 116662 h 114300"/>
                <a:gd name="connsiteX4" fmla="*/ 90116 w 85725"/>
                <a:gd name="connsiteY4" fmla="*/ 81286 h 114300"/>
                <a:gd name="connsiteX5" fmla="*/ 81000 w 85725"/>
                <a:gd name="connsiteY5" fmla="*/ 73961 h 114300"/>
                <a:gd name="connsiteX6" fmla="*/ 89649 w 85725"/>
                <a:gd name="connsiteY6" fmla="*/ 0 h 114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5725" h="114300">
                  <a:moveTo>
                    <a:pt x="12811" y="28146"/>
                  </a:moveTo>
                  <a:cubicBezTo>
                    <a:pt x="12811" y="28146"/>
                    <a:pt x="12449" y="72885"/>
                    <a:pt x="10639" y="74695"/>
                  </a:cubicBezTo>
                  <a:cubicBezTo>
                    <a:pt x="8830" y="76505"/>
                    <a:pt x="0" y="80677"/>
                    <a:pt x="0" y="80677"/>
                  </a:cubicBezTo>
                  <a:cubicBezTo>
                    <a:pt x="0" y="80677"/>
                    <a:pt x="6305" y="119548"/>
                    <a:pt x="16050" y="116662"/>
                  </a:cubicBezTo>
                  <a:cubicBezTo>
                    <a:pt x="25793" y="113776"/>
                    <a:pt x="90116" y="81286"/>
                    <a:pt x="90116" y="81286"/>
                  </a:cubicBezTo>
                  <a:cubicBezTo>
                    <a:pt x="90116" y="81286"/>
                    <a:pt x="81000" y="77571"/>
                    <a:pt x="81000" y="73961"/>
                  </a:cubicBezTo>
                  <a:cubicBezTo>
                    <a:pt x="81000" y="70352"/>
                    <a:pt x="89649" y="0"/>
                    <a:pt x="89649" y="0"/>
                  </a:cubicBezTo>
                </a:path>
              </a:pathLst>
            </a:custGeom>
            <a:solidFill>
              <a:srgbClr val="FFBE9D"/>
            </a:solidFill>
            <a:ln w="9525" cap="flat">
              <a:noFill/>
              <a:prstDash val="solid"/>
              <a:miter/>
            </a:ln>
          </p:spPr>
          <p:txBody>
            <a:bodyPr rtlCol="0" anchor="ctr"/>
            <a:lstStyle/>
            <a:p>
              <a:endParaRPr lang="en-US"/>
            </a:p>
          </p:txBody>
        </p:sp>
        <p:sp>
          <p:nvSpPr>
            <p:cNvPr id="293" name="Freeform: Shape 234">
              <a:extLst>
                <a:ext uri="{FF2B5EF4-FFF2-40B4-BE49-F238E27FC236}">
                  <a16:creationId xmlns:a16="http://schemas.microsoft.com/office/drawing/2014/main" id="{3E3E16B5-144B-FAA0-51F0-61A4D2084347}"/>
                </a:ext>
              </a:extLst>
            </p:cNvPr>
            <p:cNvSpPr/>
            <p:nvPr/>
          </p:nvSpPr>
          <p:spPr>
            <a:xfrm>
              <a:off x="10236198" y="3098459"/>
              <a:ext cx="80657" cy="134429"/>
            </a:xfrm>
            <a:custGeom>
              <a:avLst/>
              <a:gdLst>
                <a:gd name="connsiteX0" fmla="*/ 57236 w 57150"/>
                <a:gd name="connsiteY0" fmla="*/ 4763 h 95250"/>
                <a:gd name="connsiteX1" fmla="*/ 29471 w 57150"/>
                <a:gd name="connsiteY1" fmla="*/ 2924 h 95250"/>
                <a:gd name="connsiteX2" fmla="*/ 10535 w 57150"/>
                <a:gd name="connsiteY2" fmla="*/ 24375 h 95250"/>
                <a:gd name="connsiteX3" fmla="*/ 10497 w 57150"/>
                <a:gd name="connsiteY3" fmla="*/ 51693 h 95250"/>
                <a:gd name="connsiteX4" fmla="*/ 0 w 57150"/>
                <a:gd name="connsiteY4" fmla="*/ 67647 h 95250"/>
                <a:gd name="connsiteX5" fmla="*/ 8258 w 57150"/>
                <a:gd name="connsiteY5" fmla="*/ 88173 h 95250"/>
                <a:gd name="connsiteX6" fmla="*/ 26804 w 57150"/>
                <a:gd name="connsiteY6" fmla="*/ 95908 h 95250"/>
                <a:gd name="connsiteX7" fmla="*/ 38605 w 57150"/>
                <a:gd name="connsiteY7" fmla="*/ 87640 h 95250"/>
                <a:gd name="connsiteX8" fmla="*/ 45263 w 57150"/>
                <a:gd name="connsiteY8" fmla="*/ 74562 h 95250"/>
                <a:gd name="connsiteX9" fmla="*/ 63256 w 57150"/>
                <a:gd name="connsiteY9" fmla="*/ 8821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95250">
                  <a:moveTo>
                    <a:pt x="57236" y="4763"/>
                  </a:moveTo>
                  <a:cubicBezTo>
                    <a:pt x="49454" y="-1114"/>
                    <a:pt x="38253" y="-1343"/>
                    <a:pt x="29471" y="2924"/>
                  </a:cubicBezTo>
                  <a:cubicBezTo>
                    <a:pt x="20698" y="7173"/>
                    <a:pt x="14231" y="15355"/>
                    <a:pt x="10535" y="24375"/>
                  </a:cubicBezTo>
                  <a:cubicBezTo>
                    <a:pt x="6963" y="33100"/>
                    <a:pt x="5887" y="43482"/>
                    <a:pt x="10497" y="51693"/>
                  </a:cubicBezTo>
                  <a:cubicBezTo>
                    <a:pt x="4029" y="53817"/>
                    <a:pt x="0" y="60846"/>
                    <a:pt x="0" y="67647"/>
                  </a:cubicBezTo>
                  <a:cubicBezTo>
                    <a:pt x="-9" y="75048"/>
                    <a:pt x="4363" y="82201"/>
                    <a:pt x="8258" y="88173"/>
                  </a:cubicBezTo>
                  <a:cubicBezTo>
                    <a:pt x="12021" y="93926"/>
                    <a:pt x="20126" y="97393"/>
                    <a:pt x="26804" y="95908"/>
                  </a:cubicBezTo>
                  <a:cubicBezTo>
                    <a:pt x="31585" y="94831"/>
                    <a:pt x="35671" y="91564"/>
                    <a:pt x="38605" y="87640"/>
                  </a:cubicBezTo>
                  <a:cubicBezTo>
                    <a:pt x="41539" y="83716"/>
                    <a:pt x="43482" y="79124"/>
                    <a:pt x="45263" y="74562"/>
                  </a:cubicBezTo>
                  <a:cubicBezTo>
                    <a:pt x="53512" y="53350"/>
                    <a:pt x="59131" y="31195"/>
                    <a:pt x="63256" y="8821"/>
                  </a:cubicBezTo>
                </a:path>
              </a:pathLst>
            </a:custGeom>
            <a:solidFill>
              <a:srgbClr val="170D54"/>
            </a:solidFill>
            <a:ln w="9525" cap="flat">
              <a:noFill/>
              <a:prstDash val="solid"/>
              <a:miter/>
            </a:ln>
          </p:spPr>
          <p:txBody>
            <a:bodyPr rtlCol="0" anchor="ctr"/>
            <a:lstStyle/>
            <a:p>
              <a:endParaRPr lang="en-US"/>
            </a:p>
          </p:txBody>
        </p:sp>
        <p:sp>
          <p:nvSpPr>
            <p:cNvPr id="294" name="Freeform: Shape 235">
              <a:extLst>
                <a:ext uri="{FF2B5EF4-FFF2-40B4-BE49-F238E27FC236}">
                  <a16:creationId xmlns:a16="http://schemas.microsoft.com/office/drawing/2014/main" id="{819BD9DD-FB0A-A929-7D35-C48B574081FF}"/>
                </a:ext>
              </a:extLst>
            </p:cNvPr>
            <p:cNvSpPr/>
            <p:nvPr/>
          </p:nvSpPr>
          <p:spPr>
            <a:xfrm>
              <a:off x="10246771" y="3083417"/>
              <a:ext cx="201643" cy="241972"/>
            </a:xfrm>
            <a:custGeom>
              <a:avLst/>
              <a:gdLst>
                <a:gd name="connsiteX0" fmla="*/ 77043 w 142875"/>
                <a:gd name="connsiteY0" fmla="*/ 0 h 171450"/>
                <a:gd name="connsiteX1" fmla="*/ 36134 w 142875"/>
                <a:gd name="connsiteY1" fmla="*/ 7677 h 171450"/>
                <a:gd name="connsiteX2" fmla="*/ 20798 w 142875"/>
                <a:gd name="connsiteY2" fmla="*/ 49444 h 171450"/>
                <a:gd name="connsiteX3" fmla="*/ 8692 w 142875"/>
                <a:gd name="connsiteY3" fmla="*/ 91507 h 171450"/>
                <a:gd name="connsiteX4" fmla="*/ 9321 w 142875"/>
                <a:gd name="connsiteY4" fmla="*/ 159344 h 171450"/>
                <a:gd name="connsiteX5" fmla="*/ 27523 w 142875"/>
                <a:gd name="connsiteY5" fmla="*/ 165383 h 171450"/>
                <a:gd name="connsiteX6" fmla="*/ 52812 w 142875"/>
                <a:gd name="connsiteY6" fmla="*/ 170155 h 171450"/>
                <a:gd name="connsiteX7" fmla="*/ 93407 w 142875"/>
                <a:gd name="connsiteY7" fmla="*/ 171022 h 171450"/>
                <a:gd name="connsiteX8" fmla="*/ 124764 w 142875"/>
                <a:gd name="connsiteY8" fmla="*/ 125282 h 171450"/>
                <a:gd name="connsiteX9" fmla="*/ 150329 w 142875"/>
                <a:gd name="connsiteY9" fmla="*/ 32395 h 171450"/>
                <a:gd name="connsiteX10" fmla="*/ 77043 w 142875"/>
                <a:gd name="connsiteY10" fmla="*/ 0 h 1714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42875" h="171450">
                  <a:moveTo>
                    <a:pt x="77043" y="0"/>
                  </a:moveTo>
                  <a:cubicBezTo>
                    <a:pt x="67671" y="2572"/>
                    <a:pt x="42954" y="-2553"/>
                    <a:pt x="36134" y="7677"/>
                  </a:cubicBezTo>
                  <a:cubicBezTo>
                    <a:pt x="29314" y="17907"/>
                    <a:pt x="23351" y="42624"/>
                    <a:pt x="20798" y="49444"/>
                  </a:cubicBezTo>
                  <a:cubicBezTo>
                    <a:pt x="15712" y="63017"/>
                    <a:pt x="12388" y="77514"/>
                    <a:pt x="8692" y="91507"/>
                  </a:cubicBezTo>
                  <a:cubicBezTo>
                    <a:pt x="3873" y="109747"/>
                    <a:pt x="-8520" y="144094"/>
                    <a:pt x="9321" y="159344"/>
                  </a:cubicBezTo>
                  <a:cubicBezTo>
                    <a:pt x="14445" y="163725"/>
                    <a:pt x="21179" y="164230"/>
                    <a:pt x="27523" y="165383"/>
                  </a:cubicBezTo>
                  <a:cubicBezTo>
                    <a:pt x="35972" y="166907"/>
                    <a:pt x="44382" y="168640"/>
                    <a:pt x="52812" y="170155"/>
                  </a:cubicBezTo>
                  <a:cubicBezTo>
                    <a:pt x="65909" y="172508"/>
                    <a:pt x="80396" y="175241"/>
                    <a:pt x="93407" y="171022"/>
                  </a:cubicBezTo>
                  <a:cubicBezTo>
                    <a:pt x="110771" y="165383"/>
                    <a:pt x="120296" y="141504"/>
                    <a:pt x="124764" y="125282"/>
                  </a:cubicBezTo>
                  <a:lnTo>
                    <a:pt x="150329" y="32395"/>
                  </a:lnTo>
                  <a:lnTo>
                    <a:pt x="77043" y="0"/>
                  </a:lnTo>
                  <a:close/>
                </a:path>
              </a:pathLst>
            </a:custGeom>
            <a:solidFill>
              <a:srgbClr val="FFBE9D"/>
            </a:solidFill>
            <a:ln w="9525" cap="flat">
              <a:noFill/>
              <a:prstDash val="solid"/>
              <a:miter/>
            </a:ln>
          </p:spPr>
          <p:txBody>
            <a:bodyPr rtlCol="0" anchor="ctr"/>
            <a:lstStyle/>
            <a:p>
              <a:endParaRPr lang="en-US"/>
            </a:p>
          </p:txBody>
        </p:sp>
        <p:sp>
          <p:nvSpPr>
            <p:cNvPr id="295" name="Freeform: Shape 236">
              <a:extLst>
                <a:ext uri="{FF2B5EF4-FFF2-40B4-BE49-F238E27FC236}">
                  <a16:creationId xmlns:a16="http://schemas.microsoft.com/office/drawing/2014/main" id="{85F626AE-3C24-208B-5EC5-A6B8F7C9CA9F}"/>
                </a:ext>
              </a:extLst>
            </p:cNvPr>
            <p:cNvSpPr/>
            <p:nvPr/>
          </p:nvSpPr>
          <p:spPr>
            <a:xfrm>
              <a:off x="10409590" y="3226109"/>
              <a:ext cx="26886" cy="53771"/>
            </a:xfrm>
            <a:custGeom>
              <a:avLst/>
              <a:gdLst>
                <a:gd name="connsiteX0" fmla="*/ 35 w 19050"/>
                <a:gd name="connsiteY0" fmla="*/ 33446 h 38100"/>
                <a:gd name="connsiteX1" fmla="*/ 2512 w 19050"/>
                <a:gd name="connsiteY1" fmla="*/ 40732 h 38100"/>
                <a:gd name="connsiteX2" fmla="*/ 12808 w 19050"/>
                <a:gd name="connsiteY2" fmla="*/ 40989 h 38100"/>
                <a:gd name="connsiteX3" fmla="*/ 27448 w 19050"/>
                <a:gd name="connsiteY3" fmla="*/ 18053 h 38100"/>
                <a:gd name="connsiteX4" fmla="*/ 11637 w 19050"/>
                <a:gd name="connsiteY4" fmla="*/ 870 h 38100"/>
                <a:gd name="connsiteX5" fmla="*/ 3959 w 19050"/>
                <a:gd name="connsiteY5" fmla="*/ 16148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050" h="38100">
                  <a:moveTo>
                    <a:pt x="35" y="33446"/>
                  </a:moveTo>
                  <a:cubicBezTo>
                    <a:pt x="35" y="33446"/>
                    <a:pt x="-489" y="37741"/>
                    <a:pt x="2512" y="40732"/>
                  </a:cubicBezTo>
                  <a:cubicBezTo>
                    <a:pt x="5131" y="43352"/>
                    <a:pt x="9732" y="42399"/>
                    <a:pt x="12808" y="40989"/>
                  </a:cubicBezTo>
                  <a:cubicBezTo>
                    <a:pt x="21562" y="36989"/>
                    <a:pt x="26800" y="27397"/>
                    <a:pt x="27448" y="18053"/>
                  </a:cubicBezTo>
                  <a:cubicBezTo>
                    <a:pt x="28219" y="7042"/>
                    <a:pt x="21181" y="-3073"/>
                    <a:pt x="11637" y="870"/>
                  </a:cubicBezTo>
                  <a:cubicBezTo>
                    <a:pt x="6045" y="3175"/>
                    <a:pt x="3198" y="10148"/>
                    <a:pt x="3959" y="16148"/>
                  </a:cubicBezTo>
                </a:path>
              </a:pathLst>
            </a:custGeom>
            <a:solidFill>
              <a:srgbClr val="FFBE9D"/>
            </a:solidFill>
            <a:ln w="9525" cap="flat">
              <a:noFill/>
              <a:prstDash val="solid"/>
              <a:miter/>
            </a:ln>
          </p:spPr>
          <p:txBody>
            <a:bodyPr rtlCol="0" anchor="ctr"/>
            <a:lstStyle/>
            <a:p>
              <a:endParaRPr lang="en-US"/>
            </a:p>
          </p:txBody>
        </p:sp>
        <p:sp>
          <p:nvSpPr>
            <p:cNvPr id="296" name="Freeform: Shape 237">
              <a:extLst>
                <a:ext uri="{FF2B5EF4-FFF2-40B4-BE49-F238E27FC236}">
                  <a16:creationId xmlns:a16="http://schemas.microsoft.com/office/drawing/2014/main" id="{ACC25433-97A7-7726-54B3-E0C6B1C9C1BA}"/>
                </a:ext>
              </a:extLst>
            </p:cNvPr>
            <p:cNvSpPr/>
            <p:nvPr/>
          </p:nvSpPr>
          <p:spPr>
            <a:xfrm>
              <a:off x="10247969" y="3024682"/>
              <a:ext cx="241972" cy="228529"/>
            </a:xfrm>
            <a:custGeom>
              <a:avLst/>
              <a:gdLst>
                <a:gd name="connsiteX0" fmla="*/ 138031 w 171450"/>
                <a:gd name="connsiteY0" fmla="*/ 125323 h 161925"/>
                <a:gd name="connsiteX1" fmla="*/ 118733 w 171450"/>
                <a:gd name="connsiteY1" fmla="*/ 153479 h 161925"/>
                <a:gd name="connsiteX2" fmla="*/ 129401 w 171450"/>
                <a:gd name="connsiteY2" fmla="*/ 105444 h 161925"/>
                <a:gd name="connsiteX3" fmla="*/ 102035 w 171450"/>
                <a:gd name="connsiteY3" fmla="*/ 93938 h 161925"/>
                <a:gd name="connsiteX4" fmla="*/ 98187 w 171450"/>
                <a:gd name="connsiteY4" fmla="*/ 88356 h 161925"/>
                <a:gd name="connsiteX5" fmla="*/ 92968 w 171450"/>
                <a:gd name="connsiteY5" fmla="*/ 90538 h 161925"/>
                <a:gd name="connsiteX6" fmla="*/ 69565 w 171450"/>
                <a:gd name="connsiteY6" fmla="*/ 84089 h 161925"/>
                <a:gd name="connsiteX7" fmla="*/ 64612 w 171450"/>
                <a:gd name="connsiteY7" fmla="*/ 80975 h 161925"/>
                <a:gd name="connsiteX8" fmla="*/ 61307 w 171450"/>
                <a:gd name="connsiteY8" fmla="*/ 82584 h 161925"/>
                <a:gd name="connsiteX9" fmla="*/ 16939 w 171450"/>
                <a:gd name="connsiteY9" fmla="*/ 75612 h 161925"/>
                <a:gd name="connsiteX10" fmla="*/ 42 w 171450"/>
                <a:gd name="connsiteY10" fmla="*/ 58819 h 161925"/>
                <a:gd name="connsiteX11" fmla="*/ 22092 w 171450"/>
                <a:gd name="connsiteY11" fmla="*/ 35131 h 161925"/>
                <a:gd name="connsiteX12" fmla="*/ 38875 w 171450"/>
                <a:gd name="connsiteY12" fmla="*/ 10347 h 161925"/>
                <a:gd name="connsiteX13" fmla="*/ 70022 w 171450"/>
                <a:gd name="connsiteY13" fmla="*/ 60 h 161925"/>
                <a:gd name="connsiteX14" fmla="*/ 113466 w 171450"/>
                <a:gd name="connsiteY14" fmla="*/ 22977 h 161925"/>
                <a:gd name="connsiteX15" fmla="*/ 115418 w 171450"/>
                <a:gd name="connsiteY15" fmla="*/ 26139 h 161925"/>
                <a:gd name="connsiteX16" fmla="*/ 119514 w 171450"/>
                <a:gd name="connsiteY16" fmla="*/ 26101 h 161925"/>
                <a:gd name="connsiteX17" fmla="*/ 158385 w 171450"/>
                <a:gd name="connsiteY17" fmla="*/ 33826 h 161925"/>
                <a:gd name="connsiteX18" fmla="*/ 164186 w 171450"/>
                <a:gd name="connsiteY18" fmla="*/ 71154 h 161925"/>
                <a:gd name="connsiteX19" fmla="*/ 178350 w 171450"/>
                <a:gd name="connsiteY19" fmla="*/ 96214 h 161925"/>
                <a:gd name="connsiteX20" fmla="*/ 162796 w 171450"/>
                <a:gd name="connsiteY20" fmla="*/ 123237 h 161925"/>
                <a:gd name="connsiteX21" fmla="*/ 172721 w 171450"/>
                <a:gd name="connsiteY21" fmla="*/ 152241 h 161925"/>
                <a:gd name="connsiteX22" fmla="*/ 141050 w 171450"/>
                <a:gd name="connsiteY22" fmla="*/ 166328 h 161925"/>
                <a:gd name="connsiteX23" fmla="*/ 128944 w 171450"/>
                <a:gd name="connsiteY23" fmla="*/ 141753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71450" h="161925">
                  <a:moveTo>
                    <a:pt x="138031" y="125323"/>
                  </a:moveTo>
                  <a:cubicBezTo>
                    <a:pt x="135011" y="134553"/>
                    <a:pt x="127115" y="155508"/>
                    <a:pt x="118733" y="153479"/>
                  </a:cubicBezTo>
                  <a:cubicBezTo>
                    <a:pt x="110341" y="151440"/>
                    <a:pt x="122134" y="118617"/>
                    <a:pt x="129401" y="105444"/>
                  </a:cubicBezTo>
                  <a:cubicBezTo>
                    <a:pt x="118847" y="105406"/>
                    <a:pt x="105826" y="103777"/>
                    <a:pt x="102035" y="93938"/>
                  </a:cubicBezTo>
                  <a:cubicBezTo>
                    <a:pt x="101179" y="91728"/>
                    <a:pt x="100502" y="88861"/>
                    <a:pt x="98187" y="88356"/>
                  </a:cubicBezTo>
                  <a:cubicBezTo>
                    <a:pt x="96292" y="87947"/>
                    <a:pt x="94597" y="89480"/>
                    <a:pt x="92968" y="90538"/>
                  </a:cubicBezTo>
                  <a:cubicBezTo>
                    <a:pt x="85567" y="95338"/>
                    <a:pt x="75461" y="90652"/>
                    <a:pt x="69565" y="84089"/>
                  </a:cubicBezTo>
                  <a:cubicBezTo>
                    <a:pt x="68213" y="82584"/>
                    <a:pt x="66631" y="80832"/>
                    <a:pt x="64612" y="80975"/>
                  </a:cubicBezTo>
                  <a:cubicBezTo>
                    <a:pt x="63374" y="81060"/>
                    <a:pt x="62326" y="81870"/>
                    <a:pt x="61307" y="82584"/>
                  </a:cubicBezTo>
                  <a:cubicBezTo>
                    <a:pt x="49143" y="91214"/>
                    <a:pt x="16825" y="90785"/>
                    <a:pt x="16939" y="75612"/>
                  </a:cubicBezTo>
                  <a:cubicBezTo>
                    <a:pt x="6300" y="81013"/>
                    <a:pt x="-606" y="67849"/>
                    <a:pt x="42" y="58819"/>
                  </a:cubicBezTo>
                  <a:cubicBezTo>
                    <a:pt x="671" y="49809"/>
                    <a:pt x="7424" y="34759"/>
                    <a:pt x="22092" y="35131"/>
                  </a:cubicBezTo>
                  <a:cubicBezTo>
                    <a:pt x="21359" y="24043"/>
                    <a:pt x="30055" y="17100"/>
                    <a:pt x="38875" y="10347"/>
                  </a:cubicBezTo>
                  <a:cubicBezTo>
                    <a:pt x="47686" y="3574"/>
                    <a:pt x="58926" y="574"/>
                    <a:pt x="70022" y="60"/>
                  </a:cubicBezTo>
                  <a:cubicBezTo>
                    <a:pt x="87548" y="-741"/>
                    <a:pt x="107484" y="6498"/>
                    <a:pt x="113466" y="22977"/>
                  </a:cubicBezTo>
                  <a:cubicBezTo>
                    <a:pt x="113895" y="24167"/>
                    <a:pt x="114323" y="25501"/>
                    <a:pt x="115418" y="26139"/>
                  </a:cubicBezTo>
                  <a:cubicBezTo>
                    <a:pt x="116628" y="26863"/>
                    <a:pt x="118152" y="26463"/>
                    <a:pt x="119514" y="26101"/>
                  </a:cubicBezTo>
                  <a:cubicBezTo>
                    <a:pt x="132811" y="22548"/>
                    <a:pt x="148137" y="24634"/>
                    <a:pt x="158385" y="33826"/>
                  </a:cubicBezTo>
                  <a:cubicBezTo>
                    <a:pt x="168644" y="43017"/>
                    <a:pt x="172082" y="59867"/>
                    <a:pt x="164186" y="71154"/>
                  </a:cubicBezTo>
                  <a:cubicBezTo>
                    <a:pt x="174454" y="73583"/>
                    <a:pt x="179960" y="85784"/>
                    <a:pt x="178350" y="96214"/>
                  </a:cubicBezTo>
                  <a:cubicBezTo>
                    <a:pt x="176740" y="106644"/>
                    <a:pt x="169901" y="115445"/>
                    <a:pt x="162796" y="123237"/>
                  </a:cubicBezTo>
                  <a:cubicBezTo>
                    <a:pt x="173911" y="126799"/>
                    <a:pt x="178359" y="142011"/>
                    <a:pt x="172721" y="152241"/>
                  </a:cubicBezTo>
                  <a:cubicBezTo>
                    <a:pt x="167082" y="162461"/>
                    <a:pt x="152604" y="168004"/>
                    <a:pt x="141050" y="166328"/>
                  </a:cubicBezTo>
                  <a:cubicBezTo>
                    <a:pt x="143707" y="155784"/>
                    <a:pt x="139136" y="143639"/>
                    <a:pt x="128944" y="141753"/>
                  </a:cubicBezTo>
                </a:path>
              </a:pathLst>
            </a:custGeom>
            <a:solidFill>
              <a:srgbClr val="1B227A"/>
            </a:solidFill>
            <a:ln w="9525" cap="flat">
              <a:noFill/>
              <a:prstDash val="solid"/>
              <a:miter/>
            </a:ln>
          </p:spPr>
          <p:txBody>
            <a:bodyPr rtlCol="0" anchor="ctr"/>
            <a:lstStyle/>
            <a:p>
              <a:endParaRPr lang="en-US"/>
            </a:p>
          </p:txBody>
        </p:sp>
        <p:sp>
          <p:nvSpPr>
            <p:cNvPr id="297" name="Freeform: Shape 238">
              <a:extLst>
                <a:ext uri="{FF2B5EF4-FFF2-40B4-BE49-F238E27FC236}">
                  <a16:creationId xmlns:a16="http://schemas.microsoft.com/office/drawing/2014/main" id="{021DE3A9-309F-923B-BD0F-D184C7E5B6B3}"/>
                </a:ext>
              </a:extLst>
            </p:cNvPr>
            <p:cNvSpPr/>
            <p:nvPr/>
          </p:nvSpPr>
          <p:spPr>
            <a:xfrm>
              <a:off x="10279162" y="3452759"/>
              <a:ext cx="53771" cy="416729"/>
            </a:xfrm>
            <a:custGeom>
              <a:avLst/>
              <a:gdLst>
                <a:gd name="connsiteX0" fmla="*/ 10249 w 38100"/>
                <a:gd name="connsiteY0" fmla="*/ 0 h 295275"/>
                <a:gd name="connsiteX1" fmla="*/ 0 w 38100"/>
                <a:gd name="connsiteY1" fmla="*/ 264804 h 295275"/>
                <a:gd name="connsiteX2" fmla="*/ 24212 w 38100"/>
                <a:gd name="connsiteY2" fmla="*/ 298199 h 295275"/>
                <a:gd name="connsiteX3" fmla="*/ 40853 w 38100"/>
                <a:gd name="connsiteY3" fmla="*/ 256384 h 295275"/>
                <a:gd name="connsiteX4" fmla="*/ 25108 w 38100"/>
                <a:gd name="connsiteY4" fmla="*/ 1153 h 295275"/>
                <a:gd name="connsiteX5" fmla="*/ 10249 w 38100"/>
                <a:gd name="connsiteY5" fmla="*/ 0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100" h="295275">
                  <a:moveTo>
                    <a:pt x="10249" y="0"/>
                  </a:moveTo>
                  <a:cubicBezTo>
                    <a:pt x="10249" y="0"/>
                    <a:pt x="6696" y="164649"/>
                    <a:pt x="0" y="264804"/>
                  </a:cubicBezTo>
                  <a:lnTo>
                    <a:pt x="24212" y="298199"/>
                  </a:lnTo>
                  <a:lnTo>
                    <a:pt x="40853" y="256384"/>
                  </a:lnTo>
                  <a:cubicBezTo>
                    <a:pt x="40853" y="256384"/>
                    <a:pt x="47873" y="135579"/>
                    <a:pt x="25108" y="1153"/>
                  </a:cubicBezTo>
                  <a:lnTo>
                    <a:pt x="10249" y="0"/>
                  </a:lnTo>
                  <a:close/>
                </a:path>
              </a:pathLst>
            </a:custGeom>
            <a:solidFill>
              <a:srgbClr val="1B227A"/>
            </a:solidFill>
            <a:ln w="9525" cap="flat">
              <a:noFill/>
              <a:prstDash val="solid"/>
              <a:miter/>
            </a:ln>
          </p:spPr>
          <p:txBody>
            <a:bodyPr rtlCol="0" anchor="ctr"/>
            <a:lstStyle/>
            <a:p>
              <a:endParaRPr lang="en-US"/>
            </a:p>
          </p:txBody>
        </p:sp>
        <p:sp>
          <p:nvSpPr>
            <p:cNvPr id="298" name="Freeform: Shape 239">
              <a:extLst>
                <a:ext uri="{FF2B5EF4-FFF2-40B4-BE49-F238E27FC236}">
                  <a16:creationId xmlns:a16="http://schemas.microsoft.com/office/drawing/2014/main" id="{DD8A72BD-DD57-8F9A-3BD4-6F4C06492C50}"/>
                </a:ext>
              </a:extLst>
            </p:cNvPr>
            <p:cNvSpPr/>
            <p:nvPr/>
          </p:nvSpPr>
          <p:spPr>
            <a:xfrm>
              <a:off x="10285749" y="3417701"/>
              <a:ext cx="40329" cy="26886"/>
            </a:xfrm>
            <a:custGeom>
              <a:avLst/>
              <a:gdLst>
                <a:gd name="connsiteX0" fmla="*/ 0 w 28575"/>
                <a:gd name="connsiteY0" fmla="*/ 10382 h 19050"/>
                <a:gd name="connsiteX1" fmla="*/ 571 w 28575"/>
                <a:gd name="connsiteY1" fmla="*/ 12640 h 19050"/>
                <a:gd name="connsiteX2" fmla="*/ 5582 w 28575"/>
                <a:gd name="connsiteY2" fmla="*/ 24832 h 19050"/>
                <a:gd name="connsiteX3" fmla="*/ 5582 w 28575"/>
                <a:gd name="connsiteY3" fmla="*/ 24832 h 19050"/>
                <a:gd name="connsiteX4" fmla="*/ 20441 w 28575"/>
                <a:gd name="connsiteY4" fmla="*/ 25984 h 19050"/>
                <a:gd name="connsiteX5" fmla="*/ 31880 w 28575"/>
                <a:gd name="connsiteY5" fmla="*/ 15002 h 19050"/>
                <a:gd name="connsiteX6" fmla="*/ 15297 w 28575"/>
                <a:gd name="connsiteY6" fmla="*/ 0 h 19050"/>
                <a:gd name="connsiteX7" fmla="*/ 13116 w 28575"/>
                <a:gd name="connsiteY7" fmla="*/ 857 h 19050"/>
                <a:gd name="connsiteX8" fmla="*/ 191 w 28575"/>
                <a:gd name="connsiteY8" fmla="*/ 10163 h 19050"/>
                <a:gd name="connsiteX9" fmla="*/ 0 w 28575"/>
                <a:gd name="connsiteY9" fmla="*/ 10382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9050">
                  <a:moveTo>
                    <a:pt x="0" y="10382"/>
                  </a:moveTo>
                  <a:lnTo>
                    <a:pt x="571" y="12640"/>
                  </a:lnTo>
                  <a:cubicBezTo>
                    <a:pt x="1648" y="16926"/>
                    <a:pt x="3334" y="21041"/>
                    <a:pt x="5582" y="24832"/>
                  </a:cubicBezTo>
                  <a:lnTo>
                    <a:pt x="5582" y="24832"/>
                  </a:lnTo>
                  <a:lnTo>
                    <a:pt x="20441" y="25984"/>
                  </a:lnTo>
                  <a:cubicBezTo>
                    <a:pt x="20441" y="25984"/>
                    <a:pt x="30547" y="20688"/>
                    <a:pt x="31880" y="15002"/>
                  </a:cubicBezTo>
                  <a:cubicBezTo>
                    <a:pt x="33214" y="9315"/>
                    <a:pt x="15297" y="0"/>
                    <a:pt x="15297" y="0"/>
                  </a:cubicBezTo>
                  <a:lnTo>
                    <a:pt x="13116" y="857"/>
                  </a:lnTo>
                  <a:cubicBezTo>
                    <a:pt x="8096" y="2829"/>
                    <a:pt x="3648" y="6029"/>
                    <a:pt x="191" y="10163"/>
                  </a:cubicBezTo>
                  <a:lnTo>
                    <a:pt x="0" y="10382"/>
                  </a:lnTo>
                  <a:close/>
                </a:path>
              </a:pathLst>
            </a:custGeom>
            <a:solidFill>
              <a:srgbClr val="170D54"/>
            </a:solidFill>
            <a:ln w="9525" cap="flat">
              <a:noFill/>
              <a:prstDash val="solid"/>
              <a:miter/>
            </a:ln>
          </p:spPr>
          <p:txBody>
            <a:bodyPr rtlCol="0" anchor="ctr"/>
            <a:lstStyle/>
            <a:p>
              <a:endParaRPr lang="en-US"/>
            </a:p>
          </p:txBody>
        </p:sp>
        <p:sp>
          <p:nvSpPr>
            <p:cNvPr id="299" name="Freeform: Shape 240">
              <a:extLst>
                <a:ext uri="{FF2B5EF4-FFF2-40B4-BE49-F238E27FC236}">
                  <a16:creationId xmlns:a16="http://schemas.microsoft.com/office/drawing/2014/main" id="{74C7A675-5503-E555-8985-5C3DB35FA999}"/>
                </a:ext>
              </a:extLst>
            </p:cNvPr>
            <p:cNvSpPr/>
            <p:nvPr/>
          </p:nvSpPr>
          <p:spPr>
            <a:xfrm>
              <a:off x="10307325" y="3355488"/>
              <a:ext cx="107543" cy="107543"/>
            </a:xfrm>
            <a:custGeom>
              <a:avLst/>
              <a:gdLst>
                <a:gd name="connsiteX0" fmla="*/ 59283 w 76200"/>
                <a:gd name="connsiteY0" fmla="*/ 0 h 76200"/>
                <a:gd name="connsiteX1" fmla="*/ 79543 w 76200"/>
                <a:gd name="connsiteY1" fmla="*/ 20441 h 76200"/>
                <a:gd name="connsiteX2" fmla="*/ 30156 w 76200"/>
                <a:gd name="connsiteY2" fmla="*/ 81772 h 76200"/>
                <a:gd name="connsiteX3" fmla="*/ 0 w 76200"/>
                <a:gd name="connsiteY3" fmla="*/ 44082 h 76200"/>
                <a:gd name="connsiteX4" fmla="*/ 59283 w 76200"/>
                <a:gd name="connsiteY4" fmla="*/ 0 h 76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200" h="76200">
                  <a:moveTo>
                    <a:pt x="59283" y="0"/>
                  </a:moveTo>
                  <a:cubicBezTo>
                    <a:pt x="59283" y="0"/>
                    <a:pt x="72095" y="9163"/>
                    <a:pt x="79543" y="20441"/>
                  </a:cubicBezTo>
                  <a:cubicBezTo>
                    <a:pt x="71895" y="37919"/>
                    <a:pt x="49178" y="67637"/>
                    <a:pt x="30156" y="81772"/>
                  </a:cubicBezTo>
                  <a:cubicBezTo>
                    <a:pt x="21260" y="57931"/>
                    <a:pt x="0" y="44082"/>
                    <a:pt x="0" y="44082"/>
                  </a:cubicBezTo>
                  <a:cubicBezTo>
                    <a:pt x="0" y="44082"/>
                    <a:pt x="53959" y="32918"/>
                    <a:pt x="59283" y="0"/>
                  </a:cubicBezTo>
                  <a:close/>
                </a:path>
              </a:pathLst>
            </a:custGeom>
            <a:solidFill>
              <a:srgbClr val="EAEAEA"/>
            </a:solidFill>
            <a:ln w="9525" cap="flat">
              <a:noFill/>
              <a:prstDash val="solid"/>
              <a:miter/>
            </a:ln>
          </p:spPr>
          <p:txBody>
            <a:bodyPr rtlCol="0" anchor="ctr"/>
            <a:lstStyle/>
            <a:p>
              <a:endParaRPr lang="en-US"/>
            </a:p>
          </p:txBody>
        </p:sp>
        <p:sp>
          <p:nvSpPr>
            <p:cNvPr id="300" name="Freeform: Shape 241">
              <a:extLst>
                <a:ext uri="{FF2B5EF4-FFF2-40B4-BE49-F238E27FC236}">
                  <a16:creationId xmlns:a16="http://schemas.microsoft.com/office/drawing/2014/main" id="{874A25C9-578A-227C-6B01-A0361CA7A9BB}"/>
                </a:ext>
              </a:extLst>
            </p:cNvPr>
            <p:cNvSpPr/>
            <p:nvPr/>
          </p:nvSpPr>
          <p:spPr>
            <a:xfrm>
              <a:off x="10264450" y="3359627"/>
              <a:ext cx="40329" cy="94100"/>
            </a:xfrm>
            <a:custGeom>
              <a:avLst/>
              <a:gdLst>
                <a:gd name="connsiteX0" fmla="*/ 30389 w 28575"/>
                <a:gd name="connsiteY0" fmla="*/ 41148 h 66675"/>
                <a:gd name="connsiteX1" fmla="*/ 833 w 28575"/>
                <a:gd name="connsiteY1" fmla="*/ 69228 h 66675"/>
                <a:gd name="connsiteX2" fmla="*/ 4852 w 28575"/>
                <a:gd name="connsiteY2" fmla="*/ 17098 h 66675"/>
                <a:gd name="connsiteX3" fmla="*/ 19054 w 28575"/>
                <a:gd name="connsiteY3" fmla="*/ 0 h 66675"/>
                <a:gd name="connsiteX4" fmla="*/ 30389 w 28575"/>
                <a:gd name="connsiteY4" fmla="*/ 41148 h 666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66675">
                  <a:moveTo>
                    <a:pt x="30389" y="41148"/>
                  </a:moveTo>
                  <a:cubicBezTo>
                    <a:pt x="30389" y="41148"/>
                    <a:pt x="11853" y="48492"/>
                    <a:pt x="833" y="69228"/>
                  </a:cubicBezTo>
                  <a:cubicBezTo>
                    <a:pt x="833" y="69228"/>
                    <a:pt x="-2720" y="41186"/>
                    <a:pt x="4852" y="17098"/>
                  </a:cubicBezTo>
                  <a:cubicBezTo>
                    <a:pt x="4852" y="17098"/>
                    <a:pt x="14844" y="315"/>
                    <a:pt x="19054" y="0"/>
                  </a:cubicBezTo>
                  <a:cubicBezTo>
                    <a:pt x="17311" y="19841"/>
                    <a:pt x="30389" y="41148"/>
                    <a:pt x="30389" y="41148"/>
                  </a:cubicBezTo>
                  <a:close/>
                </a:path>
              </a:pathLst>
            </a:custGeom>
            <a:solidFill>
              <a:srgbClr val="EAEAEA"/>
            </a:solidFill>
            <a:ln w="9525" cap="flat">
              <a:noFill/>
              <a:prstDash val="solid"/>
              <a:miter/>
            </a:ln>
          </p:spPr>
          <p:txBody>
            <a:bodyPr rtlCol="0" anchor="ctr"/>
            <a:lstStyle/>
            <a:p>
              <a:endParaRPr lang="en-US"/>
            </a:p>
          </p:txBody>
        </p:sp>
        <p:sp>
          <p:nvSpPr>
            <p:cNvPr id="301" name="Freeform: Shape 242">
              <a:extLst>
                <a:ext uri="{FF2B5EF4-FFF2-40B4-BE49-F238E27FC236}">
                  <a16:creationId xmlns:a16="http://schemas.microsoft.com/office/drawing/2014/main" id="{7661270C-BFE7-868E-9874-95AE4116F731}"/>
                </a:ext>
              </a:extLst>
            </p:cNvPr>
            <p:cNvSpPr/>
            <p:nvPr/>
          </p:nvSpPr>
          <p:spPr>
            <a:xfrm>
              <a:off x="10248941" y="4129730"/>
              <a:ext cx="94100" cy="699029"/>
            </a:xfrm>
            <a:custGeom>
              <a:avLst/>
              <a:gdLst>
                <a:gd name="connsiteX0" fmla="*/ 21852 w 66675"/>
                <a:gd name="connsiteY0" fmla="*/ 310705 h 495300"/>
                <a:gd name="connsiteX1" fmla="*/ 18270 w 66675"/>
                <a:gd name="connsiteY1" fmla="*/ 287807 h 495300"/>
                <a:gd name="connsiteX2" fmla="*/ 18842 w 66675"/>
                <a:gd name="connsiteY2" fmla="*/ 286645 h 495300"/>
                <a:gd name="connsiteX3" fmla="*/ 18842 w 66675"/>
                <a:gd name="connsiteY3" fmla="*/ 286560 h 495300"/>
                <a:gd name="connsiteX4" fmla="*/ 72201 w 66675"/>
                <a:gd name="connsiteY4" fmla="*/ 100260 h 495300"/>
                <a:gd name="connsiteX5" fmla="*/ 44074 w 66675"/>
                <a:gd name="connsiteY5" fmla="*/ 0 h 495300"/>
                <a:gd name="connsiteX6" fmla="*/ 21423 w 66675"/>
                <a:gd name="connsiteY6" fmla="*/ 218732 h 495300"/>
                <a:gd name="connsiteX7" fmla="*/ 116 w 66675"/>
                <a:gd name="connsiteY7" fmla="*/ 290665 h 495300"/>
                <a:gd name="connsiteX8" fmla="*/ 11117 w 66675"/>
                <a:gd name="connsiteY8" fmla="*/ 335518 h 495300"/>
                <a:gd name="connsiteX9" fmla="*/ 9679 w 66675"/>
                <a:gd name="connsiteY9" fmla="*/ 496538 h 495300"/>
                <a:gd name="connsiteX10" fmla="*/ 24309 w 66675"/>
                <a:gd name="connsiteY10" fmla="*/ 366217 h 495300"/>
                <a:gd name="connsiteX11" fmla="*/ 21852 w 66675"/>
                <a:gd name="connsiteY11" fmla="*/ 310705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675" h="495300">
                  <a:moveTo>
                    <a:pt x="21852" y="310705"/>
                  </a:moveTo>
                  <a:cubicBezTo>
                    <a:pt x="19337" y="303190"/>
                    <a:pt x="18356" y="295370"/>
                    <a:pt x="18270" y="287807"/>
                  </a:cubicBezTo>
                  <a:cubicBezTo>
                    <a:pt x="18461" y="287426"/>
                    <a:pt x="18718" y="286988"/>
                    <a:pt x="18842" y="286645"/>
                  </a:cubicBezTo>
                  <a:lnTo>
                    <a:pt x="18842" y="286560"/>
                  </a:lnTo>
                  <a:cubicBezTo>
                    <a:pt x="29357" y="256470"/>
                    <a:pt x="54056" y="169507"/>
                    <a:pt x="72201" y="100260"/>
                  </a:cubicBezTo>
                  <a:lnTo>
                    <a:pt x="44074" y="0"/>
                  </a:lnTo>
                  <a:cubicBezTo>
                    <a:pt x="44074" y="0"/>
                    <a:pt x="27014" y="204073"/>
                    <a:pt x="21423" y="218732"/>
                  </a:cubicBezTo>
                  <a:cubicBezTo>
                    <a:pt x="15822" y="233391"/>
                    <a:pt x="-1580" y="280502"/>
                    <a:pt x="116" y="290665"/>
                  </a:cubicBezTo>
                  <a:cubicBezTo>
                    <a:pt x="1811" y="300828"/>
                    <a:pt x="12812" y="319440"/>
                    <a:pt x="11117" y="335518"/>
                  </a:cubicBezTo>
                  <a:cubicBezTo>
                    <a:pt x="9431" y="351558"/>
                    <a:pt x="9679" y="495767"/>
                    <a:pt x="9679" y="496538"/>
                  </a:cubicBezTo>
                  <a:cubicBezTo>
                    <a:pt x="15241" y="454857"/>
                    <a:pt x="20699" y="410613"/>
                    <a:pt x="24309" y="366217"/>
                  </a:cubicBezTo>
                  <a:cubicBezTo>
                    <a:pt x="26186" y="342814"/>
                    <a:pt x="23614" y="315954"/>
                    <a:pt x="21852" y="310705"/>
                  </a:cubicBezTo>
                  <a:close/>
                </a:path>
              </a:pathLst>
            </a:custGeom>
            <a:solidFill>
              <a:srgbClr val="B03D44"/>
            </a:solidFill>
            <a:ln w="9525" cap="flat">
              <a:noFill/>
              <a:prstDash val="solid"/>
              <a:miter/>
            </a:ln>
          </p:spPr>
          <p:txBody>
            <a:bodyPr rtlCol="0" anchor="ctr"/>
            <a:lstStyle/>
            <a:p>
              <a:endParaRPr lang="en-US"/>
            </a:p>
          </p:txBody>
        </p:sp>
        <p:sp>
          <p:nvSpPr>
            <p:cNvPr id="302" name="Freeform: Shape 243">
              <a:extLst>
                <a:ext uri="{FF2B5EF4-FFF2-40B4-BE49-F238E27FC236}">
                  <a16:creationId xmlns:a16="http://schemas.microsoft.com/office/drawing/2014/main" id="{6F01CF0A-CAA8-1A28-8B31-E87BCD222A77}"/>
                </a:ext>
              </a:extLst>
            </p:cNvPr>
            <p:cNvSpPr/>
            <p:nvPr/>
          </p:nvSpPr>
          <p:spPr>
            <a:xfrm>
              <a:off x="9260744" y="3119028"/>
              <a:ext cx="564601" cy="564601"/>
            </a:xfrm>
            <a:custGeom>
              <a:avLst/>
              <a:gdLst>
                <a:gd name="connsiteX0" fmla="*/ 406127 w 400050"/>
                <a:gd name="connsiteY0" fmla="*/ 203064 h 400050"/>
                <a:gd name="connsiteX1" fmla="*/ 203063 w 400050"/>
                <a:gd name="connsiteY1" fmla="*/ 406127 h 400050"/>
                <a:gd name="connsiteX2" fmla="*/ 0 w 400050"/>
                <a:gd name="connsiteY2" fmla="*/ 203064 h 400050"/>
                <a:gd name="connsiteX3" fmla="*/ 203063 w 400050"/>
                <a:gd name="connsiteY3" fmla="*/ 0 h 400050"/>
                <a:gd name="connsiteX4" fmla="*/ 406127 w 400050"/>
                <a:gd name="connsiteY4" fmla="*/ 203064 h 40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0050" h="400050">
                  <a:moveTo>
                    <a:pt x="406127" y="203064"/>
                  </a:moveTo>
                  <a:cubicBezTo>
                    <a:pt x="406127" y="315213"/>
                    <a:pt x="315212" y="406127"/>
                    <a:pt x="203063" y="406127"/>
                  </a:cubicBezTo>
                  <a:cubicBezTo>
                    <a:pt x="90915" y="406127"/>
                    <a:pt x="0" y="315213"/>
                    <a:pt x="0" y="203064"/>
                  </a:cubicBezTo>
                  <a:cubicBezTo>
                    <a:pt x="0" y="90915"/>
                    <a:pt x="90915" y="0"/>
                    <a:pt x="203063" y="0"/>
                  </a:cubicBezTo>
                  <a:cubicBezTo>
                    <a:pt x="315212" y="0"/>
                    <a:pt x="406127" y="90915"/>
                    <a:pt x="406127" y="203064"/>
                  </a:cubicBezTo>
                  <a:close/>
                </a:path>
              </a:pathLst>
            </a:custGeom>
            <a:noFill/>
            <a:ln w="50311" cap="flat">
              <a:solidFill>
                <a:srgbClr val="1B227A"/>
              </a:solidFill>
              <a:prstDash val="solid"/>
              <a:miter/>
            </a:ln>
          </p:spPr>
          <p:txBody>
            <a:bodyPr rtlCol="0" anchor="ctr"/>
            <a:lstStyle/>
            <a:p>
              <a:endParaRPr lang="en-US"/>
            </a:p>
          </p:txBody>
        </p:sp>
        <p:sp>
          <p:nvSpPr>
            <p:cNvPr id="303" name="Freeform: Shape 244">
              <a:extLst>
                <a:ext uri="{FF2B5EF4-FFF2-40B4-BE49-F238E27FC236}">
                  <a16:creationId xmlns:a16="http://schemas.microsoft.com/office/drawing/2014/main" id="{F43AA426-5C11-B94B-8EC3-7AFB5308372A}"/>
                </a:ext>
              </a:extLst>
            </p:cNvPr>
            <p:cNvSpPr/>
            <p:nvPr/>
          </p:nvSpPr>
          <p:spPr>
            <a:xfrm>
              <a:off x="9741743" y="3627772"/>
              <a:ext cx="416729" cy="510829"/>
            </a:xfrm>
            <a:custGeom>
              <a:avLst/>
              <a:gdLst>
                <a:gd name="connsiteX0" fmla="*/ 0 w 295275"/>
                <a:gd name="connsiteY0" fmla="*/ 0 h 361950"/>
                <a:gd name="connsiteX1" fmla="*/ 302419 w 295275"/>
                <a:gd name="connsiteY1" fmla="*/ 365284 h 361950"/>
              </a:gdLst>
              <a:ahLst/>
              <a:cxnLst>
                <a:cxn ang="0">
                  <a:pos x="connsiteX0" y="connsiteY0"/>
                </a:cxn>
                <a:cxn ang="0">
                  <a:pos x="connsiteX1" y="connsiteY1"/>
                </a:cxn>
              </a:cxnLst>
              <a:rect l="l" t="t" r="r" b="b"/>
              <a:pathLst>
                <a:path w="295275" h="361950">
                  <a:moveTo>
                    <a:pt x="0" y="0"/>
                  </a:moveTo>
                  <a:lnTo>
                    <a:pt x="302419" y="365284"/>
                  </a:lnTo>
                </a:path>
              </a:pathLst>
            </a:custGeom>
            <a:ln w="50311" cap="rnd">
              <a:solidFill>
                <a:srgbClr val="1B227A"/>
              </a:solidFill>
              <a:prstDash val="solid"/>
              <a:round/>
            </a:ln>
          </p:spPr>
          <p:txBody>
            <a:bodyPr rtlCol="0" anchor="ctr"/>
            <a:lstStyle/>
            <a:p>
              <a:endParaRPr lang="en-US"/>
            </a:p>
          </p:txBody>
        </p:sp>
        <p:sp>
          <p:nvSpPr>
            <p:cNvPr id="304" name="Freeform: Shape 245">
              <a:extLst>
                <a:ext uri="{FF2B5EF4-FFF2-40B4-BE49-F238E27FC236}">
                  <a16:creationId xmlns:a16="http://schemas.microsoft.com/office/drawing/2014/main" id="{47666C31-8B43-F36E-C75E-B4CF2A8E70A4}"/>
                </a:ext>
              </a:extLst>
            </p:cNvPr>
            <p:cNvSpPr/>
            <p:nvPr/>
          </p:nvSpPr>
          <p:spPr>
            <a:xfrm>
              <a:off x="10000336" y="3952257"/>
              <a:ext cx="134429" cy="94100"/>
            </a:xfrm>
            <a:custGeom>
              <a:avLst/>
              <a:gdLst>
                <a:gd name="connsiteX0" fmla="*/ 97361 w 95250"/>
                <a:gd name="connsiteY0" fmla="*/ 0 h 66675"/>
                <a:gd name="connsiteX1" fmla="*/ 72052 w 95250"/>
                <a:gd name="connsiteY1" fmla="*/ 7715 h 66675"/>
                <a:gd name="connsiteX2" fmla="*/ 24018 w 95250"/>
                <a:gd name="connsiteY2" fmla="*/ 10068 h 66675"/>
                <a:gd name="connsiteX3" fmla="*/ 3653 w 95250"/>
                <a:gd name="connsiteY3" fmla="*/ 20517 h 66675"/>
                <a:gd name="connsiteX4" fmla="*/ 4854 w 95250"/>
                <a:gd name="connsiteY4" fmla="*/ 41234 h 66675"/>
                <a:gd name="connsiteX5" fmla="*/ 9369 w 95250"/>
                <a:gd name="connsiteY5" fmla="*/ 45758 h 66675"/>
                <a:gd name="connsiteX6" fmla="*/ 8597 w 95250"/>
                <a:gd name="connsiteY6" fmla="*/ 49016 h 66675"/>
                <a:gd name="connsiteX7" fmla="*/ 11435 w 95250"/>
                <a:gd name="connsiteY7" fmla="*/ 58341 h 66675"/>
                <a:gd name="connsiteX8" fmla="*/ 21161 w 95250"/>
                <a:gd name="connsiteY8" fmla="*/ 59084 h 66675"/>
                <a:gd name="connsiteX9" fmla="*/ 34686 w 95250"/>
                <a:gd name="connsiteY9" fmla="*/ 73038 h 66675"/>
                <a:gd name="connsiteX10" fmla="*/ 38925 w 95250"/>
                <a:gd name="connsiteY10" fmla="*/ 62560 h 66675"/>
                <a:gd name="connsiteX11" fmla="*/ 49964 w 95250"/>
                <a:gd name="connsiteY11" fmla="*/ 60284 h 66675"/>
                <a:gd name="connsiteX12" fmla="*/ 67766 w 95250"/>
                <a:gd name="connsiteY12" fmla="*/ 51816 h 66675"/>
                <a:gd name="connsiteX13" fmla="*/ 76729 w 95250"/>
                <a:gd name="connsiteY13" fmla="*/ 40634 h 66675"/>
                <a:gd name="connsiteX14" fmla="*/ 101513 w 95250"/>
                <a:gd name="connsiteY14" fmla="*/ 2578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95250" h="66675">
                  <a:moveTo>
                    <a:pt x="97361" y="0"/>
                  </a:moveTo>
                  <a:cubicBezTo>
                    <a:pt x="97361" y="0"/>
                    <a:pt x="80673" y="5210"/>
                    <a:pt x="72052" y="7715"/>
                  </a:cubicBezTo>
                  <a:cubicBezTo>
                    <a:pt x="66423" y="9344"/>
                    <a:pt x="39725" y="6477"/>
                    <a:pt x="24018" y="10068"/>
                  </a:cubicBezTo>
                  <a:cubicBezTo>
                    <a:pt x="16445" y="11801"/>
                    <a:pt x="8559" y="14478"/>
                    <a:pt x="3653" y="20517"/>
                  </a:cubicBezTo>
                  <a:cubicBezTo>
                    <a:pt x="-1252" y="26556"/>
                    <a:pt x="-1566" y="36833"/>
                    <a:pt x="4854" y="41234"/>
                  </a:cubicBezTo>
                  <a:cubicBezTo>
                    <a:pt x="6673" y="42481"/>
                    <a:pt x="9149" y="43548"/>
                    <a:pt x="9369" y="45758"/>
                  </a:cubicBezTo>
                  <a:cubicBezTo>
                    <a:pt x="9483" y="46872"/>
                    <a:pt x="8930" y="47939"/>
                    <a:pt x="8597" y="49016"/>
                  </a:cubicBezTo>
                  <a:cubicBezTo>
                    <a:pt x="7568" y="52311"/>
                    <a:pt x="8749" y="56178"/>
                    <a:pt x="11435" y="58341"/>
                  </a:cubicBezTo>
                  <a:cubicBezTo>
                    <a:pt x="14131" y="60503"/>
                    <a:pt x="18169" y="60808"/>
                    <a:pt x="21161" y="59084"/>
                  </a:cubicBezTo>
                  <a:cubicBezTo>
                    <a:pt x="21208" y="66237"/>
                    <a:pt x="27542" y="72771"/>
                    <a:pt x="34686" y="73038"/>
                  </a:cubicBezTo>
                  <a:cubicBezTo>
                    <a:pt x="34419" y="69104"/>
                    <a:pt x="35677" y="64789"/>
                    <a:pt x="38925" y="62560"/>
                  </a:cubicBezTo>
                  <a:cubicBezTo>
                    <a:pt x="42058" y="60407"/>
                    <a:pt x="46183" y="60674"/>
                    <a:pt x="49964" y="60284"/>
                  </a:cubicBezTo>
                  <a:cubicBezTo>
                    <a:pt x="56632" y="59607"/>
                    <a:pt x="63032" y="56550"/>
                    <a:pt x="67766" y="51816"/>
                  </a:cubicBezTo>
                  <a:cubicBezTo>
                    <a:pt x="71138" y="48435"/>
                    <a:pt x="73643" y="44291"/>
                    <a:pt x="76729" y="40634"/>
                  </a:cubicBezTo>
                  <a:cubicBezTo>
                    <a:pt x="83063" y="33147"/>
                    <a:pt x="91922" y="27842"/>
                    <a:pt x="101513" y="25784"/>
                  </a:cubicBezTo>
                </a:path>
              </a:pathLst>
            </a:custGeom>
            <a:solidFill>
              <a:srgbClr val="FFBE9D"/>
            </a:solidFill>
            <a:ln w="9525" cap="flat">
              <a:noFill/>
              <a:prstDash val="solid"/>
              <a:miter/>
            </a:ln>
          </p:spPr>
          <p:txBody>
            <a:bodyPr rtlCol="0" anchor="ctr"/>
            <a:lstStyle/>
            <a:p>
              <a:endParaRPr lang="en-US"/>
            </a:p>
          </p:txBody>
        </p:sp>
        <p:sp>
          <p:nvSpPr>
            <p:cNvPr id="305" name="Freeform: Shape 246">
              <a:extLst>
                <a:ext uri="{FF2B5EF4-FFF2-40B4-BE49-F238E27FC236}">
                  <a16:creationId xmlns:a16="http://schemas.microsoft.com/office/drawing/2014/main" id="{9E0CA4C7-6CBF-ECA4-3E08-F1BA1D9CDA39}"/>
                </a:ext>
              </a:extLst>
            </p:cNvPr>
            <p:cNvSpPr/>
            <p:nvPr/>
          </p:nvSpPr>
          <p:spPr>
            <a:xfrm>
              <a:off x="10228281" y="3426600"/>
              <a:ext cx="349515" cy="551158"/>
            </a:xfrm>
            <a:custGeom>
              <a:avLst/>
              <a:gdLst>
                <a:gd name="connsiteX0" fmla="*/ 243135 w 247650"/>
                <a:gd name="connsiteY0" fmla="*/ 3067 h 390525"/>
                <a:gd name="connsiteX1" fmla="*/ 241078 w 247650"/>
                <a:gd name="connsiteY1" fmla="*/ 0 h 390525"/>
                <a:gd name="connsiteX2" fmla="*/ 163430 w 247650"/>
                <a:gd name="connsiteY2" fmla="*/ 75952 h 390525"/>
                <a:gd name="connsiteX3" fmla="*/ 108042 w 247650"/>
                <a:gd name="connsiteY3" fmla="*/ 254832 h 390525"/>
                <a:gd name="connsiteX4" fmla="*/ 49635 w 247650"/>
                <a:gd name="connsiteY4" fmla="*/ 283397 h 390525"/>
                <a:gd name="connsiteX5" fmla="*/ 7030 w 247650"/>
                <a:gd name="connsiteY5" fmla="*/ 311563 h 390525"/>
                <a:gd name="connsiteX6" fmla="*/ 6039 w 247650"/>
                <a:gd name="connsiteY6" fmla="*/ 324564 h 390525"/>
                <a:gd name="connsiteX7" fmla="*/ 6553 w 247650"/>
                <a:gd name="connsiteY7" fmla="*/ 355873 h 390525"/>
                <a:gd name="connsiteX8" fmla="*/ 0 w 247650"/>
                <a:gd name="connsiteY8" fmla="*/ 396440 h 390525"/>
                <a:gd name="connsiteX9" fmla="*/ 183327 w 247650"/>
                <a:gd name="connsiteY9" fmla="*/ 341300 h 390525"/>
                <a:gd name="connsiteX10" fmla="*/ 246145 w 247650"/>
                <a:gd name="connsiteY10" fmla="*/ 108404 h 390525"/>
                <a:gd name="connsiteX11" fmla="*/ 243135 w 247650"/>
                <a:gd name="connsiteY11" fmla="*/ 3067 h 390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47650" h="390525">
                  <a:moveTo>
                    <a:pt x="243135" y="3067"/>
                  </a:moveTo>
                  <a:cubicBezTo>
                    <a:pt x="242659" y="2019"/>
                    <a:pt x="241926" y="1000"/>
                    <a:pt x="241078" y="0"/>
                  </a:cubicBezTo>
                  <a:lnTo>
                    <a:pt x="163430" y="75952"/>
                  </a:lnTo>
                  <a:cubicBezTo>
                    <a:pt x="144932" y="125216"/>
                    <a:pt x="108042" y="254832"/>
                    <a:pt x="108042" y="254832"/>
                  </a:cubicBezTo>
                  <a:cubicBezTo>
                    <a:pt x="108042" y="254832"/>
                    <a:pt x="73095" y="271234"/>
                    <a:pt x="49635" y="283397"/>
                  </a:cubicBezTo>
                  <a:cubicBezTo>
                    <a:pt x="43691" y="286483"/>
                    <a:pt x="26899" y="297780"/>
                    <a:pt x="7030" y="311563"/>
                  </a:cubicBezTo>
                  <a:cubicBezTo>
                    <a:pt x="6610" y="317478"/>
                    <a:pt x="6248" y="322135"/>
                    <a:pt x="6039" y="324564"/>
                  </a:cubicBezTo>
                  <a:cubicBezTo>
                    <a:pt x="4629" y="340643"/>
                    <a:pt x="2419" y="340547"/>
                    <a:pt x="6553" y="355873"/>
                  </a:cubicBezTo>
                  <a:cubicBezTo>
                    <a:pt x="6553" y="366055"/>
                    <a:pt x="2639" y="381333"/>
                    <a:pt x="0" y="396440"/>
                  </a:cubicBezTo>
                  <a:cubicBezTo>
                    <a:pt x="58350" y="381533"/>
                    <a:pt x="178765" y="343776"/>
                    <a:pt x="183327" y="341300"/>
                  </a:cubicBezTo>
                  <a:cubicBezTo>
                    <a:pt x="190167" y="337585"/>
                    <a:pt x="225609" y="194996"/>
                    <a:pt x="246145" y="108404"/>
                  </a:cubicBezTo>
                  <a:cubicBezTo>
                    <a:pt x="249307" y="55664"/>
                    <a:pt x="247364" y="12335"/>
                    <a:pt x="243135" y="3067"/>
                  </a:cubicBezTo>
                  <a:close/>
                </a:path>
              </a:pathLst>
            </a:custGeom>
            <a:solidFill>
              <a:srgbClr val="5AB5E2">
                <a:alpha val="45000"/>
              </a:srgbClr>
            </a:solidFill>
            <a:ln w="9525" cap="flat">
              <a:noFill/>
              <a:prstDash val="solid"/>
              <a:miter/>
            </a:ln>
          </p:spPr>
          <p:txBody>
            <a:bodyPr rtlCol="0" anchor="ctr"/>
            <a:lstStyle/>
            <a:p>
              <a:endParaRPr lang="en-US"/>
            </a:p>
          </p:txBody>
        </p:sp>
        <p:sp>
          <p:nvSpPr>
            <p:cNvPr id="306" name="Freeform: Shape 247">
              <a:extLst>
                <a:ext uri="{FF2B5EF4-FFF2-40B4-BE49-F238E27FC236}">
                  <a16:creationId xmlns:a16="http://schemas.microsoft.com/office/drawing/2014/main" id="{477C737E-B8CC-0E98-401A-E96D24F3EF6B}"/>
                </a:ext>
              </a:extLst>
            </p:cNvPr>
            <p:cNvSpPr/>
            <p:nvPr/>
          </p:nvSpPr>
          <p:spPr>
            <a:xfrm>
              <a:off x="10104149" y="3426520"/>
              <a:ext cx="483943" cy="564601"/>
            </a:xfrm>
            <a:custGeom>
              <a:avLst/>
              <a:gdLst>
                <a:gd name="connsiteX0" fmla="*/ 250965 w 342900"/>
                <a:gd name="connsiteY0" fmla="*/ 67713 h 400050"/>
                <a:gd name="connsiteX1" fmla="*/ 205655 w 342900"/>
                <a:gd name="connsiteY1" fmla="*/ 269281 h 400050"/>
                <a:gd name="connsiteX2" fmla="*/ 144914 w 342900"/>
                <a:gd name="connsiteY2" fmla="*/ 290817 h 400050"/>
                <a:gd name="connsiteX3" fmla="*/ 0 w 342900"/>
                <a:gd name="connsiteY3" fmla="*/ 378962 h 400050"/>
                <a:gd name="connsiteX4" fmla="*/ 12611 w 342900"/>
                <a:gd name="connsiteY4" fmla="*/ 408642 h 400050"/>
                <a:gd name="connsiteX5" fmla="*/ 248079 w 342900"/>
                <a:gd name="connsiteY5" fmla="*/ 323326 h 400050"/>
                <a:gd name="connsiteX6" fmla="*/ 348548 w 342900"/>
                <a:gd name="connsiteY6" fmla="*/ 48616 h 400050"/>
                <a:gd name="connsiteX7" fmla="*/ 329098 w 342900"/>
                <a:gd name="connsiteY7" fmla="*/ 0 h 400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900" h="400050">
                  <a:moveTo>
                    <a:pt x="250965" y="67713"/>
                  </a:moveTo>
                  <a:cubicBezTo>
                    <a:pt x="243773" y="88259"/>
                    <a:pt x="205655" y="269281"/>
                    <a:pt x="205655" y="269281"/>
                  </a:cubicBezTo>
                  <a:cubicBezTo>
                    <a:pt x="205655" y="269281"/>
                    <a:pt x="168364" y="278635"/>
                    <a:pt x="144914" y="290817"/>
                  </a:cubicBezTo>
                  <a:cubicBezTo>
                    <a:pt x="126730" y="300257"/>
                    <a:pt x="0" y="378962"/>
                    <a:pt x="0" y="378962"/>
                  </a:cubicBezTo>
                  <a:lnTo>
                    <a:pt x="12611" y="408642"/>
                  </a:lnTo>
                  <a:cubicBezTo>
                    <a:pt x="12611" y="408642"/>
                    <a:pt x="238192" y="328689"/>
                    <a:pt x="248079" y="323326"/>
                  </a:cubicBezTo>
                  <a:cubicBezTo>
                    <a:pt x="257975" y="317963"/>
                    <a:pt x="348548" y="89402"/>
                    <a:pt x="348548" y="48616"/>
                  </a:cubicBezTo>
                  <a:cubicBezTo>
                    <a:pt x="348548" y="24603"/>
                    <a:pt x="329098" y="0"/>
                    <a:pt x="329098" y="0"/>
                  </a:cubicBezTo>
                </a:path>
              </a:pathLst>
            </a:custGeom>
            <a:solidFill>
              <a:srgbClr val="57C6F2"/>
            </a:solidFill>
            <a:ln w="9525" cap="flat">
              <a:noFill/>
              <a:prstDash val="solid"/>
              <a:miter/>
            </a:ln>
          </p:spPr>
          <p:txBody>
            <a:bodyPr rtlCol="0" anchor="ctr"/>
            <a:lstStyle/>
            <a:p>
              <a:endParaRPr lang="en-US"/>
            </a:p>
          </p:txBody>
        </p:sp>
        <p:sp>
          <p:nvSpPr>
            <p:cNvPr id="307" name="Freeform: Shape 248">
              <a:extLst>
                <a:ext uri="{FF2B5EF4-FFF2-40B4-BE49-F238E27FC236}">
                  <a16:creationId xmlns:a16="http://schemas.microsoft.com/office/drawing/2014/main" id="{19788E8A-CFA9-CCE7-2CC4-0AB5D3C902F6}"/>
                </a:ext>
              </a:extLst>
            </p:cNvPr>
            <p:cNvSpPr/>
            <p:nvPr/>
          </p:nvSpPr>
          <p:spPr>
            <a:xfrm>
              <a:off x="9850552" y="3792227"/>
              <a:ext cx="53771" cy="94100"/>
            </a:xfrm>
            <a:custGeom>
              <a:avLst/>
              <a:gdLst>
                <a:gd name="connsiteX0" fmla="*/ 42994 w 38100"/>
                <a:gd name="connsiteY0" fmla="*/ 68393 h 66675"/>
                <a:gd name="connsiteX1" fmla="*/ 26830 w 38100"/>
                <a:gd name="connsiteY1" fmla="*/ 56563 h 66675"/>
                <a:gd name="connsiteX2" fmla="*/ 25716 w 38100"/>
                <a:gd name="connsiteY2" fmla="*/ 52325 h 66675"/>
                <a:gd name="connsiteX3" fmla="*/ 18944 w 38100"/>
                <a:gd name="connsiteY3" fmla="*/ 48953 h 66675"/>
                <a:gd name="connsiteX4" fmla="*/ 1084 w 38100"/>
                <a:gd name="connsiteY4" fmla="*/ 26912 h 66675"/>
                <a:gd name="connsiteX5" fmla="*/ 1037 w 38100"/>
                <a:gd name="connsiteY5" fmla="*/ 11282 h 66675"/>
                <a:gd name="connsiteX6" fmla="*/ 11495 w 38100"/>
                <a:gd name="connsiteY6" fmla="*/ 289 h 66675"/>
                <a:gd name="connsiteX7" fmla="*/ 14552 w 38100"/>
                <a:gd name="connsiteY7" fmla="*/ 213 h 66675"/>
                <a:gd name="connsiteX8" fmla="*/ 16857 w 38100"/>
                <a:gd name="connsiteY8" fmla="*/ 2242 h 66675"/>
                <a:gd name="connsiteX9" fmla="*/ 23344 w 38100"/>
                <a:gd name="connsiteY9" fmla="*/ 15215 h 66675"/>
                <a:gd name="connsiteX10" fmla="*/ 27868 w 38100"/>
                <a:gd name="connsiteY10" fmla="*/ 24559 h 66675"/>
                <a:gd name="connsiteX11" fmla="*/ 34422 w 38100"/>
                <a:gd name="connsiteY11" fmla="*/ 27283 h 66675"/>
                <a:gd name="connsiteX12" fmla="*/ 42470 w 38100"/>
                <a:gd name="connsiteY12" fmla="*/ 38704 h 66675"/>
                <a:gd name="connsiteX13" fmla="*/ 42994 w 38100"/>
                <a:gd name="connsiteY13" fmla="*/ 68393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8100" h="66675">
                  <a:moveTo>
                    <a:pt x="42994" y="68393"/>
                  </a:moveTo>
                  <a:cubicBezTo>
                    <a:pt x="35689" y="69327"/>
                    <a:pt x="28145" y="63812"/>
                    <a:pt x="26830" y="56563"/>
                  </a:cubicBezTo>
                  <a:cubicBezTo>
                    <a:pt x="26564" y="55115"/>
                    <a:pt x="26497" y="53573"/>
                    <a:pt x="25716" y="52325"/>
                  </a:cubicBezTo>
                  <a:cubicBezTo>
                    <a:pt x="24344" y="50134"/>
                    <a:pt x="21430" y="49696"/>
                    <a:pt x="18944" y="48953"/>
                  </a:cubicBezTo>
                  <a:cubicBezTo>
                    <a:pt x="9428" y="46162"/>
                    <a:pt x="3380" y="36551"/>
                    <a:pt x="1084" y="26912"/>
                  </a:cubicBezTo>
                  <a:cubicBezTo>
                    <a:pt x="-145" y="21788"/>
                    <a:pt x="-545" y="16320"/>
                    <a:pt x="1037" y="11282"/>
                  </a:cubicBezTo>
                  <a:cubicBezTo>
                    <a:pt x="2608" y="6262"/>
                    <a:pt x="6418" y="1728"/>
                    <a:pt x="11495" y="289"/>
                  </a:cubicBezTo>
                  <a:cubicBezTo>
                    <a:pt x="12486" y="13"/>
                    <a:pt x="13581" y="-158"/>
                    <a:pt x="14552" y="213"/>
                  </a:cubicBezTo>
                  <a:cubicBezTo>
                    <a:pt x="15524" y="575"/>
                    <a:pt x="16238" y="1414"/>
                    <a:pt x="16857" y="2242"/>
                  </a:cubicBezTo>
                  <a:cubicBezTo>
                    <a:pt x="19810" y="6119"/>
                    <a:pt x="22011" y="10539"/>
                    <a:pt x="23344" y="15215"/>
                  </a:cubicBezTo>
                  <a:cubicBezTo>
                    <a:pt x="24306" y="18616"/>
                    <a:pt x="25011" y="22473"/>
                    <a:pt x="27868" y="24559"/>
                  </a:cubicBezTo>
                  <a:cubicBezTo>
                    <a:pt x="29783" y="25950"/>
                    <a:pt x="32288" y="26236"/>
                    <a:pt x="34422" y="27283"/>
                  </a:cubicBezTo>
                  <a:cubicBezTo>
                    <a:pt x="38717" y="29389"/>
                    <a:pt x="40880" y="34198"/>
                    <a:pt x="42470" y="38704"/>
                  </a:cubicBezTo>
                  <a:cubicBezTo>
                    <a:pt x="44871" y="45562"/>
                    <a:pt x="41661" y="61250"/>
                    <a:pt x="42994" y="68393"/>
                  </a:cubicBezTo>
                </a:path>
              </a:pathLst>
            </a:custGeom>
            <a:solidFill>
              <a:srgbClr val="FFBE9D"/>
            </a:solidFill>
            <a:ln w="9525" cap="flat">
              <a:noFill/>
              <a:prstDash val="solid"/>
              <a:miter/>
            </a:ln>
          </p:spPr>
          <p:txBody>
            <a:bodyPr rtlCol="0" anchor="ctr"/>
            <a:lstStyle/>
            <a:p>
              <a:endParaRPr lang="en-US"/>
            </a:p>
          </p:txBody>
        </p:sp>
        <p:sp>
          <p:nvSpPr>
            <p:cNvPr id="308" name="Freeform: Shape 249">
              <a:extLst>
                <a:ext uri="{FF2B5EF4-FFF2-40B4-BE49-F238E27FC236}">
                  <a16:creationId xmlns:a16="http://schemas.microsoft.com/office/drawing/2014/main" id="{DAA487D0-493E-F614-3BD0-DCD9C925DB01}"/>
                </a:ext>
              </a:extLst>
            </p:cNvPr>
            <p:cNvSpPr/>
            <p:nvPr/>
          </p:nvSpPr>
          <p:spPr>
            <a:xfrm>
              <a:off x="9916403" y="3786234"/>
              <a:ext cx="26886" cy="26886"/>
            </a:xfrm>
            <a:custGeom>
              <a:avLst/>
              <a:gdLst>
                <a:gd name="connsiteX0" fmla="*/ 23557 w 19050"/>
                <a:gd name="connsiteY0" fmla="*/ 25692 h 19050"/>
                <a:gd name="connsiteX1" fmla="*/ 18680 w 19050"/>
                <a:gd name="connsiteY1" fmla="*/ 9328 h 19050"/>
                <a:gd name="connsiteX2" fmla="*/ 4441 w 19050"/>
                <a:gd name="connsiteY2" fmla="*/ 469 h 19050"/>
                <a:gd name="connsiteX3" fmla="*/ 307 w 19050"/>
                <a:gd name="connsiteY3" fmla="*/ 860 h 19050"/>
                <a:gd name="connsiteX4" fmla="*/ 602 w 19050"/>
                <a:gd name="connsiteY4" fmla="*/ 3860 h 19050"/>
                <a:gd name="connsiteX5" fmla="*/ 9003 w 19050"/>
                <a:gd name="connsiteY5" fmla="*/ 12185 h 19050"/>
                <a:gd name="connsiteX6" fmla="*/ 10946 w 19050"/>
                <a:gd name="connsiteY6" fmla="*/ 16205 h 19050"/>
                <a:gd name="connsiteX7" fmla="*/ 23557 w 19050"/>
                <a:gd name="connsiteY7" fmla="*/ 25692 h 19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9050" h="19050">
                  <a:moveTo>
                    <a:pt x="23557" y="25692"/>
                  </a:moveTo>
                  <a:cubicBezTo>
                    <a:pt x="24881" y="20205"/>
                    <a:pt x="22462" y="13528"/>
                    <a:pt x="18680" y="9328"/>
                  </a:cubicBezTo>
                  <a:cubicBezTo>
                    <a:pt x="14899" y="5127"/>
                    <a:pt x="9737" y="2432"/>
                    <a:pt x="4441" y="469"/>
                  </a:cubicBezTo>
                  <a:cubicBezTo>
                    <a:pt x="3040" y="-55"/>
                    <a:pt x="1145" y="-388"/>
                    <a:pt x="307" y="860"/>
                  </a:cubicBezTo>
                  <a:cubicBezTo>
                    <a:pt x="-284" y="1746"/>
                    <a:pt x="69" y="2955"/>
                    <a:pt x="602" y="3860"/>
                  </a:cubicBezTo>
                  <a:cubicBezTo>
                    <a:pt x="2612" y="7270"/>
                    <a:pt x="6831" y="8861"/>
                    <a:pt x="9003" y="12185"/>
                  </a:cubicBezTo>
                  <a:cubicBezTo>
                    <a:pt x="9813" y="13433"/>
                    <a:pt x="10299" y="14862"/>
                    <a:pt x="10946" y="16205"/>
                  </a:cubicBezTo>
                  <a:cubicBezTo>
                    <a:pt x="13337" y="21120"/>
                    <a:pt x="18176" y="24768"/>
                    <a:pt x="23557" y="25692"/>
                  </a:cubicBezTo>
                </a:path>
              </a:pathLst>
            </a:custGeom>
            <a:solidFill>
              <a:srgbClr val="FFBE9D"/>
            </a:solidFill>
            <a:ln w="9525" cap="flat">
              <a:noFill/>
              <a:prstDash val="solid"/>
              <a:miter/>
            </a:ln>
          </p:spPr>
          <p:txBody>
            <a:bodyPr rtlCol="0" anchor="ctr"/>
            <a:lstStyle/>
            <a:p>
              <a:endParaRPr lang="en-US"/>
            </a:p>
          </p:txBody>
        </p:sp>
        <p:sp>
          <p:nvSpPr>
            <p:cNvPr id="309" name="Freeform: Shape 250">
              <a:extLst>
                <a:ext uri="{FF2B5EF4-FFF2-40B4-BE49-F238E27FC236}">
                  <a16:creationId xmlns:a16="http://schemas.microsoft.com/office/drawing/2014/main" id="{CE745E68-649B-786A-06A0-AE0C2CE4B307}"/>
                </a:ext>
              </a:extLst>
            </p:cNvPr>
            <p:cNvSpPr/>
            <p:nvPr/>
          </p:nvSpPr>
          <p:spPr>
            <a:xfrm>
              <a:off x="10028319" y="3547747"/>
              <a:ext cx="188200" cy="282300"/>
            </a:xfrm>
            <a:custGeom>
              <a:avLst/>
              <a:gdLst>
                <a:gd name="connsiteX0" fmla="*/ 135455 w 133350"/>
                <a:gd name="connsiteY0" fmla="*/ 74781 h 200025"/>
                <a:gd name="connsiteX1" fmla="*/ 110204 w 133350"/>
                <a:gd name="connsiteY1" fmla="*/ 0 h 200025"/>
                <a:gd name="connsiteX2" fmla="*/ 94745 w 133350"/>
                <a:gd name="connsiteY2" fmla="*/ 150619 h 200025"/>
                <a:gd name="connsiteX3" fmla="*/ 0 w 133350"/>
                <a:gd name="connsiteY3" fmla="*/ 207464 h 200025"/>
                <a:gd name="connsiteX4" fmla="*/ 0 w 133350"/>
                <a:gd name="connsiteY4" fmla="*/ 207464 h 200025"/>
                <a:gd name="connsiteX5" fmla="*/ 104289 w 133350"/>
                <a:gd name="connsiteY5" fmla="*/ 159553 h 200025"/>
                <a:gd name="connsiteX6" fmla="*/ 135455 w 133350"/>
                <a:gd name="connsiteY6" fmla="*/ 74781 h 200025"/>
                <a:gd name="connsiteX7" fmla="*/ 135455 w 133350"/>
                <a:gd name="connsiteY7" fmla="*/ 74781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3350" h="200025">
                  <a:moveTo>
                    <a:pt x="135455" y="74781"/>
                  </a:moveTo>
                  <a:cubicBezTo>
                    <a:pt x="135455" y="74781"/>
                    <a:pt x="114062" y="21850"/>
                    <a:pt x="110204" y="0"/>
                  </a:cubicBezTo>
                  <a:cubicBezTo>
                    <a:pt x="99984" y="51930"/>
                    <a:pt x="103356" y="142865"/>
                    <a:pt x="94745" y="150619"/>
                  </a:cubicBezTo>
                  <a:cubicBezTo>
                    <a:pt x="86125" y="158382"/>
                    <a:pt x="0" y="207464"/>
                    <a:pt x="0" y="207464"/>
                  </a:cubicBezTo>
                  <a:lnTo>
                    <a:pt x="0" y="207464"/>
                  </a:lnTo>
                  <a:cubicBezTo>
                    <a:pt x="40681" y="194691"/>
                    <a:pt x="90373" y="176365"/>
                    <a:pt x="104289" y="159553"/>
                  </a:cubicBezTo>
                  <a:cubicBezTo>
                    <a:pt x="112138" y="150047"/>
                    <a:pt x="123873" y="114928"/>
                    <a:pt x="135455" y="74781"/>
                  </a:cubicBezTo>
                  <a:lnTo>
                    <a:pt x="135455" y="74781"/>
                  </a:lnTo>
                  <a:close/>
                </a:path>
              </a:pathLst>
            </a:custGeom>
            <a:solidFill>
              <a:srgbClr val="5AB5E2">
                <a:alpha val="45000"/>
              </a:srgbClr>
            </a:solidFill>
            <a:ln w="9525" cap="flat">
              <a:noFill/>
              <a:prstDash val="solid"/>
              <a:miter/>
            </a:ln>
          </p:spPr>
          <p:txBody>
            <a:bodyPr rtlCol="0" anchor="ctr"/>
            <a:lstStyle/>
            <a:p>
              <a:endParaRPr lang="en-US"/>
            </a:p>
          </p:txBody>
        </p:sp>
        <p:sp>
          <p:nvSpPr>
            <p:cNvPr id="310" name="Freeform: Shape 251">
              <a:extLst>
                <a:ext uri="{FF2B5EF4-FFF2-40B4-BE49-F238E27FC236}">
                  <a16:creationId xmlns:a16="http://schemas.microsoft.com/office/drawing/2014/main" id="{0B936950-B3E9-0B1F-8E4D-34D836C03CB4}"/>
                </a:ext>
              </a:extLst>
            </p:cNvPr>
            <p:cNvSpPr/>
            <p:nvPr/>
          </p:nvSpPr>
          <p:spPr>
            <a:xfrm>
              <a:off x="10292390" y="3318063"/>
              <a:ext cx="53771" cy="13443"/>
            </a:xfrm>
            <a:custGeom>
              <a:avLst/>
              <a:gdLst>
                <a:gd name="connsiteX0" fmla="*/ 0 w 38100"/>
                <a:gd name="connsiteY0" fmla="*/ 0 h 9525"/>
                <a:gd name="connsiteX1" fmla="*/ 42843 w 38100"/>
                <a:gd name="connsiteY1" fmla="*/ 6896 h 9525"/>
                <a:gd name="connsiteX2" fmla="*/ 25032 w 38100"/>
                <a:gd name="connsiteY2" fmla="*/ 18440 h 9525"/>
                <a:gd name="connsiteX3" fmla="*/ 0 w 38100"/>
                <a:gd name="connsiteY3" fmla="*/ 15964 h 9525"/>
                <a:gd name="connsiteX4" fmla="*/ 0 w 38100"/>
                <a:gd name="connsiteY4" fmla="*/ 0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 h="9525">
                  <a:moveTo>
                    <a:pt x="0" y="0"/>
                  </a:moveTo>
                  <a:cubicBezTo>
                    <a:pt x="0" y="0"/>
                    <a:pt x="36395" y="7934"/>
                    <a:pt x="42843" y="6896"/>
                  </a:cubicBezTo>
                  <a:cubicBezTo>
                    <a:pt x="49301" y="5858"/>
                    <a:pt x="28842" y="17983"/>
                    <a:pt x="25032" y="18440"/>
                  </a:cubicBezTo>
                  <a:cubicBezTo>
                    <a:pt x="21212" y="18888"/>
                    <a:pt x="0" y="15964"/>
                    <a:pt x="0" y="15964"/>
                  </a:cubicBezTo>
                  <a:lnTo>
                    <a:pt x="0" y="0"/>
                  </a:lnTo>
                  <a:close/>
                </a:path>
              </a:pathLst>
            </a:custGeom>
            <a:solidFill>
              <a:srgbClr val="F2A181"/>
            </a:solidFill>
            <a:ln w="9525" cap="flat">
              <a:noFill/>
              <a:prstDash val="solid"/>
              <a:miter/>
            </a:ln>
          </p:spPr>
          <p:txBody>
            <a:bodyPr rtlCol="0" anchor="ctr"/>
            <a:lstStyle/>
            <a:p>
              <a:endParaRPr lang="en-US"/>
            </a:p>
          </p:txBody>
        </p:sp>
        <p:sp>
          <p:nvSpPr>
            <p:cNvPr id="311" name="Freeform: Shape 252">
              <a:extLst>
                <a:ext uri="{FF2B5EF4-FFF2-40B4-BE49-F238E27FC236}">
                  <a16:creationId xmlns:a16="http://schemas.microsoft.com/office/drawing/2014/main" id="{94016707-A3E0-E368-9F7F-8E872B5435D1}"/>
                </a:ext>
              </a:extLst>
            </p:cNvPr>
            <p:cNvSpPr/>
            <p:nvPr/>
          </p:nvSpPr>
          <p:spPr>
            <a:xfrm>
              <a:off x="8174976" y="1486014"/>
              <a:ext cx="268857" cy="228529"/>
            </a:xfrm>
            <a:custGeom>
              <a:avLst/>
              <a:gdLst>
                <a:gd name="connsiteX0" fmla="*/ 50663 w 190500"/>
                <a:gd name="connsiteY0" fmla="*/ 48682 h 161925"/>
                <a:gd name="connsiteX1" fmla="*/ 0 w 190500"/>
                <a:gd name="connsiteY1" fmla="*/ 79362 h 161925"/>
                <a:gd name="connsiteX2" fmla="*/ 13278 w 190500"/>
                <a:gd name="connsiteY2" fmla="*/ 165411 h 161925"/>
                <a:gd name="connsiteX3" fmla="*/ 38338 w 190500"/>
                <a:gd name="connsiteY3" fmla="*/ 101041 h 161925"/>
                <a:gd name="connsiteX4" fmla="*/ 104327 w 190500"/>
                <a:gd name="connsiteY4" fmla="*/ 88459 h 161925"/>
                <a:gd name="connsiteX5" fmla="*/ 198387 w 190500"/>
                <a:gd name="connsiteY5" fmla="*/ 0 h 161925"/>
                <a:gd name="connsiteX6" fmla="*/ 50663 w 190500"/>
                <a:gd name="connsiteY6" fmla="*/ 48682 h 1619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0500" h="161925">
                  <a:moveTo>
                    <a:pt x="50663" y="48682"/>
                  </a:moveTo>
                  <a:cubicBezTo>
                    <a:pt x="51083" y="47701"/>
                    <a:pt x="0" y="79362"/>
                    <a:pt x="0" y="79362"/>
                  </a:cubicBezTo>
                  <a:lnTo>
                    <a:pt x="13278" y="165411"/>
                  </a:lnTo>
                  <a:lnTo>
                    <a:pt x="38338" y="101041"/>
                  </a:lnTo>
                  <a:lnTo>
                    <a:pt x="104327" y="88459"/>
                  </a:lnTo>
                  <a:lnTo>
                    <a:pt x="198387" y="0"/>
                  </a:lnTo>
                  <a:lnTo>
                    <a:pt x="50663" y="48682"/>
                  </a:lnTo>
                  <a:close/>
                </a:path>
              </a:pathLst>
            </a:custGeom>
            <a:solidFill>
              <a:srgbClr val="80CFFF"/>
            </a:solidFill>
            <a:ln w="9525" cap="flat">
              <a:noFill/>
              <a:prstDash val="solid"/>
              <a:miter/>
            </a:ln>
          </p:spPr>
          <p:txBody>
            <a:bodyPr rtlCol="0" anchor="ctr"/>
            <a:lstStyle/>
            <a:p>
              <a:endParaRPr lang="en-US"/>
            </a:p>
          </p:txBody>
        </p:sp>
        <p:sp>
          <p:nvSpPr>
            <p:cNvPr id="312" name="Freeform: Shape 253">
              <a:extLst>
                <a:ext uri="{FF2B5EF4-FFF2-40B4-BE49-F238E27FC236}">
                  <a16:creationId xmlns:a16="http://schemas.microsoft.com/office/drawing/2014/main" id="{5F43F55D-8D60-7E74-9BA1-27DDD75A3EC8}"/>
                </a:ext>
              </a:extLst>
            </p:cNvPr>
            <p:cNvSpPr/>
            <p:nvPr/>
          </p:nvSpPr>
          <p:spPr>
            <a:xfrm>
              <a:off x="8193702" y="1486014"/>
              <a:ext cx="255415" cy="228529"/>
            </a:xfrm>
            <a:custGeom>
              <a:avLst/>
              <a:gdLst>
                <a:gd name="connsiteX0" fmla="*/ 185109 w 180975"/>
                <a:gd name="connsiteY0" fmla="*/ 0 h 161925"/>
                <a:gd name="connsiteX1" fmla="*/ 0 w 180975"/>
                <a:gd name="connsiteY1" fmla="*/ 165402 h 161925"/>
                <a:gd name="connsiteX2" fmla="*/ 25060 w 180975"/>
                <a:gd name="connsiteY2" fmla="*/ 101041 h 161925"/>
              </a:gdLst>
              <a:ahLst/>
              <a:cxnLst>
                <a:cxn ang="0">
                  <a:pos x="connsiteX0" y="connsiteY0"/>
                </a:cxn>
                <a:cxn ang="0">
                  <a:pos x="connsiteX1" y="connsiteY1"/>
                </a:cxn>
                <a:cxn ang="0">
                  <a:pos x="connsiteX2" y="connsiteY2"/>
                </a:cxn>
              </a:cxnLst>
              <a:rect l="l" t="t" r="r" b="b"/>
              <a:pathLst>
                <a:path w="180975" h="161925">
                  <a:moveTo>
                    <a:pt x="185109" y="0"/>
                  </a:moveTo>
                  <a:lnTo>
                    <a:pt x="0" y="165402"/>
                  </a:lnTo>
                  <a:lnTo>
                    <a:pt x="25060" y="101041"/>
                  </a:lnTo>
                  <a:close/>
                </a:path>
              </a:pathLst>
            </a:custGeom>
            <a:solidFill>
              <a:srgbClr val="A4E1FF"/>
            </a:solidFill>
            <a:ln w="9525" cap="flat">
              <a:noFill/>
              <a:prstDash val="solid"/>
              <a:miter/>
            </a:ln>
          </p:spPr>
          <p:txBody>
            <a:bodyPr rtlCol="0" anchor="ctr"/>
            <a:lstStyle/>
            <a:p>
              <a:endParaRPr lang="en-US"/>
            </a:p>
          </p:txBody>
        </p:sp>
        <p:sp>
          <p:nvSpPr>
            <p:cNvPr id="313" name="Freeform: Shape 254">
              <a:extLst>
                <a:ext uri="{FF2B5EF4-FFF2-40B4-BE49-F238E27FC236}">
                  <a16:creationId xmlns:a16="http://schemas.microsoft.com/office/drawing/2014/main" id="{65098243-7C63-E42E-B2A1-07D2DB925FB6}"/>
                </a:ext>
              </a:extLst>
            </p:cNvPr>
            <p:cNvSpPr/>
            <p:nvPr/>
          </p:nvSpPr>
          <p:spPr>
            <a:xfrm>
              <a:off x="8109334" y="1486014"/>
              <a:ext cx="336072" cy="201643"/>
            </a:xfrm>
            <a:custGeom>
              <a:avLst/>
              <a:gdLst>
                <a:gd name="connsiteX0" fmla="*/ 244888 w 238125"/>
                <a:gd name="connsiteY0" fmla="*/ 0 h 142875"/>
                <a:gd name="connsiteX1" fmla="*/ 0 w 238125"/>
                <a:gd name="connsiteY1" fmla="*/ 52007 h 142875"/>
                <a:gd name="connsiteX2" fmla="*/ 46511 w 238125"/>
                <a:gd name="connsiteY2" fmla="*/ 79362 h 142875"/>
                <a:gd name="connsiteX3" fmla="*/ 244888 w 238125"/>
                <a:gd name="connsiteY3" fmla="*/ 0 h 142875"/>
                <a:gd name="connsiteX4" fmla="*/ 84839 w 238125"/>
                <a:gd name="connsiteY4" fmla="*/ 101041 h 142875"/>
                <a:gd name="connsiteX5" fmla="*/ 163935 w 238125"/>
                <a:gd name="connsiteY5" fmla="*/ 14988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8125" h="142875">
                  <a:moveTo>
                    <a:pt x="244888" y="0"/>
                  </a:moveTo>
                  <a:lnTo>
                    <a:pt x="0" y="52007"/>
                  </a:lnTo>
                  <a:lnTo>
                    <a:pt x="46511" y="79362"/>
                  </a:lnTo>
                  <a:lnTo>
                    <a:pt x="244888" y="0"/>
                  </a:lnTo>
                  <a:lnTo>
                    <a:pt x="84839" y="101041"/>
                  </a:lnTo>
                  <a:lnTo>
                    <a:pt x="163935" y="149885"/>
                  </a:lnTo>
                  <a:close/>
                </a:path>
              </a:pathLst>
            </a:custGeom>
            <a:solidFill>
              <a:srgbClr val="C3ECFE"/>
            </a:solidFill>
            <a:ln w="9525" cap="flat">
              <a:noFill/>
              <a:prstDash val="solid"/>
              <a:miter/>
            </a:ln>
          </p:spPr>
          <p:txBody>
            <a:bodyPr rtlCol="0" anchor="ctr"/>
            <a:lstStyle/>
            <a:p>
              <a:endParaRPr lang="en-US"/>
            </a:p>
          </p:txBody>
        </p:sp>
        <p:sp>
          <p:nvSpPr>
            <p:cNvPr id="314" name="Freeform: Shape 255">
              <a:extLst>
                <a:ext uri="{FF2B5EF4-FFF2-40B4-BE49-F238E27FC236}">
                  <a16:creationId xmlns:a16="http://schemas.microsoft.com/office/drawing/2014/main" id="{4CA81A42-26E9-D455-53D6-EE0FF792028F}"/>
                </a:ext>
              </a:extLst>
            </p:cNvPr>
            <p:cNvSpPr/>
            <p:nvPr/>
          </p:nvSpPr>
          <p:spPr>
            <a:xfrm>
              <a:off x="7187160" y="3037024"/>
              <a:ext cx="134429" cy="67214"/>
            </a:xfrm>
            <a:custGeom>
              <a:avLst/>
              <a:gdLst>
                <a:gd name="connsiteX0" fmla="*/ 1701 w 95250"/>
                <a:gd name="connsiteY0" fmla="*/ 36339 h 47625"/>
                <a:gd name="connsiteX1" fmla="*/ 6996 w 95250"/>
                <a:gd name="connsiteY1" fmla="*/ 37434 h 47625"/>
                <a:gd name="connsiteX2" fmla="*/ 15636 w 95250"/>
                <a:gd name="connsiteY2" fmla="*/ 46369 h 47625"/>
                <a:gd name="connsiteX3" fmla="*/ 45077 w 95250"/>
                <a:gd name="connsiteY3" fmla="*/ 46549 h 47625"/>
                <a:gd name="connsiteX4" fmla="*/ 54507 w 95250"/>
                <a:gd name="connsiteY4" fmla="*/ 27881 h 47625"/>
                <a:gd name="connsiteX5" fmla="*/ 57755 w 95250"/>
                <a:gd name="connsiteY5" fmla="*/ 21956 h 47625"/>
                <a:gd name="connsiteX6" fmla="*/ 63546 w 95250"/>
                <a:gd name="connsiteY6" fmla="*/ 25118 h 47625"/>
                <a:gd name="connsiteX7" fmla="*/ 84225 w 95250"/>
                <a:gd name="connsiteY7" fmla="*/ 34605 h 47625"/>
                <a:gd name="connsiteX8" fmla="*/ 97855 w 95250"/>
                <a:gd name="connsiteY8" fmla="*/ 21299 h 47625"/>
                <a:gd name="connsiteX9" fmla="*/ 100037 w 95250"/>
                <a:gd name="connsiteY9" fmla="*/ 9059 h 47625"/>
                <a:gd name="connsiteX10" fmla="*/ 99398 w 95250"/>
                <a:gd name="connsiteY10" fmla="*/ 1125 h 47625"/>
                <a:gd name="connsiteX11" fmla="*/ 83854 w 95250"/>
                <a:gd name="connsiteY11" fmla="*/ 2668 h 47625"/>
                <a:gd name="connsiteX12" fmla="*/ 61470 w 95250"/>
                <a:gd name="connsiteY12" fmla="*/ 11526 h 47625"/>
                <a:gd name="connsiteX13" fmla="*/ 56212 w 95250"/>
                <a:gd name="connsiteY13" fmla="*/ 16898 h 47625"/>
                <a:gd name="connsiteX14" fmla="*/ 48640 w 95250"/>
                <a:gd name="connsiteY14" fmla="*/ 15441 h 47625"/>
                <a:gd name="connsiteX15" fmla="*/ 16864 w 95250"/>
                <a:gd name="connsiteY15" fmla="*/ 23099 h 47625"/>
                <a:gd name="connsiteX16" fmla="*/ 15 w 95250"/>
                <a:gd name="connsiteY16" fmla="*/ 31767 h 47625"/>
                <a:gd name="connsiteX17" fmla="*/ 1701 w 95250"/>
                <a:gd name="connsiteY17" fmla="*/ 36339 h 47625"/>
                <a:gd name="connsiteX18" fmla="*/ 65880 w 95250"/>
                <a:gd name="connsiteY18" fmla="*/ 16670 h 47625"/>
                <a:gd name="connsiteX19" fmla="*/ 77186 w 95250"/>
                <a:gd name="connsiteY19" fmla="*/ 9583 h 47625"/>
                <a:gd name="connsiteX20" fmla="*/ 91045 w 95250"/>
                <a:gd name="connsiteY20" fmla="*/ 6059 h 47625"/>
                <a:gd name="connsiteX21" fmla="*/ 94350 w 95250"/>
                <a:gd name="connsiteY21" fmla="*/ 17698 h 47625"/>
                <a:gd name="connsiteX22" fmla="*/ 85044 w 95250"/>
                <a:gd name="connsiteY22" fmla="*/ 30976 h 47625"/>
                <a:gd name="connsiteX23" fmla="*/ 69671 w 95250"/>
                <a:gd name="connsiteY23" fmla="*/ 26052 h 47625"/>
                <a:gd name="connsiteX24" fmla="*/ 65880 w 95250"/>
                <a:gd name="connsiteY24" fmla="*/ 16670 h 47625"/>
                <a:gd name="connsiteX25" fmla="*/ 13483 w 95250"/>
                <a:gd name="connsiteY25" fmla="*/ 29690 h 47625"/>
                <a:gd name="connsiteX26" fmla="*/ 34495 w 95250"/>
                <a:gd name="connsiteY26" fmla="*/ 22594 h 47625"/>
                <a:gd name="connsiteX27" fmla="*/ 47706 w 95250"/>
                <a:gd name="connsiteY27" fmla="*/ 22175 h 47625"/>
                <a:gd name="connsiteX28" fmla="*/ 49792 w 95250"/>
                <a:gd name="connsiteY28" fmla="*/ 31957 h 47625"/>
                <a:gd name="connsiteX29" fmla="*/ 36067 w 95250"/>
                <a:gd name="connsiteY29" fmla="*/ 45673 h 47625"/>
                <a:gd name="connsiteX30" fmla="*/ 17217 w 95250"/>
                <a:gd name="connsiteY30" fmla="*/ 41092 h 47625"/>
                <a:gd name="connsiteX31" fmla="*/ 13483 w 95250"/>
                <a:gd name="connsiteY31" fmla="*/ 29690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5250" h="47625">
                  <a:moveTo>
                    <a:pt x="1701" y="36339"/>
                  </a:moveTo>
                  <a:cubicBezTo>
                    <a:pt x="2386" y="37567"/>
                    <a:pt x="6253" y="37253"/>
                    <a:pt x="6996" y="37434"/>
                  </a:cubicBezTo>
                  <a:cubicBezTo>
                    <a:pt x="8597" y="37806"/>
                    <a:pt x="7949" y="38110"/>
                    <a:pt x="15636" y="46369"/>
                  </a:cubicBezTo>
                  <a:cubicBezTo>
                    <a:pt x="21312" y="52465"/>
                    <a:pt x="29904" y="53455"/>
                    <a:pt x="45077" y="46549"/>
                  </a:cubicBezTo>
                  <a:cubicBezTo>
                    <a:pt x="56669" y="41263"/>
                    <a:pt x="54098" y="32367"/>
                    <a:pt x="54507" y="27881"/>
                  </a:cubicBezTo>
                  <a:cubicBezTo>
                    <a:pt x="54917" y="23394"/>
                    <a:pt x="55879" y="22518"/>
                    <a:pt x="57755" y="21956"/>
                  </a:cubicBezTo>
                  <a:cubicBezTo>
                    <a:pt x="59593" y="21394"/>
                    <a:pt x="60708" y="21632"/>
                    <a:pt x="63546" y="25118"/>
                  </a:cubicBezTo>
                  <a:cubicBezTo>
                    <a:pt x="66394" y="28614"/>
                    <a:pt x="71795" y="37539"/>
                    <a:pt x="84225" y="34605"/>
                  </a:cubicBezTo>
                  <a:cubicBezTo>
                    <a:pt x="93998" y="32300"/>
                    <a:pt x="97294" y="27519"/>
                    <a:pt x="97855" y="21299"/>
                  </a:cubicBezTo>
                  <a:cubicBezTo>
                    <a:pt x="98865" y="10155"/>
                    <a:pt x="98922" y="10278"/>
                    <a:pt x="100037" y="9059"/>
                  </a:cubicBezTo>
                  <a:cubicBezTo>
                    <a:pt x="101151" y="7850"/>
                    <a:pt x="100399" y="3430"/>
                    <a:pt x="99398" y="1125"/>
                  </a:cubicBezTo>
                  <a:cubicBezTo>
                    <a:pt x="98398" y="-1190"/>
                    <a:pt x="91178" y="439"/>
                    <a:pt x="83854" y="2668"/>
                  </a:cubicBezTo>
                  <a:cubicBezTo>
                    <a:pt x="76519" y="4897"/>
                    <a:pt x="65251" y="8345"/>
                    <a:pt x="61470" y="11526"/>
                  </a:cubicBezTo>
                  <a:cubicBezTo>
                    <a:pt x="57698" y="14708"/>
                    <a:pt x="58298" y="16241"/>
                    <a:pt x="56212" y="16898"/>
                  </a:cubicBezTo>
                  <a:cubicBezTo>
                    <a:pt x="54078" y="17584"/>
                    <a:pt x="53545" y="15965"/>
                    <a:pt x="48640" y="15441"/>
                  </a:cubicBezTo>
                  <a:cubicBezTo>
                    <a:pt x="43725" y="14898"/>
                    <a:pt x="24189" y="20861"/>
                    <a:pt x="16864" y="23099"/>
                  </a:cubicBezTo>
                  <a:cubicBezTo>
                    <a:pt x="9530" y="25328"/>
                    <a:pt x="-433" y="29290"/>
                    <a:pt x="15" y="31767"/>
                  </a:cubicBezTo>
                  <a:cubicBezTo>
                    <a:pt x="253" y="33100"/>
                    <a:pt x="900" y="34891"/>
                    <a:pt x="1701" y="36339"/>
                  </a:cubicBezTo>
                  <a:close/>
                  <a:moveTo>
                    <a:pt x="65880" y="16670"/>
                  </a:moveTo>
                  <a:cubicBezTo>
                    <a:pt x="65928" y="13574"/>
                    <a:pt x="68737" y="12574"/>
                    <a:pt x="77186" y="9583"/>
                  </a:cubicBezTo>
                  <a:cubicBezTo>
                    <a:pt x="85635" y="6592"/>
                    <a:pt x="89188" y="5078"/>
                    <a:pt x="91045" y="6059"/>
                  </a:cubicBezTo>
                  <a:cubicBezTo>
                    <a:pt x="92903" y="7030"/>
                    <a:pt x="94845" y="11221"/>
                    <a:pt x="94350" y="17698"/>
                  </a:cubicBezTo>
                  <a:cubicBezTo>
                    <a:pt x="93779" y="25137"/>
                    <a:pt x="91988" y="28862"/>
                    <a:pt x="85044" y="30976"/>
                  </a:cubicBezTo>
                  <a:cubicBezTo>
                    <a:pt x="77577" y="33253"/>
                    <a:pt x="72281" y="30424"/>
                    <a:pt x="69671" y="26052"/>
                  </a:cubicBezTo>
                  <a:cubicBezTo>
                    <a:pt x="67042" y="21661"/>
                    <a:pt x="65861" y="17803"/>
                    <a:pt x="65880" y="16670"/>
                  </a:cubicBezTo>
                  <a:close/>
                  <a:moveTo>
                    <a:pt x="13483" y="29690"/>
                  </a:moveTo>
                  <a:cubicBezTo>
                    <a:pt x="14474" y="27871"/>
                    <a:pt x="25894" y="24794"/>
                    <a:pt x="34495" y="22594"/>
                  </a:cubicBezTo>
                  <a:cubicBezTo>
                    <a:pt x="43087" y="20394"/>
                    <a:pt x="45954" y="19651"/>
                    <a:pt x="47706" y="22175"/>
                  </a:cubicBezTo>
                  <a:cubicBezTo>
                    <a:pt x="48354" y="23099"/>
                    <a:pt x="49516" y="26918"/>
                    <a:pt x="49792" y="31957"/>
                  </a:cubicBezTo>
                  <a:cubicBezTo>
                    <a:pt x="50068" y="37006"/>
                    <a:pt x="49392" y="41559"/>
                    <a:pt x="36067" y="45673"/>
                  </a:cubicBezTo>
                  <a:cubicBezTo>
                    <a:pt x="26656" y="48597"/>
                    <a:pt x="21789" y="46883"/>
                    <a:pt x="17217" y="41092"/>
                  </a:cubicBezTo>
                  <a:cubicBezTo>
                    <a:pt x="13226" y="36053"/>
                    <a:pt x="12492" y="31529"/>
                    <a:pt x="13483" y="29690"/>
                  </a:cubicBezTo>
                  <a:close/>
                </a:path>
              </a:pathLst>
            </a:custGeom>
            <a:solidFill>
              <a:srgbClr val="170D54"/>
            </a:solidFill>
            <a:ln w="9525" cap="flat">
              <a:noFill/>
              <a:prstDash val="solid"/>
              <a:miter/>
            </a:ln>
          </p:spPr>
          <p:txBody>
            <a:bodyPr rtlCol="0" anchor="ctr"/>
            <a:lstStyle/>
            <a:p>
              <a:endParaRPr lang="en-US"/>
            </a:p>
          </p:txBody>
        </p:sp>
        <p:sp>
          <p:nvSpPr>
            <p:cNvPr id="315" name="Freeform: Shape 256">
              <a:extLst>
                <a:ext uri="{FF2B5EF4-FFF2-40B4-BE49-F238E27FC236}">
                  <a16:creationId xmlns:a16="http://schemas.microsoft.com/office/drawing/2014/main" id="{27C54F7D-F47B-CA39-99B2-86281B04B5E2}"/>
                </a:ext>
              </a:extLst>
            </p:cNvPr>
            <p:cNvSpPr/>
            <p:nvPr/>
          </p:nvSpPr>
          <p:spPr>
            <a:xfrm>
              <a:off x="7509837" y="2301110"/>
              <a:ext cx="631815" cy="457058"/>
            </a:xfrm>
            <a:custGeom>
              <a:avLst/>
              <a:gdLst>
                <a:gd name="connsiteX0" fmla="*/ 43062 w 447675"/>
                <a:gd name="connsiteY0" fmla="*/ 0 h 323850"/>
                <a:gd name="connsiteX1" fmla="*/ 411623 w 447675"/>
                <a:gd name="connsiteY1" fmla="*/ 0 h 323850"/>
                <a:gd name="connsiteX2" fmla="*/ 454685 w 447675"/>
                <a:gd name="connsiteY2" fmla="*/ 43062 h 323850"/>
                <a:gd name="connsiteX3" fmla="*/ 454685 w 447675"/>
                <a:gd name="connsiteY3" fmla="*/ 282531 h 323850"/>
                <a:gd name="connsiteX4" fmla="*/ 411623 w 447675"/>
                <a:gd name="connsiteY4" fmla="*/ 325584 h 323850"/>
                <a:gd name="connsiteX5" fmla="*/ 43062 w 447675"/>
                <a:gd name="connsiteY5" fmla="*/ 325584 h 323850"/>
                <a:gd name="connsiteX6" fmla="*/ 0 w 447675"/>
                <a:gd name="connsiteY6" fmla="*/ 282531 h 323850"/>
                <a:gd name="connsiteX7" fmla="*/ 0 w 447675"/>
                <a:gd name="connsiteY7" fmla="*/ 43062 h 323850"/>
                <a:gd name="connsiteX8" fmla="*/ 43062 w 447675"/>
                <a:gd name="connsiteY8" fmla="*/ 0 h 3238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47675" h="323850">
                  <a:moveTo>
                    <a:pt x="43062" y="0"/>
                  </a:moveTo>
                  <a:lnTo>
                    <a:pt x="411623" y="0"/>
                  </a:lnTo>
                  <a:cubicBezTo>
                    <a:pt x="435397" y="0"/>
                    <a:pt x="454685" y="19279"/>
                    <a:pt x="454685" y="43062"/>
                  </a:cubicBezTo>
                  <a:lnTo>
                    <a:pt x="454685" y="282531"/>
                  </a:lnTo>
                  <a:cubicBezTo>
                    <a:pt x="454685" y="306305"/>
                    <a:pt x="435407" y="325584"/>
                    <a:pt x="411623" y="325584"/>
                  </a:cubicBezTo>
                  <a:lnTo>
                    <a:pt x="43062" y="325584"/>
                  </a:lnTo>
                  <a:cubicBezTo>
                    <a:pt x="19278" y="325584"/>
                    <a:pt x="0" y="306305"/>
                    <a:pt x="0" y="282531"/>
                  </a:cubicBezTo>
                  <a:lnTo>
                    <a:pt x="0" y="43062"/>
                  </a:lnTo>
                  <a:cubicBezTo>
                    <a:pt x="0" y="19279"/>
                    <a:pt x="19278" y="0"/>
                    <a:pt x="43062" y="0"/>
                  </a:cubicBezTo>
                  <a:close/>
                </a:path>
              </a:pathLst>
            </a:custGeom>
            <a:solidFill>
              <a:srgbClr val="C3ECFE"/>
            </a:solidFill>
            <a:ln w="9525" cap="flat">
              <a:noFill/>
              <a:prstDash val="solid"/>
              <a:miter/>
            </a:ln>
          </p:spPr>
          <p:txBody>
            <a:bodyPr rtlCol="0" anchor="ctr"/>
            <a:lstStyle/>
            <a:p>
              <a:endParaRPr lang="en-US"/>
            </a:p>
          </p:txBody>
        </p:sp>
        <p:sp>
          <p:nvSpPr>
            <p:cNvPr id="316" name="Freeform: Shape 257">
              <a:extLst>
                <a:ext uri="{FF2B5EF4-FFF2-40B4-BE49-F238E27FC236}">
                  <a16:creationId xmlns:a16="http://schemas.microsoft.com/office/drawing/2014/main" id="{F130693A-C9EF-65A3-7A07-5B4ACBBC4305}"/>
                </a:ext>
              </a:extLst>
            </p:cNvPr>
            <p:cNvSpPr/>
            <p:nvPr/>
          </p:nvSpPr>
          <p:spPr>
            <a:xfrm>
              <a:off x="8079451" y="2532502"/>
              <a:ext cx="147872" cy="67214"/>
            </a:xfrm>
            <a:custGeom>
              <a:avLst/>
              <a:gdLst>
                <a:gd name="connsiteX0" fmla="*/ 0 w 104775"/>
                <a:gd name="connsiteY0" fmla="*/ 56150 h 47625"/>
                <a:gd name="connsiteX1" fmla="*/ 109033 w 104775"/>
                <a:gd name="connsiteY1" fmla="*/ 25365 h 47625"/>
                <a:gd name="connsiteX2" fmla="*/ 11820 w 104775"/>
                <a:gd name="connsiteY2" fmla="*/ 0 h 47625"/>
              </a:gdLst>
              <a:ahLst/>
              <a:cxnLst>
                <a:cxn ang="0">
                  <a:pos x="connsiteX0" y="connsiteY0"/>
                </a:cxn>
                <a:cxn ang="0">
                  <a:pos x="connsiteX1" y="connsiteY1"/>
                </a:cxn>
                <a:cxn ang="0">
                  <a:pos x="connsiteX2" y="connsiteY2"/>
                </a:cxn>
              </a:cxnLst>
              <a:rect l="l" t="t" r="r" b="b"/>
              <a:pathLst>
                <a:path w="104775" h="47625">
                  <a:moveTo>
                    <a:pt x="0" y="56150"/>
                  </a:moveTo>
                  <a:lnTo>
                    <a:pt x="109033" y="25365"/>
                  </a:lnTo>
                  <a:lnTo>
                    <a:pt x="11820" y="0"/>
                  </a:lnTo>
                </a:path>
              </a:pathLst>
            </a:custGeom>
            <a:solidFill>
              <a:srgbClr val="C3ECFE"/>
            </a:solidFill>
            <a:ln w="9525" cap="flat">
              <a:noFill/>
              <a:prstDash val="solid"/>
              <a:miter/>
            </a:ln>
          </p:spPr>
          <p:txBody>
            <a:bodyPr rtlCol="0" anchor="ctr"/>
            <a:lstStyle/>
            <a:p>
              <a:endParaRPr lang="en-US"/>
            </a:p>
          </p:txBody>
        </p:sp>
        <p:sp>
          <p:nvSpPr>
            <p:cNvPr id="317" name="Freeform: Shape 258">
              <a:extLst>
                <a:ext uri="{FF2B5EF4-FFF2-40B4-BE49-F238E27FC236}">
                  <a16:creationId xmlns:a16="http://schemas.microsoft.com/office/drawing/2014/main" id="{81B92308-5F5F-6267-5142-0DCB8E177508}"/>
                </a:ext>
              </a:extLst>
            </p:cNvPr>
            <p:cNvSpPr/>
            <p:nvPr/>
          </p:nvSpPr>
          <p:spPr>
            <a:xfrm>
              <a:off x="7738082" y="2505804"/>
              <a:ext cx="94100" cy="13443"/>
            </a:xfrm>
            <a:custGeom>
              <a:avLst/>
              <a:gdLst>
                <a:gd name="connsiteX0" fmla="*/ 0 w 66675"/>
                <a:gd name="connsiteY0" fmla="*/ 0 h 9525"/>
                <a:gd name="connsiteX1" fmla="*/ 67846 w 66675"/>
                <a:gd name="connsiteY1" fmla="*/ 0 h 9525"/>
                <a:gd name="connsiteX2" fmla="*/ 67846 w 66675"/>
                <a:gd name="connsiteY2" fmla="*/ 15583 h 9525"/>
                <a:gd name="connsiteX3" fmla="*/ 0 w 66675"/>
                <a:gd name="connsiteY3" fmla="*/ 15583 h 9525"/>
              </a:gdLst>
              <a:ahLst/>
              <a:cxnLst>
                <a:cxn ang="0">
                  <a:pos x="connsiteX0" y="connsiteY0"/>
                </a:cxn>
                <a:cxn ang="0">
                  <a:pos x="connsiteX1" y="connsiteY1"/>
                </a:cxn>
                <a:cxn ang="0">
                  <a:pos x="connsiteX2" y="connsiteY2"/>
                </a:cxn>
                <a:cxn ang="0">
                  <a:pos x="connsiteX3" y="connsiteY3"/>
                </a:cxn>
              </a:cxnLst>
              <a:rect l="l" t="t" r="r" b="b"/>
              <a:pathLst>
                <a:path w="66675" h="9525">
                  <a:moveTo>
                    <a:pt x="0" y="0"/>
                  </a:moveTo>
                  <a:lnTo>
                    <a:pt x="67846" y="0"/>
                  </a:lnTo>
                  <a:lnTo>
                    <a:pt x="67846" y="15583"/>
                  </a:lnTo>
                  <a:lnTo>
                    <a:pt x="0" y="15583"/>
                  </a:lnTo>
                  <a:close/>
                </a:path>
              </a:pathLst>
            </a:custGeom>
            <a:solidFill>
              <a:srgbClr val="0964AF">
                <a:alpha val="25000"/>
              </a:srgbClr>
            </a:solidFill>
            <a:ln w="9525" cap="flat">
              <a:noFill/>
              <a:prstDash val="solid"/>
              <a:miter/>
            </a:ln>
          </p:spPr>
          <p:txBody>
            <a:bodyPr rtlCol="0" anchor="ctr"/>
            <a:lstStyle/>
            <a:p>
              <a:endParaRPr lang="en-US"/>
            </a:p>
          </p:txBody>
        </p:sp>
        <p:sp>
          <p:nvSpPr>
            <p:cNvPr id="318" name="Freeform: Shape 259">
              <a:extLst>
                <a:ext uri="{FF2B5EF4-FFF2-40B4-BE49-F238E27FC236}">
                  <a16:creationId xmlns:a16="http://schemas.microsoft.com/office/drawing/2014/main" id="{F90DB6AF-7043-F43A-ABA5-172AF9EEC8CB}"/>
                </a:ext>
              </a:extLst>
            </p:cNvPr>
            <p:cNvSpPr/>
            <p:nvPr/>
          </p:nvSpPr>
          <p:spPr>
            <a:xfrm>
              <a:off x="7670466" y="2472950"/>
              <a:ext cx="161314" cy="13443"/>
            </a:xfrm>
            <a:custGeom>
              <a:avLst/>
              <a:gdLst>
                <a:gd name="connsiteX0" fmla="*/ 0 w 114300"/>
                <a:gd name="connsiteY0" fmla="*/ 0 h 9525"/>
                <a:gd name="connsiteX1" fmla="*/ 115757 w 114300"/>
                <a:gd name="connsiteY1" fmla="*/ 0 h 9525"/>
                <a:gd name="connsiteX2" fmla="*/ 115757 w 114300"/>
                <a:gd name="connsiteY2" fmla="*/ 15583 h 9525"/>
                <a:gd name="connsiteX3" fmla="*/ 0 w 114300"/>
                <a:gd name="connsiteY3" fmla="*/ 15583 h 9525"/>
              </a:gdLst>
              <a:ahLst/>
              <a:cxnLst>
                <a:cxn ang="0">
                  <a:pos x="connsiteX0" y="connsiteY0"/>
                </a:cxn>
                <a:cxn ang="0">
                  <a:pos x="connsiteX1" y="connsiteY1"/>
                </a:cxn>
                <a:cxn ang="0">
                  <a:pos x="connsiteX2" y="connsiteY2"/>
                </a:cxn>
                <a:cxn ang="0">
                  <a:pos x="connsiteX3" y="connsiteY3"/>
                </a:cxn>
              </a:cxnLst>
              <a:rect l="l" t="t" r="r" b="b"/>
              <a:pathLst>
                <a:path w="114300" h="9525">
                  <a:moveTo>
                    <a:pt x="0" y="0"/>
                  </a:moveTo>
                  <a:lnTo>
                    <a:pt x="115757" y="0"/>
                  </a:lnTo>
                  <a:lnTo>
                    <a:pt x="115757" y="15583"/>
                  </a:lnTo>
                  <a:lnTo>
                    <a:pt x="0" y="15583"/>
                  </a:lnTo>
                  <a:close/>
                </a:path>
              </a:pathLst>
            </a:custGeom>
            <a:solidFill>
              <a:srgbClr val="0964AF">
                <a:alpha val="25000"/>
              </a:srgbClr>
            </a:solidFill>
            <a:ln w="9525" cap="flat">
              <a:noFill/>
              <a:prstDash val="solid"/>
              <a:miter/>
            </a:ln>
          </p:spPr>
          <p:txBody>
            <a:bodyPr rtlCol="0" anchor="ctr"/>
            <a:lstStyle/>
            <a:p>
              <a:endParaRPr lang="en-US"/>
            </a:p>
          </p:txBody>
        </p:sp>
        <p:sp>
          <p:nvSpPr>
            <p:cNvPr id="319" name="Freeform: Shape 260">
              <a:extLst>
                <a:ext uri="{FF2B5EF4-FFF2-40B4-BE49-F238E27FC236}">
                  <a16:creationId xmlns:a16="http://schemas.microsoft.com/office/drawing/2014/main" id="{B649A0E7-30D0-99EB-A824-3EBA4DFA6878}"/>
                </a:ext>
              </a:extLst>
            </p:cNvPr>
            <p:cNvSpPr/>
            <p:nvPr/>
          </p:nvSpPr>
          <p:spPr>
            <a:xfrm>
              <a:off x="7595333" y="2597121"/>
              <a:ext cx="457058" cy="26886"/>
            </a:xfrm>
            <a:custGeom>
              <a:avLst/>
              <a:gdLst>
                <a:gd name="connsiteX0" fmla="*/ 0 w 323850"/>
                <a:gd name="connsiteY0" fmla="*/ 0 h 19050"/>
                <a:gd name="connsiteX1" fmla="*/ 332889 w 323850"/>
                <a:gd name="connsiteY1" fmla="*/ 0 h 19050"/>
                <a:gd name="connsiteX2" fmla="*/ 332889 w 323850"/>
                <a:gd name="connsiteY2" fmla="*/ 19250 h 19050"/>
                <a:gd name="connsiteX3" fmla="*/ 0 w 323850"/>
                <a:gd name="connsiteY3" fmla="*/ 19250 h 19050"/>
              </a:gdLst>
              <a:ahLst/>
              <a:cxnLst>
                <a:cxn ang="0">
                  <a:pos x="connsiteX0" y="connsiteY0"/>
                </a:cxn>
                <a:cxn ang="0">
                  <a:pos x="connsiteX1" y="connsiteY1"/>
                </a:cxn>
                <a:cxn ang="0">
                  <a:pos x="connsiteX2" y="connsiteY2"/>
                </a:cxn>
                <a:cxn ang="0">
                  <a:pos x="connsiteX3" y="connsiteY3"/>
                </a:cxn>
              </a:cxnLst>
              <a:rect l="l" t="t" r="r" b="b"/>
              <a:pathLst>
                <a:path w="323850" h="19050">
                  <a:moveTo>
                    <a:pt x="0" y="0"/>
                  </a:moveTo>
                  <a:lnTo>
                    <a:pt x="332889" y="0"/>
                  </a:lnTo>
                  <a:lnTo>
                    <a:pt x="332889" y="19250"/>
                  </a:lnTo>
                  <a:lnTo>
                    <a:pt x="0" y="19250"/>
                  </a:lnTo>
                  <a:close/>
                </a:path>
              </a:pathLst>
            </a:custGeom>
            <a:solidFill>
              <a:srgbClr val="0964AF">
                <a:alpha val="25000"/>
              </a:srgbClr>
            </a:solidFill>
            <a:ln w="9525" cap="flat">
              <a:noFill/>
              <a:prstDash val="solid"/>
              <a:miter/>
            </a:ln>
          </p:spPr>
          <p:txBody>
            <a:bodyPr rtlCol="0" anchor="ctr"/>
            <a:lstStyle/>
            <a:p>
              <a:endParaRPr lang="en-US"/>
            </a:p>
          </p:txBody>
        </p:sp>
        <p:sp>
          <p:nvSpPr>
            <p:cNvPr id="320" name="Freeform: Shape 261">
              <a:extLst>
                <a:ext uri="{FF2B5EF4-FFF2-40B4-BE49-F238E27FC236}">
                  <a16:creationId xmlns:a16="http://schemas.microsoft.com/office/drawing/2014/main" id="{8A3D86FE-61E6-1B5C-A8F4-79171A7D2D58}"/>
                </a:ext>
              </a:extLst>
            </p:cNvPr>
            <p:cNvSpPr/>
            <p:nvPr/>
          </p:nvSpPr>
          <p:spPr>
            <a:xfrm>
              <a:off x="7595333" y="2637705"/>
              <a:ext cx="457058" cy="26886"/>
            </a:xfrm>
            <a:custGeom>
              <a:avLst/>
              <a:gdLst>
                <a:gd name="connsiteX0" fmla="*/ 0 w 323850"/>
                <a:gd name="connsiteY0" fmla="*/ 0 h 19050"/>
                <a:gd name="connsiteX1" fmla="*/ 332889 w 323850"/>
                <a:gd name="connsiteY1" fmla="*/ 0 h 19050"/>
                <a:gd name="connsiteX2" fmla="*/ 332889 w 323850"/>
                <a:gd name="connsiteY2" fmla="*/ 19250 h 19050"/>
                <a:gd name="connsiteX3" fmla="*/ 0 w 323850"/>
                <a:gd name="connsiteY3" fmla="*/ 19250 h 19050"/>
              </a:gdLst>
              <a:ahLst/>
              <a:cxnLst>
                <a:cxn ang="0">
                  <a:pos x="connsiteX0" y="connsiteY0"/>
                </a:cxn>
                <a:cxn ang="0">
                  <a:pos x="connsiteX1" y="connsiteY1"/>
                </a:cxn>
                <a:cxn ang="0">
                  <a:pos x="connsiteX2" y="connsiteY2"/>
                </a:cxn>
                <a:cxn ang="0">
                  <a:pos x="connsiteX3" y="connsiteY3"/>
                </a:cxn>
              </a:cxnLst>
              <a:rect l="l" t="t" r="r" b="b"/>
              <a:pathLst>
                <a:path w="323850" h="19050">
                  <a:moveTo>
                    <a:pt x="0" y="0"/>
                  </a:moveTo>
                  <a:lnTo>
                    <a:pt x="332889" y="0"/>
                  </a:lnTo>
                  <a:lnTo>
                    <a:pt x="332889" y="19250"/>
                  </a:lnTo>
                  <a:lnTo>
                    <a:pt x="0" y="19250"/>
                  </a:lnTo>
                  <a:close/>
                </a:path>
              </a:pathLst>
            </a:custGeom>
            <a:solidFill>
              <a:srgbClr val="0964AF">
                <a:alpha val="25000"/>
              </a:srgbClr>
            </a:solidFill>
            <a:ln w="9525" cap="flat">
              <a:noFill/>
              <a:prstDash val="solid"/>
              <a:miter/>
            </a:ln>
          </p:spPr>
          <p:txBody>
            <a:bodyPr rtlCol="0" anchor="ctr"/>
            <a:lstStyle/>
            <a:p>
              <a:endParaRPr lang="en-US"/>
            </a:p>
          </p:txBody>
        </p:sp>
        <p:sp>
          <p:nvSpPr>
            <p:cNvPr id="321" name="Freeform: Shape 262">
              <a:extLst>
                <a:ext uri="{FF2B5EF4-FFF2-40B4-BE49-F238E27FC236}">
                  <a16:creationId xmlns:a16="http://schemas.microsoft.com/office/drawing/2014/main" id="{171B3813-CAEF-51E5-F71B-712AC5EB6E51}"/>
                </a:ext>
              </a:extLst>
            </p:cNvPr>
            <p:cNvSpPr/>
            <p:nvPr/>
          </p:nvSpPr>
          <p:spPr>
            <a:xfrm>
              <a:off x="7670466" y="2440108"/>
              <a:ext cx="161314" cy="13443"/>
            </a:xfrm>
            <a:custGeom>
              <a:avLst/>
              <a:gdLst>
                <a:gd name="connsiteX0" fmla="*/ 0 w 114300"/>
                <a:gd name="connsiteY0" fmla="*/ 0 h 9525"/>
                <a:gd name="connsiteX1" fmla="*/ 115757 w 114300"/>
                <a:gd name="connsiteY1" fmla="*/ 0 h 9525"/>
                <a:gd name="connsiteX2" fmla="*/ 115757 w 114300"/>
                <a:gd name="connsiteY2" fmla="*/ 15573 h 9525"/>
                <a:gd name="connsiteX3" fmla="*/ 0 w 114300"/>
                <a:gd name="connsiteY3" fmla="*/ 15573 h 9525"/>
              </a:gdLst>
              <a:ahLst/>
              <a:cxnLst>
                <a:cxn ang="0">
                  <a:pos x="connsiteX0" y="connsiteY0"/>
                </a:cxn>
                <a:cxn ang="0">
                  <a:pos x="connsiteX1" y="connsiteY1"/>
                </a:cxn>
                <a:cxn ang="0">
                  <a:pos x="connsiteX2" y="connsiteY2"/>
                </a:cxn>
                <a:cxn ang="0">
                  <a:pos x="connsiteX3" y="connsiteY3"/>
                </a:cxn>
              </a:cxnLst>
              <a:rect l="l" t="t" r="r" b="b"/>
              <a:pathLst>
                <a:path w="114300" h="9525">
                  <a:moveTo>
                    <a:pt x="0" y="0"/>
                  </a:moveTo>
                  <a:lnTo>
                    <a:pt x="115757" y="0"/>
                  </a:lnTo>
                  <a:lnTo>
                    <a:pt x="115757" y="15573"/>
                  </a:lnTo>
                  <a:lnTo>
                    <a:pt x="0" y="15573"/>
                  </a:lnTo>
                  <a:close/>
                </a:path>
              </a:pathLst>
            </a:custGeom>
            <a:solidFill>
              <a:srgbClr val="0964AF">
                <a:alpha val="25000"/>
              </a:srgbClr>
            </a:solidFill>
            <a:ln w="9525" cap="flat">
              <a:noFill/>
              <a:prstDash val="solid"/>
              <a:miter/>
            </a:ln>
          </p:spPr>
          <p:txBody>
            <a:bodyPr rtlCol="0" anchor="ctr"/>
            <a:lstStyle/>
            <a:p>
              <a:endParaRPr lang="en-US"/>
            </a:p>
          </p:txBody>
        </p:sp>
        <p:sp>
          <p:nvSpPr>
            <p:cNvPr id="322" name="Freeform: Shape 263">
              <a:extLst>
                <a:ext uri="{FF2B5EF4-FFF2-40B4-BE49-F238E27FC236}">
                  <a16:creationId xmlns:a16="http://schemas.microsoft.com/office/drawing/2014/main" id="{DC00EA97-3F26-D3DE-9966-A843BEE8C0BF}"/>
                </a:ext>
              </a:extLst>
            </p:cNvPr>
            <p:cNvSpPr/>
            <p:nvPr/>
          </p:nvSpPr>
          <p:spPr>
            <a:xfrm>
              <a:off x="7773854" y="2407268"/>
              <a:ext cx="53771" cy="13443"/>
            </a:xfrm>
            <a:custGeom>
              <a:avLst/>
              <a:gdLst>
                <a:gd name="connsiteX0" fmla="*/ 0 w 38100"/>
                <a:gd name="connsiteY0" fmla="*/ 0 h 9525"/>
                <a:gd name="connsiteX1" fmla="*/ 42501 w 38100"/>
                <a:gd name="connsiteY1" fmla="*/ 0 h 9525"/>
                <a:gd name="connsiteX2" fmla="*/ 42501 w 38100"/>
                <a:gd name="connsiteY2" fmla="*/ 15583 h 9525"/>
                <a:gd name="connsiteX3" fmla="*/ 0 w 38100"/>
                <a:gd name="connsiteY3" fmla="*/ 15583 h 9525"/>
              </a:gdLst>
              <a:ahLst/>
              <a:cxnLst>
                <a:cxn ang="0">
                  <a:pos x="connsiteX0" y="connsiteY0"/>
                </a:cxn>
                <a:cxn ang="0">
                  <a:pos x="connsiteX1" y="connsiteY1"/>
                </a:cxn>
                <a:cxn ang="0">
                  <a:pos x="connsiteX2" y="connsiteY2"/>
                </a:cxn>
                <a:cxn ang="0">
                  <a:pos x="connsiteX3" y="connsiteY3"/>
                </a:cxn>
              </a:cxnLst>
              <a:rect l="l" t="t" r="r" b="b"/>
              <a:pathLst>
                <a:path w="38100" h="9525">
                  <a:moveTo>
                    <a:pt x="0" y="0"/>
                  </a:moveTo>
                  <a:lnTo>
                    <a:pt x="42501" y="0"/>
                  </a:lnTo>
                  <a:lnTo>
                    <a:pt x="42501" y="15583"/>
                  </a:lnTo>
                  <a:lnTo>
                    <a:pt x="0" y="15583"/>
                  </a:lnTo>
                  <a:close/>
                </a:path>
              </a:pathLst>
            </a:custGeom>
            <a:solidFill>
              <a:srgbClr val="0964AF">
                <a:alpha val="25000"/>
              </a:srgbClr>
            </a:solidFill>
            <a:ln w="9525" cap="flat">
              <a:noFill/>
              <a:prstDash val="solid"/>
              <a:miter/>
            </a:ln>
          </p:spPr>
          <p:txBody>
            <a:bodyPr rtlCol="0" anchor="ctr"/>
            <a:lstStyle/>
            <a:p>
              <a:endParaRPr lang="en-US"/>
            </a:p>
          </p:txBody>
        </p:sp>
        <p:sp>
          <p:nvSpPr>
            <p:cNvPr id="323" name="Freeform: Shape 264">
              <a:extLst>
                <a:ext uri="{FF2B5EF4-FFF2-40B4-BE49-F238E27FC236}">
                  <a16:creationId xmlns:a16="http://schemas.microsoft.com/office/drawing/2014/main" id="{F2FF0742-3A88-78A7-6B05-A0AFE009A452}"/>
                </a:ext>
              </a:extLst>
            </p:cNvPr>
            <p:cNvSpPr/>
            <p:nvPr/>
          </p:nvSpPr>
          <p:spPr>
            <a:xfrm>
              <a:off x="7872888" y="2379857"/>
              <a:ext cx="188200" cy="188200"/>
            </a:xfrm>
            <a:custGeom>
              <a:avLst/>
              <a:gdLst>
                <a:gd name="connsiteX0" fmla="*/ 136227 w 133350"/>
                <a:gd name="connsiteY0" fmla="*/ 68113 h 133350"/>
                <a:gd name="connsiteX1" fmla="*/ 68113 w 133350"/>
                <a:gd name="connsiteY1" fmla="*/ 136227 h 133350"/>
                <a:gd name="connsiteX2" fmla="*/ 0 w 133350"/>
                <a:gd name="connsiteY2" fmla="*/ 68113 h 133350"/>
                <a:gd name="connsiteX3" fmla="*/ 68113 w 133350"/>
                <a:gd name="connsiteY3" fmla="*/ 0 h 133350"/>
                <a:gd name="connsiteX4" fmla="*/ 136227 w 133350"/>
                <a:gd name="connsiteY4" fmla="*/ 68113 h 1333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3350" h="133350">
                  <a:moveTo>
                    <a:pt x="136227" y="68113"/>
                  </a:moveTo>
                  <a:cubicBezTo>
                    <a:pt x="136227" y="105731"/>
                    <a:pt x="105731" y="136227"/>
                    <a:pt x="68113" y="136227"/>
                  </a:cubicBezTo>
                  <a:cubicBezTo>
                    <a:pt x="30495" y="136227"/>
                    <a:pt x="0" y="105731"/>
                    <a:pt x="0" y="68113"/>
                  </a:cubicBezTo>
                  <a:cubicBezTo>
                    <a:pt x="0" y="30495"/>
                    <a:pt x="30495" y="0"/>
                    <a:pt x="68113" y="0"/>
                  </a:cubicBezTo>
                  <a:cubicBezTo>
                    <a:pt x="105731" y="0"/>
                    <a:pt x="136227" y="30495"/>
                    <a:pt x="136227" y="68113"/>
                  </a:cubicBezTo>
                  <a:close/>
                </a:path>
              </a:pathLst>
            </a:custGeom>
            <a:solidFill>
              <a:srgbClr val="0964AF">
                <a:alpha val="25000"/>
              </a:srgbClr>
            </a:solidFill>
            <a:ln w="9525" cap="flat">
              <a:noFill/>
              <a:prstDash val="solid"/>
              <a:miter/>
            </a:ln>
          </p:spPr>
          <p:txBody>
            <a:bodyPr rtlCol="0" anchor="ctr"/>
            <a:lstStyle/>
            <a:p>
              <a:endParaRPr lang="en-US"/>
            </a:p>
          </p:txBody>
        </p:sp>
        <p:sp>
          <p:nvSpPr>
            <p:cNvPr id="324" name="Freeform: Shape 265">
              <a:extLst>
                <a:ext uri="{FF2B5EF4-FFF2-40B4-BE49-F238E27FC236}">
                  <a16:creationId xmlns:a16="http://schemas.microsoft.com/office/drawing/2014/main" id="{F79F9492-2C77-9BD6-BF7A-CFC1479FC175}"/>
                </a:ext>
              </a:extLst>
            </p:cNvPr>
            <p:cNvSpPr/>
            <p:nvPr/>
          </p:nvSpPr>
          <p:spPr>
            <a:xfrm>
              <a:off x="7912504" y="2413841"/>
              <a:ext cx="107543" cy="147872"/>
            </a:xfrm>
            <a:custGeom>
              <a:avLst/>
              <a:gdLst>
                <a:gd name="connsiteX0" fmla="*/ 26641 w 76200"/>
                <a:gd name="connsiteY0" fmla="*/ 45053 h 104775"/>
                <a:gd name="connsiteX1" fmla="*/ 15497 w 76200"/>
                <a:gd name="connsiteY1" fmla="*/ 24536 h 104775"/>
                <a:gd name="connsiteX2" fmla="*/ 40034 w 76200"/>
                <a:gd name="connsiteY2" fmla="*/ 0 h 104775"/>
                <a:gd name="connsiteX3" fmla="*/ 64570 w 76200"/>
                <a:gd name="connsiteY3" fmla="*/ 24536 h 104775"/>
                <a:gd name="connsiteX4" fmla="*/ 53426 w 76200"/>
                <a:gd name="connsiteY4" fmla="*/ 45053 h 104775"/>
                <a:gd name="connsiteX5" fmla="*/ 80067 w 76200"/>
                <a:gd name="connsiteY5" fmla="*/ 78676 h 104775"/>
                <a:gd name="connsiteX6" fmla="*/ 80067 w 76200"/>
                <a:gd name="connsiteY6" fmla="*/ 99060 h 104775"/>
                <a:gd name="connsiteX7" fmla="*/ 40034 w 76200"/>
                <a:gd name="connsiteY7" fmla="*/ 112147 h 104775"/>
                <a:gd name="connsiteX8" fmla="*/ 0 w 76200"/>
                <a:gd name="connsiteY8" fmla="*/ 99060 h 104775"/>
                <a:gd name="connsiteX9" fmla="*/ 0 w 76200"/>
                <a:gd name="connsiteY9" fmla="*/ 78676 h 104775"/>
                <a:gd name="connsiteX10" fmla="*/ 26641 w 76200"/>
                <a:gd name="connsiteY10" fmla="*/ 45053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6200" h="104775">
                  <a:moveTo>
                    <a:pt x="26641" y="45053"/>
                  </a:moveTo>
                  <a:cubicBezTo>
                    <a:pt x="19945" y="40672"/>
                    <a:pt x="15497" y="33138"/>
                    <a:pt x="15497" y="24536"/>
                  </a:cubicBezTo>
                  <a:cubicBezTo>
                    <a:pt x="15497" y="10982"/>
                    <a:pt x="26479" y="0"/>
                    <a:pt x="40034" y="0"/>
                  </a:cubicBezTo>
                  <a:cubicBezTo>
                    <a:pt x="53588" y="0"/>
                    <a:pt x="64570" y="10982"/>
                    <a:pt x="64570" y="24536"/>
                  </a:cubicBezTo>
                  <a:cubicBezTo>
                    <a:pt x="64570" y="33138"/>
                    <a:pt x="60122" y="40672"/>
                    <a:pt x="53426" y="45053"/>
                  </a:cubicBezTo>
                  <a:cubicBezTo>
                    <a:pt x="68685" y="48682"/>
                    <a:pt x="80067" y="62312"/>
                    <a:pt x="80067" y="78676"/>
                  </a:cubicBezTo>
                  <a:lnTo>
                    <a:pt x="80067" y="99060"/>
                  </a:lnTo>
                  <a:cubicBezTo>
                    <a:pt x="68818" y="107251"/>
                    <a:pt x="55007" y="112147"/>
                    <a:pt x="40034" y="112147"/>
                  </a:cubicBezTo>
                  <a:cubicBezTo>
                    <a:pt x="25051" y="112147"/>
                    <a:pt x="11249" y="107251"/>
                    <a:pt x="0" y="99060"/>
                  </a:cubicBezTo>
                  <a:lnTo>
                    <a:pt x="0" y="78676"/>
                  </a:lnTo>
                  <a:cubicBezTo>
                    <a:pt x="0" y="62312"/>
                    <a:pt x="11392" y="48682"/>
                    <a:pt x="26641" y="45053"/>
                  </a:cubicBezTo>
                  <a:close/>
                </a:path>
              </a:pathLst>
            </a:custGeom>
            <a:solidFill>
              <a:srgbClr val="0964AF">
                <a:alpha val="19000"/>
              </a:srgbClr>
            </a:solidFill>
            <a:ln w="9525" cap="flat">
              <a:noFill/>
              <a:prstDash val="solid"/>
              <a:miter/>
            </a:ln>
          </p:spPr>
          <p:txBody>
            <a:bodyPr rtlCol="0" anchor="ctr"/>
            <a:lstStyle/>
            <a:p>
              <a:endParaRPr lang="en-US"/>
            </a:p>
          </p:txBody>
        </p:sp>
        <p:sp>
          <p:nvSpPr>
            <p:cNvPr id="325" name="Freeform: Shape 266">
              <a:extLst>
                <a:ext uri="{FF2B5EF4-FFF2-40B4-BE49-F238E27FC236}">
                  <a16:creationId xmlns:a16="http://schemas.microsoft.com/office/drawing/2014/main" id="{471B2BCE-0C7C-0C3B-0013-49ED06F144B0}"/>
                </a:ext>
              </a:extLst>
            </p:cNvPr>
            <p:cNvSpPr/>
            <p:nvPr/>
          </p:nvSpPr>
          <p:spPr>
            <a:xfrm>
              <a:off x="7441305" y="2061328"/>
              <a:ext cx="120986" cy="120986"/>
            </a:xfrm>
            <a:custGeom>
              <a:avLst/>
              <a:gdLst>
                <a:gd name="connsiteX0" fmla="*/ 94717 w 85725"/>
                <a:gd name="connsiteY0" fmla="*/ 47358 h 85725"/>
                <a:gd name="connsiteX1" fmla="*/ 47358 w 85725"/>
                <a:gd name="connsiteY1" fmla="*/ 94717 h 85725"/>
                <a:gd name="connsiteX2" fmla="*/ 0 w 85725"/>
                <a:gd name="connsiteY2" fmla="*/ 47358 h 85725"/>
                <a:gd name="connsiteX3" fmla="*/ 47358 w 85725"/>
                <a:gd name="connsiteY3" fmla="*/ 0 h 85725"/>
                <a:gd name="connsiteX4" fmla="*/ 94717 w 85725"/>
                <a:gd name="connsiteY4" fmla="*/ 47358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 h="85725">
                  <a:moveTo>
                    <a:pt x="94717" y="47358"/>
                  </a:moveTo>
                  <a:cubicBezTo>
                    <a:pt x="94717" y="73513"/>
                    <a:pt x="73513" y="94717"/>
                    <a:pt x="47358" y="94717"/>
                  </a:cubicBezTo>
                  <a:cubicBezTo>
                    <a:pt x="21203" y="94717"/>
                    <a:pt x="0" y="73513"/>
                    <a:pt x="0" y="47358"/>
                  </a:cubicBezTo>
                  <a:cubicBezTo>
                    <a:pt x="0" y="21203"/>
                    <a:pt x="21203" y="0"/>
                    <a:pt x="47358" y="0"/>
                  </a:cubicBezTo>
                  <a:cubicBezTo>
                    <a:pt x="73514" y="0"/>
                    <a:pt x="94717" y="21203"/>
                    <a:pt x="94717" y="47358"/>
                  </a:cubicBezTo>
                  <a:close/>
                </a:path>
              </a:pathLst>
            </a:custGeom>
            <a:solidFill>
              <a:srgbClr val="FE7D90"/>
            </a:solidFill>
            <a:ln w="9525" cap="flat">
              <a:noFill/>
              <a:prstDash val="solid"/>
              <a:miter/>
            </a:ln>
          </p:spPr>
          <p:txBody>
            <a:bodyPr rtlCol="0" anchor="ctr"/>
            <a:lstStyle/>
            <a:p>
              <a:endParaRPr lang="en-US"/>
            </a:p>
          </p:txBody>
        </p:sp>
        <p:sp>
          <p:nvSpPr>
            <p:cNvPr id="326" name="Freeform: Shape 267">
              <a:extLst>
                <a:ext uri="{FF2B5EF4-FFF2-40B4-BE49-F238E27FC236}">
                  <a16:creationId xmlns:a16="http://schemas.microsoft.com/office/drawing/2014/main" id="{55EDEB08-E636-935E-2407-EEC48ABAC76F}"/>
                </a:ext>
              </a:extLst>
            </p:cNvPr>
            <p:cNvSpPr/>
            <p:nvPr/>
          </p:nvSpPr>
          <p:spPr>
            <a:xfrm>
              <a:off x="7479658" y="2120182"/>
              <a:ext cx="53771" cy="26886"/>
            </a:xfrm>
            <a:custGeom>
              <a:avLst/>
              <a:gdLst>
                <a:gd name="connsiteX0" fmla="*/ 0 w 38100"/>
                <a:gd name="connsiteY0" fmla="*/ 0 h 19050"/>
                <a:gd name="connsiteX1" fmla="*/ 10630 w 38100"/>
                <a:gd name="connsiteY1" fmla="*/ 23708 h 19050"/>
                <a:gd name="connsiteX2" fmla="*/ 46215 w 38100"/>
                <a:gd name="connsiteY2" fmla="*/ 1695 h 19050"/>
              </a:gdLst>
              <a:ahLst/>
              <a:cxnLst>
                <a:cxn ang="0">
                  <a:pos x="connsiteX0" y="connsiteY0"/>
                </a:cxn>
                <a:cxn ang="0">
                  <a:pos x="connsiteX1" y="connsiteY1"/>
                </a:cxn>
                <a:cxn ang="0">
                  <a:pos x="connsiteX2" y="connsiteY2"/>
                </a:cxn>
              </a:cxnLst>
              <a:rect l="l" t="t" r="r" b="b"/>
              <a:pathLst>
                <a:path w="38100" h="19050">
                  <a:moveTo>
                    <a:pt x="0" y="0"/>
                  </a:moveTo>
                  <a:lnTo>
                    <a:pt x="10630" y="23708"/>
                  </a:lnTo>
                  <a:lnTo>
                    <a:pt x="46215" y="1695"/>
                  </a:lnTo>
                </a:path>
              </a:pathLst>
            </a:custGeom>
            <a:noFill/>
            <a:ln w="10062" cap="rnd">
              <a:solidFill>
                <a:srgbClr val="FFFFFF"/>
              </a:solidFill>
              <a:prstDash val="solid"/>
              <a:round/>
            </a:ln>
          </p:spPr>
          <p:txBody>
            <a:bodyPr rtlCol="0" anchor="ctr"/>
            <a:lstStyle/>
            <a:p>
              <a:endParaRPr lang="en-US"/>
            </a:p>
          </p:txBody>
        </p:sp>
        <p:sp>
          <p:nvSpPr>
            <p:cNvPr id="327" name="Freeform: Shape 268">
              <a:extLst>
                <a:ext uri="{FF2B5EF4-FFF2-40B4-BE49-F238E27FC236}">
                  <a16:creationId xmlns:a16="http://schemas.microsoft.com/office/drawing/2014/main" id="{755DCB88-2D1D-5EBC-FF11-50D9DD500091}"/>
                </a:ext>
              </a:extLst>
            </p:cNvPr>
            <p:cNvSpPr/>
            <p:nvPr/>
          </p:nvSpPr>
          <p:spPr>
            <a:xfrm>
              <a:off x="10032714" y="1565798"/>
              <a:ext cx="120986" cy="120986"/>
            </a:xfrm>
            <a:custGeom>
              <a:avLst/>
              <a:gdLst>
                <a:gd name="connsiteX0" fmla="*/ 94717 w 85725"/>
                <a:gd name="connsiteY0" fmla="*/ 47358 h 85725"/>
                <a:gd name="connsiteX1" fmla="*/ 47358 w 85725"/>
                <a:gd name="connsiteY1" fmla="*/ 94717 h 85725"/>
                <a:gd name="connsiteX2" fmla="*/ 0 w 85725"/>
                <a:gd name="connsiteY2" fmla="*/ 47358 h 85725"/>
                <a:gd name="connsiteX3" fmla="*/ 47358 w 85725"/>
                <a:gd name="connsiteY3" fmla="*/ 0 h 85725"/>
                <a:gd name="connsiteX4" fmla="*/ 94717 w 85725"/>
                <a:gd name="connsiteY4" fmla="*/ 47358 h 85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725" h="85725">
                  <a:moveTo>
                    <a:pt x="94717" y="47358"/>
                  </a:moveTo>
                  <a:cubicBezTo>
                    <a:pt x="94717" y="73513"/>
                    <a:pt x="73513" y="94717"/>
                    <a:pt x="47358" y="94717"/>
                  </a:cubicBezTo>
                  <a:cubicBezTo>
                    <a:pt x="21203" y="94717"/>
                    <a:pt x="0" y="73513"/>
                    <a:pt x="0" y="47358"/>
                  </a:cubicBezTo>
                  <a:cubicBezTo>
                    <a:pt x="0" y="21203"/>
                    <a:pt x="21203" y="0"/>
                    <a:pt x="47358" y="0"/>
                  </a:cubicBezTo>
                  <a:cubicBezTo>
                    <a:pt x="73514" y="0"/>
                    <a:pt x="94717" y="21203"/>
                    <a:pt x="94717" y="47358"/>
                  </a:cubicBezTo>
                  <a:close/>
                </a:path>
              </a:pathLst>
            </a:custGeom>
            <a:solidFill>
              <a:srgbClr val="FE7D90"/>
            </a:solidFill>
            <a:ln w="9525" cap="flat">
              <a:noFill/>
              <a:prstDash val="solid"/>
              <a:miter/>
            </a:ln>
          </p:spPr>
          <p:txBody>
            <a:bodyPr rtlCol="0" anchor="ctr"/>
            <a:lstStyle/>
            <a:p>
              <a:endParaRPr lang="en-US"/>
            </a:p>
          </p:txBody>
        </p:sp>
        <p:sp>
          <p:nvSpPr>
            <p:cNvPr id="328" name="Freeform: Shape 269">
              <a:extLst>
                <a:ext uri="{FF2B5EF4-FFF2-40B4-BE49-F238E27FC236}">
                  <a16:creationId xmlns:a16="http://schemas.microsoft.com/office/drawing/2014/main" id="{34C07BBA-4692-8005-7953-98A22A434B38}"/>
                </a:ext>
              </a:extLst>
            </p:cNvPr>
            <p:cNvSpPr/>
            <p:nvPr/>
          </p:nvSpPr>
          <p:spPr>
            <a:xfrm>
              <a:off x="10073755" y="1602738"/>
              <a:ext cx="40329" cy="53771"/>
            </a:xfrm>
            <a:custGeom>
              <a:avLst/>
              <a:gdLst>
                <a:gd name="connsiteX0" fmla="*/ 0 w 28575"/>
                <a:gd name="connsiteY0" fmla="*/ 31442 h 38100"/>
                <a:gd name="connsiteX1" fmla="*/ 24260 w 28575"/>
                <a:gd name="connsiteY1" fmla="*/ 40710 h 38100"/>
                <a:gd name="connsiteX2" fmla="*/ 33909 w 28575"/>
                <a:gd name="connsiteY2" fmla="*/ 0 h 38100"/>
              </a:gdLst>
              <a:ahLst/>
              <a:cxnLst>
                <a:cxn ang="0">
                  <a:pos x="connsiteX0" y="connsiteY0"/>
                </a:cxn>
                <a:cxn ang="0">
                  <a:pos x="connsiteX1" y="connsiteY1"/>
                </a:cxn>
                <a:cxn ang="0">
                  <a:pos x="connsiteX2" y="connsiteY2"/>
                </a:cxn>
              </a:cxnLst>
              <a:rect l="l" t="t" r="r" b="b"/>
              <a:pathLst>
                <a:path w="28575" h="38100">
                  <a:moveTo>
                    <a:pt x="0" y="31442"/>
                  </a:moveTo>
                  <a:lnTo>
                    <a:pt x="24260" y="40710"/>
                  </a:lnTo>
                  <a:lnTo>
                    <a:pt x="33909" y="0"/>
                  </a:lnTo>
                </a:path>
              </a:pathLst>
            </a:custGeom>
            <a:noFill/>
            <a:ln w="10062" cap="rnd">
              <a:solidFill>
                <a:srgbClr val="FFFFFF"/>
              </a:solidFill>
              <a:prstDash val="solid"/>
              <a:round/>
            </a:ln>
          </p:spPr>
          <p:txBody>
            <a:bodyPr rtlCol="0" anchor="ctr"/>
            <a:lstStyle/>
            <a:p>
              <a:endParaRPr lang="en-US"/>
            </a:p>
          </p:txBody>
        </p:sp>
        <p:sp>
          <p:nvSpPr>
            <p:cNvPr id="329" name="Freeform: Shape 270">
              <a:extLst>
                <a:ext uri="{FF2B5EF4-FFF2-40B4-BE49-F238E27FC236}">
                  <a16:creationId xmlns:a16="http://schemas.microsoft.com/office/drawing/2014/main" id="{A56DC97B-781A-62BD-B73E-D2E04F854C44}"/>
                </a:ext>
              </a:extLst>
            </p:cNvPr>
            <p:cNvSpPr/>
            <p:nvPr/>
          </p:nvSpPr>
          <p:spPr>
            <a:xfrm>
              <a:off x="10608929" y="3739134"/>
              <a:ext cx="403286" cy="403286"/>
            </a:xfrm>
            <a:custGeom>
              <a:avLst/>
              <a:gdLst>
                <a:gd name="connsiteX0" fmla="*/ 291751 w 285750"/>
                <a:gd name="connsiteY0" fmla="*/ 145875 h 285750"/>
                <a:gd name="connsiteX1" fmla="*/ 145875 w 285750"/>
                <a:gd name="connsiteY1" fmla="*/ 291751 h 285750"/>
                <a:gd name="connsiteX2" fmla="*/ 0 w 285750"/>
                <a:gd name="connsiteY2" fmla="*/ 145875 h 285750"/>
                <a:gd name="connsiteX3" fmla="*/ 145875 w 285750"/>
                <a:gd name="connsiteY3" fmla="*/ 0 h 285750"/>
                <a:gd name="connsiteX4" fmla="*/ 291751 w 285750"/>
                <a:gd name="connsiteY4" fmla="*/ 145875 h 285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0" h="285750">
                  <a:moveTo>
                    <a:pt x="291751" y="145875"/>
                  </a:moveTo>
                  <a:cubicBezTo>
                    <a:pt x="291751" y="226440"/>
                    <a:pt x="226440" y="291751"/>
                    <a:pt x="145875" y="291751"/>
                  </a:cubicBezTo>
                  <a:cubicBezTo>
                    <a:pt x="65311" y="291751"/>
                    <a:pt x="0" y="226440"/>
                    <a:pt x="0" y="145875"/>
                  </a:cubicBezTo>
                  <a:cubicBezTo>
                    <a:pt x="0" y="65311"/>
                    <a:pt x="65311" y="0"/>
                    <a:pt x="145875" y="0"/>
                  </a:cubicBezTo>
                  <a:cubicBezTo>
                    <a:pt x="226440" y="0"/>
                    <a:pt x="291751" y="65311"/>
                    <a:pt x="291751" y="145875"/>
                  </a:cubicBezTo>
                  <a:close/>
                </a:path>
              </a:pathLst>
            </a:custGeom>
            <a:solidFill>
              <a:srgbClr val="FFFFFF"/>
            </a:solidFill>
            <a:ln w="20124" cap="rnd">
              <a:solidFill>
                <a:srgbClr val="FE7D90"/>
              </a:solidFill>
              <a:prstDash val="solid"/>
              <a:round/>
            </a:ln>
          </p:spPr>
          <p:txBody>
            <a:bodyPr rtlCol="0" anchor="ctr"/>
            <a:lstStyle/>
            <a:p>
              <a:endParaRPr lang="en-US"/>
            </a:p>
          </p:txBody>
        </p:sp>
        <p:sp>
          <p:nvSpPr>
            <p:cNvPr id="330" name="Freeform: Shape 271">
              <a:extLst>
                <a:ext uri="{FF2B5EF4-FFF2-40B4-BE49-F238E27FC236}">
                  <a16:creationId xmlns:a16="http://schemas.microsoft.com/office/drawing/2014/main" id="{7F07E8A5-09C4-B658-0B9D-1BB88CDB1144}"/>
                </a:ext>
              </a:extLst>
            </p:cNvPr>
            <p:cNvSpPr/>
            <p:nvPr/>
          </p:nvSpPr>
          <p:spPr>
            <a:xfrm>
              <a:off x="10670484" y="3800689"/>
              <a:ext cx="282300" cy="282300"/>
            </a:xfrm>
            <a:custGeom>
              <a:avLst/>
              <a:gdLst>
                <a:gd name="connsiteX0" fmla="*/ 204521 w 200025"/>
                <a:gd name="connsiteY0" fmla="*/ 102260 h 200025"/>
                <a:gd name="connsiteX1" fmla="*/ 102260 w 200025"/>
                <a:gd name="connsiteY1" fmla="*/ 204521 h 200025"/>
                <a:gd name="connsiteX2" fmla="*/ -1 w 200025"/>
                <a:gd name="connsiteY2" fmla="*/ 102260 h 200025"/>
                <a:gd name="connsiteX3" fmla="*/ 102260 w 200025"/>
                <a:gd name="connsiteY3" fmla="*/ 0 h 200025"/>
                <a:gd name="connsiteX4" fmla="*/ 204521 w 200025"/>
                <a:gd name="connsiteY4" fmla="*/ 102260 h 2000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0025" h="200025">
                  <a:moveTo>
                    <a:pt x="204521" y="102260"/>
                  </a:moveTo>
                  <a:cubicBezTo>
                    <a:pt x="204521" y="158737"/>
                    <a:pt x="158737" y="204521"/>
                    <a:pt x="102260" y="204521"/>
                  </a:cubicBezTo>
                  <a:cubicBezTo>
                    <a:pt x="45783" y="204521"/>
                    <a:pt x="-1" y="158737"/>
                    <a:pt x="-1" y="102260"/>
                  </a:cubicBezTo>
                  <a:cubicBezTo>
                    <a:pt x="-1" y="45784"/>
                    <a:pt x="45783" y="0"/>
                    <a:pt x="102260" y="0"/>
                  </a:cubicBezTo>
                  <a:cubicBezTo>
                    <a:pt x="158737" y="0"/>
                    <a:pt x="204521" y="45784"/>
                    <a:pt x="204521" y="102260"/>
                  </a:cubicBezTo>
                  <a:close/>
                </a:path>
              </a:pathLst>
            </a:custGeom>
            <a:noFill/>
            <a:ln w="20124" cap="rnd">
              <a:solidFill>
                <a:srgbClr val="FE7D90"/>
              </a:solidFill>
              <a:prstDash val="solid"/>
              <a:round/>
            </a:ln>
          </p:spPr>
          <p:txBody>
            <a:bodyPr rtlCol="0" anchor="ctr"/>
            <a:lstStyle/>
            <a:p>
              <a:endParaRPr lang="en-US"/>
            </a:p>
          </p:txBody>
        </p:sp>
        <p:sp>
          <p:nvSpPr>
            <p:cNvPr id="331" name="Freeform: Shape 272">
              <a:extLst>
                <a:ext uri="{FF2B5EF4-FFF2-40B4-BE49-F238E27FC236}">
                  <a16:creationId xmlns:a16="http://schemas.microsoft.com/office/drawing/2014/main" id="{21B52570-FC45-EDF7-DC83-74E52E255C4F}"/>
                </a:ext>
              </a:extLst>
            </p:cNvPr>
            <p:cNvSpPr/>
            <p:nvPr/>
          </p:nvSpPr>
          <p:spPr>
            <a:xfrm>
              <a:off x="10733316" y="3863520"/>
              <a:ext cx="161314" cy="161314"/>
            </a:xfrm>
            <a:custGeom>
              <a:avLst/>
              <a:gdLst>
                <a:gd name="connsiteX0" fmla="*/ 115481 w 114300"/>
                <a:gd name="connsiteY0" fmla="*/ 57741 h 114300"/>
                <a:gd name="connsiteX1" fmla="*/ 57741 w 114300"/>
                <a:gd name="connsiteY1" fmla="*/ 115481 h 114300"/>
                <a:gd name="connsiteX2" fmla="*/ 0 w 114300"/>
                <a:gd name="connsiteY2" fmla="*/ 57741 h 114300"/>
                <a:gd name="connsiteX3" fmla="*/ 57741 w 114300"/>
                <a:gd name="connsiteY3" fmla="*/ 0 h 114300"/>
                <a:gd name="connsiteX4" fmla="*/ 115481 w 114300"/>
                <a:gd name="connsiteY4" fmla="*/ 57741 h 114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4300" h="114300">
                  <a:moveTo>
                    <a:pt x="115481" y="57741"/>
                  </a:moveTo>
                  <a:cubicBezTo>
                    <a:pt x="115481" y="89630"/>
                    <a:pt x="89630" y="115481"/>
                    <a:pt x="57741" y="115481"/>
                  </a:cubicBezTo>
                  <a:cubicBezTo>
                    <a:pt x="25851" y="115481"/>
                    <a:pt x="0" y="89630"/>
                    <a:pt x="0" y="57741"/>
                  </a:cubicBezTo>
                  <a:cubicBezTo>
                    <a:pt x="0" y="25851"/>
                    <a:pt x="25851" y="0"/>
                    <a:pt x="57741" y="0"/>
                  </a:cubicBezTo>
                  <a:cubicBezTo>
                    <a:pt x="89630" y="0"/>
                    <a:pt x="115481" y="25851"/>
                    <a:pt x="115481" y="57741"/>
                  </a:cubicBezTo>
                  <a:close/>
                </a:path>
              </a:pathLst>
            </a:custGeom>
            <a:noFill/>
            <a:ln w="20124" cap="rnd">
              <a:solidFill>
                <a:srgbClr val="FE7D90"/>
              </a:solidFill>
              <a:prstDash val="solid"/>
              <a:round/>
            </a:ln>
          </p:spPr>
          <p:txBody>
            <a:bodyPr rtlCol="0" anchor="ctr"/>
            <a:lstStyle/>
            <a:p>
              <a:endParaRPr lang="en-US"/>
            </a:p>
          </p:txBody>
        </p:sp>
        <p:sp>
          <p:nvSpPr>
            <p:cNvPr id="332" name="Freeform: Shape 273">
              <a:extLst>
                <a:ext uri="{FF2B5EF4-FFF2-40B4-BE49-F238E27FC236}">
                  <a16:creationId xmlns:a16="http://schemas.microsoft.com/office/drawing/2014/main" id="{0E80E60E-54A0-31CA-A07F-B36C5FCADAB9}"/>
                </a:ext>
              </a:extLst>
            </p:cNvPr>
            <p:cNvSpPr/>
            <p:nvPr/>
          </p:nvSpPr>
          <p:spPr>
            <a:xfrm>
              <a:off x="10780232" y="3910437"/>
              <a:ext cx="67214" cy="67214"/>
            </a:xfrm>
            <a:custGeom>
              <a:avLst/>
              <a:gdLst>
                <a:gd name="connsiteX0" fmla="*/ 48996 w 47625"/>
                <a:gd name="connsiteY0" fmla="*/ 24498 h 47625"/>
                <a:gd name="connsiteX1" fmla="*/ 24498 w 47625"/>
                <a:gd name="connsiteY1" fmla="*/ 48997 h 47625"/>
                <a:gd name="connsiteX2" fmla="*/ -1 w 47625"/>
                <a:gd name="connsiteY2" fmla="*/ 24498 h 47625"/>
                <a:gd name="connsiteX3" fmla="*/ 24498 w 47625"/>
                <a:gd name="connsiteY3" fmla="*/ 0 h 47625"/>
                <a:gd name="connsiteX4" fmla="*/ 48996 w 47625"/>
                <a:gd name="connsiteY4" fmla="*/ 24498 h 47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47625">
                  <a:moveTo>
                    <a:pt x="48996" y="24498"/>
                  </a:moveTo>
                  <a:cubicBezTo>
                    <a:pt x="48996" y="38028"/>
                    <a:pt x="38028" y="48997"/>
                    <a:pt x="24498" y="48997"/>
                  </a:cubicBezTo>
                  <a:cubicBezTo>
                    <a:pt x="10968" y="48997"/>
                    <a:pt x="-1" y="38028"/>
                    <a:pt x="-1" y="24498"/>
                  </a:cubicBezTo>
                  <a:cubicBezTo>
                    <a:pt x="-1" y="10968"/>
                    <a:pt x="10968" y="0"/>
                    <a:pt x="24498" y="0"/>
                  </a:cubicBezTo>
                  <a:cubicBezTo>
                    <a:pt x="38028" y="0"/>
                    <a:pt x="48996" y="10968"/>
                    <a:pt x="48996" y="24498"/>
                  </a:cubicBezTo>
                  <a:close/>
                </a:path>
              </a:pathLst>
            </a:custGeom>
            <a:solidFill>
              <a:srgbClr val="FE7D90"/>
            </a:solidFill>
            <a:ln w="9525" cap="flat">
              <a:noFill/>
              <a:prstDash val="solid"/>
              <a:miter/>
            </a:ln>
          </p:spPr>
          <p:txBody>
            <a:bodyPr rtlCol="0" anchor="ctr"/>
            <a:lstStyle/>
            <a:p>
              <a:endParaRPr lang="en-US"/>
            </a:p>
          </p:txBody>
        </p:sp>
        <p:sp>
          <p:nvSpPr>
            <p:cNvPr id="333" name="Freeform: Shape 274">
              <a:extLst>
                <a:ext uri="{FF2B5EF4-FFF2-40B4-BE49-F238E27FC236}">
                  <a16:creationId xmlns:a16="http://schemas.microsoft.com/office/drawing/2014/main" id="{C7FF0B09-D777-4F3A-D920-B2B356236E0D}"/>
                </a:ext>
              </a:extLst>
            </p:cNvPr>
            <p:cNvSpPr/>
            <p:nvPr/>
          </p:nvSpPr>
          <p:spPr>
            <a:xfrm>
              <a:off x="10814806" y="3679636"/>
              <a:ext cx="255415" cy="255415"/>
            </a:xfrm>
            <a:custGeom>
              <a:avLst/>
              <a:gdLst>
                <a:gd name="connsiteX0" fmla="*/ 0 w 180975"/>
                <a:gd name="connsiteY0" fmla="*/ 188033 h 180975"/>
                <a:gd name="connsiteX1" fmla="*/ 188033 w 180975"/>
                <a:gd name="connsiteY1" fmla="*/ 0 h 180975"/>
              </a:gdLst>
              <a:ahLst/>
              <a:cxnLst>
                <a:cxn ang="0">
                  <a:pos x="connsiteX0" y="connsiteY0"/>
                </a:cxn>
                <a:cxn ang="0">
                  <a:pos x="connsiteX1" y="connsiteY1"/>
                </a:cxn>
              </a:cxnLst>
              <a:rect l="l" t="t" r="r" b="b"/>
              <a:pathLst>
                <a:path w="180975" h="180975">
                  <a:moveTo>
                    <a:pt x="0" y="188033"/>
                  </a:moveTo>
                  <a:lnTo>
                    <a:pt x="188033" y="0"/>
                  </a:lnTo>
                </a:path>
              </a:pathLst>
            </a:custGeom>
            <a:ln w="10062" cap="flat">
              <a:solidFill>
                <a:srgbClr val="2F3F91"/>
              </a:solidFill>
              <a:prstDash val="solid"/>
              <a:miter/>
            </a:ln>
          </p:spPr>
          <p:txBody>
            <a:bodyPr rtlCol="0" anchor="ctr"/>
            <a:lstStyle/>
            <a:p>
              <a:endParaRPr lang="en-US"/>
            </a:p>
          </p:txBody>
        </p:sp>
        <p:sp>
          <p:nvSpPr>
            <p:cNvPr id="334" name="Freeform: Shape 275">
              <a:extLst>
                <a:ext uri="{FF2B5EF4-FFF2-40B4-BE49-F238E27FC236}">
                  <a16:creationId xmlns:a16="http://schemas.microsoft.com/office/drawing/2014/main" id="{482C2C27-19F4-36BD-801A-3C5A58EF1A49}"/>
                </a:ext>
              </a:extLst>
            </p:cNvPr>
            <p:cNvSpPr/>
            <p:nvPr/>
          </p:nvSpPr>
          <p:spPr>
            <a:xfrm>
              <a:off x="11075585" y="3636538"/>
              <a:ext cx="40329" cy="40329"/>
            </a:xfrm>
            <a:custGeom>
              <a:avLst/>
              <a:gdLst>
                <a:gd name="connsiteX0" fmla="*/ 33509 w 28575"/>
                <a:gd name="connsiteY0" fmla="*/ 33490 h 28575"/>
                <a:gd name="connsiteX1" fmla="*/ 0 w 28575"/>
                <a:gd name="connsiteY1" fmla="*/ 33490 h 28575"/>
                <a:gd name="connsiteX2" fmla="*/ 0 w 28575"/>
                <a:gd name="connsiteY2" fmla="*/ 0 h 28575"/>
              </a:gdLst>
              <a:ahLst/>
              <a:cxnLst>
                <a:cxn ang="0">
                  <a:pos x="connsiteX0" y="connsiteY0"/>
                </a:cxn>
                <a:cxn ang="0">
                  <a:pos x="connsiteX1" y="connsiteY1"/>
                </a:cxn>
                <a:cxn ang="0">
                  <a:pos x="connsiteX2" y="connsiteY2"/>
                </a:cxn>
              </a:cxnLst>
              <a:rect l="l" t="t" r="r" b="b"/>
              <a:pathLst>
                <a:path w="28575" h="28575">
                  <a:moveTo>
                    <a:pt x="33509" y="33490"/>
                  </a:moveTo>
                  <a:lnTo>
                    <a:pt x="0" y="33490"/>
                  </a:lnTo>
                  <a:lnTo>
                    <a:pt x="0" y="0"/>
                  </a:lnTo>
                </a:path>
              </a:pathLst>
            </a:custGeom>
            <a:noFill/>
            <a:ln w="10062" cap="flat">
              <a:solidFill>
                <a:srgbClr val="2F3F91"/>
              </a:solidFill>
              <a:prstDash val="solid"/>
              <a:miter/>
            </a:ln>
          </p:spPr>
          <p:txBody>
            <a:bodyPr rtlCol="0" anchor="ctr"/>
            <a:lstStyle/>
            <a:p>
              <a:endParaRPr lang="en-US"/>
            </a:p>
          </p:txBody>
        </p:sp>
        <p:sp>
          <p:nvSpPr>
            <p:cNvPr id="335" name="Freeform: Shape 276">
              <a:extLst>
                <a:ext uri="{FF2B5EF4-FFF2-40B4-BE49-F238E27FC236}">
                  <a16:creationId xmlns:a16="http://schemas.microsoft.com/office/drawing/2014/main" id="{4213B5E8-566E-6942-F03A-82F9E0227323}"/>
                </a:ext>
              </a:extLst>
            </p:cNvPr>
            <p:cNvSpPr/>
            <p:nvPr/>
          </p:nvSpPr>
          <p:spPr>
            <a:xfrm>
              <a:off x="11051939" y="3660171"/>
              <a:ext cx="40329" cy="40329"/>
            </a:xfrm>
            <a:custGeom>
              <a:avLst/>
              <a:gdLst>
                <a:gd name="connsiteX0" fmla="*/ 33508 w 28575"/>
                <a:gd name="connsiteY0" fmla="*/ 33499 h 28575"/>
                <a:gd name="connsiteX1" fmla="*/ 0 w 28575"/>
                <a:gd name="connsiteY1" fmla="*/ 33499 h 28575"/>
                <a:gd name="connsiteX2" fmla="*/ 0 w 28575"/>
                <a:gd name="connsiteY2" fmla="*/ 0 h 28575"/>
              </a:gdLst>
              <a:ahLst/>
              <a:cxnLst>
                <a:cxn ang="0">
                  <a:pos x="connsiteX0" y="connsiteY0"/>
                </a:cxn>
                <a:cxn ang="0">
                  <a:pos x="connsiteX1" y="connsiteY1"/>
                </a:cxn>
                <a:cxn ang="0">
                  <a:pos x="connsiteX2" y="connsiteY2"/>
                </a:cxn>
              </a:cxnLst>
              <a:rect l="l" t="t" r="r" b="b"/>
              <a:pathLst>
                <a:path w="28575" h="28575">
                  <a:moveTo>
                    <a:pt x="33508" y="33499"/>
                  </a:moveTo>
                  <a:lnTo>
                    <a:pt x="0" y="33499"/>
                  </a:lnTo>
                  <a:lnTo>
                    <a:pt x="0" y="0"/>
                  </a:lnTo>
                </a:path>
              </a:pathLst>
            </a:custGeom>
            <a:noFill/>
            <a:ln w="10062" cap="flat">
              <a:solidFill>
                <a:srgbClr val="2F3F91"/>
              </a:solidFill>
              <a:prstDash val="solid"/>
              <a:miter/>
            </a:ln>
          </p:spPr>
          <p:txBody>
            <a:bodyPr rtlCol="0" anchor="ctr"/>
            <a:lstStyle/>
            <a:p>
              <a:endParaRPr lang="en-US"/>
            </a:p>
          </p:txBody>
        </p:sp>
        <p:sp>
          <p:nvSpPr>
            <p:cNvPr id="336" name="Freeform: Shape 277">
              <a:extLst>
                <a:ext uri="{FF2B5EF4-FFF2-40B4-BE49-F238E27FC236}">
                  <a16:creationId xmlns:a16="http://schemas.microsoft.com/office/drawing/2014/main" id="{FD80FCDD-19F7-654B-BE8E-86834AB0EFC5}"/>
                </a:ext>
              </a:extLst>
            </p:cNvPr>
            <p:cNvSpPr/>
            <p:nvPr/>
          </p:nvSpPr>
          <p:spPr>
            <a:xfrm>
              <a:off x="11027957" y="3684152"/>
              <a:ext cx="40329" cy="40329"/>
            </a:xfrm>
            <a:custGeom>
              <a:avLst/>
              <a:gdLst>
                <a:gd name="connsiteX0" fmla="*/ 33508 w 28575"/>
                <a:gd name="connsiteY0" fmla="*/ 33499 h 28575"/>
                <a:gd name="connsiteX1" fmla="*/ 0 w 28575"/>
                <a:gd name="connsiteY1" fmla="*/ 33499 h 28575"/>
                <a:gd name="connsiteX2" fmla="*/ 0 w 28575"/>
                <a:gd name="connsiteY2" fmla="*/ 0 h 28575"/>
              </a:gdLst>
              <a:ahLst/>
              <a:cxnLst>
                <a:cxn ang="0">
                  <a:pos x="connsiteX0" y="connsiteY0"/>
                </a:cxn>
                <a:cxn ang="0">
                  <a:pos x="connsiteX1" y="connsiteY1"/>
                </a:cxn>
                <a:cxn ang="0">
                  <a:pos x="connsiteX2" y="connsiteY2"/>
                </a:cxn>
              </a:cxnLst>
              <a:rect l="l" t="t" r="r" b="b"/>
              <a:pathLst>
                <a:path w="28575" h="28575">
                  <a:moveTo>
                    <a:pt x="33508" y="33499"/>
                  </a:moveTo>
                  <a:lnTo>
                    <a:pt x="0" y="33499"/>
                  </a:lnTo>
                  <a:lnTo>
                    <a:pt x="0" y="0"/>
                  </a:lnTo>
                </a:path>
              </a:pathLst>
            </a:custGeom>
            <a:noFill/>
            <a:ln w="10062" cap="flat">
              <a:solidFill>
                <a:srgbClr val="2F3F91"/>
              </a:solidFill>
              <a:prstDash val="solid"/>
              <a:miter/>
            </a:ln>
          </p:spPr>
          <p:txBody>
            <a:bodyPr rtlCol="0" anchor="ctr"/>
            <a:lstStyle/>
            <a:p>
              <a:endParaRPr lang="en-US"/>
            </a:p>
          </p:txBody>
        </p:sp>
        <p:sp>
          <p:nvSpPr>
            <p:cNvPr id="337" name="Freeform: Shape 278">
              <a:extLst>
                <a:ext uri="{FF2B5EF4-FFF2-40B4-BE49-F238E27FC236}">
                  <a16:creationId xmlns:a16="http://schemas.microsoft.com/office/drawing/2014/main" id="{A91A4663-C701-1D7F-3DA6-62FB202CA35A}"/>
                </a:ext>
              </a:extLst>
            </p:cNvPr>
            <p:cNvSpPr/>
            <p:nvPr/>
          </p:nvSpPr>
          <p:spPr>
            <a:xfrm>
              <a:off x="10812991" y="3899131"/>
              <a:ext cx="40329" cy="40329"/>
            </a:xfrm>
            <a:custGeom>
              <a:avLst/>
              <a:gdLst>
                <a:gd name="connsiteX0" fmla="*/ 33509 w 28575"/>
                <a:gd name="connsiteY0" fmla="*/ 33499 h 28575"/>
                <a:gd name="connsiteX1" fmla="*/ 0 w 28575"/>
                <a:gd name="connsiteY1" fmla="*/ 33499 h 28575"/>
                <a:gd name="connsiteX2" fmla="*/ 0 w 28575"/>
                <a:gd name="connsiteY2" fmla="*/ 0 h 28575"/>
              </a:gdLst>
              <a:ahLst/>
              <a:cxnLst>
                <a:cxn ang="0">
                  <a:pos x="connsiteX0" y="connsiteY0"/>
                </a:cxn>
                <a:cxn ang="0">
                  <a:pos x="connsiteX1" y="connsiteY1"/>
                </a:cxn>
                <a:cxn ang="0">
                  <a:pos x="connsiteX2" y="connsiteY2"/>
                </a:cxn>
              </a:cxnLst>
              <a:rect l="l" t="t" r="r" b="b"/>
              <a:pathLst>
                <a:path w="28575" h="28575">
                  <a:moveTo>
                    <a:pt x="33509" y="33499"/>
                  </a:moveTo>
                  <a:lnTo>
                    <a:pt x="0" y="33499"/>
                  </a:lnTo>
                  <a:lnTo>
                    <a:pt x="0" y="0"/>
                  </a:lnTo>
                </a:path>
              </a:pathLst>
            </a:custGeom>
            <a:noFill/>
            <a:ln w="10062" cap="flat">
              <a:solidFill>
                <a:srgbClr val="2F3F91"/>
              </a:solidFill>
              <a:prstDash val="solid"/>
              <a:miter/>
            </a:ln>
          </p:spPr>
          <p:txBody>
            <a:bodyPr rtlCol="0" anchor="ctr"/>
            <a:lstStyle/>
            <a:p>
              <a:endParaRPr lang="en-US"/>
            </a:p>
          </p:txBody>
        </p:sp>
        <p:sp>
          <p:nvSpPr>
            <p:cNvPr id="338" name="Freeform: Shape 280">
              <a:extLst>
                <a:ext uri="{FF2B5EF4-FFF2-40B4-BE49-F238E27FC236}">
                  <a16:creationId xmlns:a16="http://schemas.microsoft.com/office/drawing/2014/main" id="{6BFC6A33-25B4-6C14-D3A2-181B34224EEC}"/>
                </a:ext>
              </a:extLst>
            </p:cNvPr>
            <p:cNvSpPr/>
            <p:nvPr/>
          </p:nvSpPr>
          <p:spPr>
            <a:xfrm>
              <a:off x="11098303" y="2707259"/>
              <a:ext cx="40329" cy="40329"/>
            </a:xfrm>
            <a:custGeom>
              <a:avLst/>
              <a:gdLst>
                <a:gd name="connsiteX0" fmla="*/ 34823 w 28575"/>
                <a:gd name="connsiteY0" fmla="*/ 17412 h 28575"/>
                <a:gd name="connsiteX1" fmla="*/ 17412 w 28575"/>
                <a:gd name="connsiteY1" fmla="*/ 34823 h 28575"/>
                <a:gd name="connsiteX2" fmla="*/ 0 w 28575"/>
                <a:gd name="connsiteY2" fmla="*/ 17412 h 28575"/>
                <a:gd name="connsiteX3" fmla="*/ 17412 w 28575"/>
                <a:gd name="connsiteY3" fmla="*/ 0 h 28575"/>
                <a:gd name="connsiteX4" fmla="*/ 34823 w 28575"/>
                <a:gd name="connsiteY4" fmla="*/ 17412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34823" y="17412"/>
                  </a:moveTo>
                  <a:cubicBezTo>
                    <a:pt x="34823" y="27028"/>
                    <a:pt x="27028" y="34823"/>
                    <a:pt x="17412" y="34823"/>
                  </a:cubicBezTo>
                  <a:cubicBezTo>
                    <a:pt x="7795" y="34823"/>
                    <a:pt x="0" y="27028"/>
                    <a:pt x="0" y="17412"/>
                  </a:cubicBezTo>
                  <a:cubicBezTo>
                    <a:pt x="0" y="7795"/>
                    <a:pt x="7795" y="0"/>
                    <a:pt x="17412" y="0"/>
                  </a:cubicBezTo>
                  <a:cubicBezTo>
                    <a:pt x="27028" y="0"/>
                    <a:pt x="34823" y="7795"/>
                    <a:pt x="34823" y="17412"/>
                  </a:cubicBezTo>
                  <a:close/>
                </a:path>
              </a:pathLst>
            </a:custGeom>
            <a:solidFill>
              <a:srgbClr val="FE7D90"/>
            </a:solidFill>
            <a:ln w="9525" cap="flat">
              <a:noFill/>
              <a:prstDash val="solid"/>
              <a:miter/>
            </a:ln>
          </p:spPr>
          <p:txBody>
            <a:bodyPr rtlCol="0" anchor="ctr"/>
            <a:lstStyle/>
            <a:p>
              <a:endParaRPr lang="en-US"/>
            </a:p>
          </p:txBody>
        </p:sp>
        <p:sp>
          <p:nvSpPr>
            <p:cNvPr id="339" name="Freeform: Shape 281">
              <a:extLst>
                <a:ext uri="{FF2B5EF4-FFF2-40B4-BE49-F238E27FC236}">
                  <a16:creationId xmlns:a16="http://schemas.microsoft.com/office/drawing/2014/main" id="{F9E33320-87D7-0B56-C18C-378E6E9DFF95}"/>
                </a:ext>
              </a:extLst>
            </p:cNvPr>
            <p:cNvSpPr/>
            <p:nvPr/>
          </p:nvSpPr>
          <p:spPr>
            <a:xfrm>
              <a:off x="8787784" y="1782901"/>
              <a:ext cx="40329" cy="40329"/>
            </a:xfrm>
            <a:custGeom>
              <a:avLst/>
              <a:gdLst>
                <a:gd name="connsiteX0" fmla="*/ 34823 w 28575"/>
                <a:gd name="connsiteY0" fmla="*/ 17412 h 28575"/>
                <a:gd name="connsiteX1" fmla="*/ 17412 w 28575"/>
                <a:gd name="connsiteY1" fmla="*/ 34823 h 28575"/>
                <a:gd name="connsiteX2" fmla="*/ 0 w 28575"/>
                <a:gd name="connsiteY2" fmla="*/ 17412 h 28575"/>
                <a:gd name="connsiteX3" fmla="*/ 17412 w 28575"/>
                <a:gd name="connsiteY3" fmla="*/ 0 h 28575"/>
                <a:gd name="connsiteX4" fmla="*/ 34823 w 28575"/>
                <a:gd name="connsiteY4" fmla="*/ 17412 h 285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28575">
                  <a:moveTo>
                    <a:pt x="34823" y="17412"/>
                  </a:moveTo>
                  <a:cubicBezTo>
                    <a:pt x="34823" y="27028"/>
                    <a:pt x="27028" y="34823"/>
                    <a:pt x="17412" y="34823"/>
                  </a:cubicBezTo>
                  <a:cubicBezTo>
                    <a:pt x="7795" y="34823"/>
                    <a:pt x="0" y="27028"/>
                    <a:pt x="0" y="17412"/>
                  </a:cubicBezTo>
                  <a:cubicBezTo>
                    <a:pt x="0" y="7795"/>
                    <a:pt x="7795" y="0"/>
                    <a:pt x="17412" y="0"/>
                  </a:cubicBezTo>
                  <a:cubicBezTo>
                    <a:pt x="27028" y="0"/>
                    <a:pt x="34823" y="7795"/>
                    <a:pt x="34823" y="17412"/>
                  </a:cubicBezTo>
                  <a:close/>
                </a:path>
              </a:pathLst>
            </a:custGeom>
            <a:solidFill>
              <a:srgbClr val="FE7D90"/>
            </a:solidFill>
            <a:ln w="9525" cap="flat">
              <a:noFill/>
              <a:prstDash val="solid"/>
              <a:miter/>
            </a:ln>
          </p:spPr>
          <p:txBody>
            <a:bodyPr rtlCol="0" anchor="ctr"/>
            <a:lstStyle/>
            <a:p>
              <a:endParaRPr lang="en-US"/>
            </a:p>
          </p:txBody>
        </p:sp>
        <p:sp>
          <p:nvSpPr>
            <p:cNvPr id="340" name="Freeform: Shape 282">
              <a:extLst>
                <a:ext uri="{FF2B5EF4-FFF2-40B4-BE49-F238E27FC236}">
                  <a16:creationId xmlns:a16="http://schemas.microsoft.com/office/drawing/2014/main" id="{79046DF4-ABF2-EBDE-5B63-97B5FEB4CC34}"/>
                </a:ext>
              </a:extLst>
            </p:cNvPr>
            <p:cNvSpPr/>
            <p:nvPr/>
          </p:nvSpPr>
          <p:spPr>
            <a:xfrm>
              <a:off x="8010422" y="2210948"/>
              <a:ext cx="13443" cy="67214"/>
            </a:xfrm>
            <a:custGeom>
              <a:avLst/>
              <a:gdLst>
                <a:gd name="connsiteX0" fmla="*/ 5544 w 9525"/>
                <a:gd name="connsiteY0" fmla="*/ 50283 h 47625"/>
                <a:gd name="connsiteX1" fmla="*/ 0 w 9525"/>
                <a:gd name="connsiteY1" fmla="*/ 44729 h 47625"/>
                <a:gd name="connsiteX2" fmla="*/ 0 w 9525"/>
                <a:gd name="connsiteY2" fmla="*/ 5553 h 47625"/>
                <a:gd name="connsiteX3" fmla="*/ 5544 w 9525"/>
                <a:gd name="connsiteY3" fmla="*/ 0 h 47625"/>
                <a:gd name="connsiteX4" fmla="*/ 11106 w 9525"/>
                <a:gd name="connsiteY4" fmla="*/ 5553 h 47625"/>
                <a:gd name="connsiteX5" fmla="*/ 11106 w 9525"/>
                <a:gd name="connsiteY5" fmla="*/ 44729 h 47625"/>
                <a:gd name="connsiteX6" fmla="*/ 5544 w 9525"/>
                <a:gd name="connsiteY6" fmla="*/ 50283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47625">
                  <a:moveTo>
                    <a:pt x="5544" y="50283"/>
                  </a:moveTo>
                  <a:cubicBezTo>
                    <a:pt x="2486" y="50283"/>
                    <a:pt x="0" y="47797"/>
                    <a:pt x="0" y="44729"/>
                  </a:cubicBezTo>
                  <a:lnTo>
                    <a:pt x="0" y="5553"/>
                  </a:lnTo>
                  <a:cubicBezTo>
                    <a:pt x="0" y="2486"/>
                    <a:pt x="2486" y="0"/>
                    <a:pt x="5544" y="0"/>
                  </a:cubicBezTo>
                  <a:cubicBezTo>
                    <a:pt x="8611" y="0"/>
                    <a:pt x="11106" y="2486"/>
                    <a:pt x="11106" y="5553"/>
                  </a:cubicBezTo>
                  <a:lnTo>
                    <a:pt x="11106" y="44729"/>
                  </a:lnTo>
                  <a:cubicBezTo>
                    <a:pt x="11106" y="47797"/>
                    <a:pt x="8611" y="50283"/>
                    <a:pt x="5544" y="50283"/>
                  </a:cubicBezTo>
                  <a:close/>
                </a:path>
              </a:pathLst>
            </a:custGeom>
            <a:solidFill>
              <a:srgbClr val="FE7D90"/>
            </a:solidFill>
            <a:ln w="9525" cap="flat">
              <a:noFill/>
              <a:prstDash val="solid"/>
              <a:miter/>
            </a:ln>
          </p:spPr>
          <p:txBody>
            <a:bodyPr rtlCol="0" anchor="ctr"/>
            <a:lstStyle/>
            <a:p>
              <a:endParaRPr lang="en-US"/>
            </a:p>
          </p:txBody>
        </p:sp>
        <p:sp>
          <p:nvSpPr>
            <p:cNvPr id="341" name="Freeform: Shape 283">
              <a:extLst>
                <a:ext uri="{FF2B5EF4-FFF2-40B4-BE49-F238E27FC236}">
                  <a16:creationId xmlns:a16="http://schemas.microsoft.com/office/drawing/2014/main" id="{4B589E54-7B6C-BAE2-4E5C-FD3E4BF598EC}"/>
                </a:ext>
              </a:extLst>
            </p:cNvPr>
            <p:cNvSpPr/>
            <p:nvPr/>
          </p:nvSpPr>
          <p:spPr>
            <a:xfrm>
              <a:off x="7982771" y="2238601"/>
              <a:ext cx="67214" cy="13443"/>
            </a:xfrm>
            <a:custGeom>
              <a:avLst/>
              <a:gdLst>
                <a:gd name="connsiteX0" fmla="*/ 44729 w 47625"/>
                <a:gd name="connsiteY0" fmla="*/ 11106 h 9525"/>
                <a:gd name="connsiteX1" fmla="*/ 5553 w 47625"/>
                <a:gd name="connsiteY1" fmla="*/ 11106 h 9525"/>
                <a:gd name="connsiteX2" fmla="*/ 0 w 47625"/>
                <a:gd name="connsiteY2" fmla="*/ 5553 h 9525"/>
                <a:gd name="connsiteX3" fmla="*/ 5553 w 47625"/>
                <a:gd name="connsiteY3" fmla="*/ 0 h 9525"/>
                <a:gd name="connsiteX4" fmla="*/ 44729 w 47625"/>
                <a:gd name="connsiteY4" fmla="*/ 0 h 9525"/>
                <a:gd name="connsiteX5" fmla="*/ 50292 w 47625"/>
                <a:gd name="connsiteY5" fmla="*/ 5553 h 9525"/>
                <a:gd name="connsiteX6" fmla="*/ 44729 w 47625"/>
                <a:gd name="connsiteY6" fmla="*/ 1110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525">
                  <a:moveTo>
                    <a:pt x="44729" y="11106"/>
                  </a:moveTo>
                  <a:lnTo>
                    <a:pt x="5553" y="11106"/>
                  </a:lnTo>
                  <a:cubicBezTo>
                    <a:pt x="2486" y="11106"/>
                    <a:pt x="0" y="8620"/>
                    <a:pt x="0" y="5553"/>
                  </a:cubicBezTo>
                  <a:cubicBezTo>
                    <a:pt x="0" y="2486"/>
                    <a:pt x="2486" y="0"/>
                    <a:pt x="5553" y="0"/>
                  </a:cubicBezTo>
                  <a:lnTo>
                    <a:pt x="44729" y="0"/>
                  </a:lnTo>
                  <a:cubicBezTo>
                    <a:pt x="47796" y="0"/>
                    <a:pt x="50292" y="2495"/>
                    <a:pt x="50292" y="5553"/>
                  </a:cubicBezTo>
                  <a:cubicBezTo>
                    <a:pt x="50292" y="8611"/>
                    <a:pt x="47806" y="11106"/>
                    <a:pt x="44729" y="11106"/>
                  </a:cubicBezTo>
                  <a:close/>
                </a:path>
              </a:pathLst>
            </a:custGeom>
            <a:solidFill>
              <a:srgbClr val="FE7D90"/>
            </a:solidFill>
            <a:ln w="9525" cap="flat">
              <a:noFill/>
              <a:prstDash val="solid"/>
              <a:miter/>
            </a:ln>
          </p:spPr>
          <p:txBody>
            <a:bodyPr rtlCol="0" anchor="ctr"/>
            <a:lstStyle/>
            <a:p>
              <a:endParaRPr lang="en-US"/>
            </a:p>
          </p:txBody>
        </p:sp>
        <p:sp>
          <p:nvSpPr>
            <p:cNvPr id="342" name="Freeform: Shape 284">
              <a:extLst>
                <a:ext uri="{FF2B5EF4-FFF2-40B4-BE49-F238E27FC236}">
                  <a16:creationId xmlns:a16="http://schemas.microsoft.com/office/drawing/2014/main" id="{69430E7E-DEA4-CE90-F05B-6FFD9088797F}"/>
                </a:ext>
              </a:extLst>
            </p:cNvPr>
            <p:cNvSpPr/>
            <p:nvPr/>
          </p:nvSpPr>
          <p:spPr>
            <a:xfrm>
              <a:off x="6656066" y="4317621"/>
              <a:ext cx="13443" cy="67214"/>
            </a:xfrm>
            <a:custGeom>
              <a:avLst/>
              <a:gdLst>
                <a:gd name="connsiteX0" fmla="*/ 5553 w 9525"/>
                <a:gd name="connsiteY0" fmla="*/ 50282 h 47625"/>
                <a:gd name="connsiteX1" fmla="*/ 0 w 9525"/>
                <a:gd name="connsiteY1" fmla="*/ 44730 h 47625"/>
                <a:gd name="connsiteX2" fmla="*/ 0 w 9525"/>
                <a:gd name="connsiteY2" fmla="*/ 5553 h 47625"/>
                <a:gd name="connsiteX3" fmla="*/ 5553 w 9525"/>
                <a:gd name="connsiteY3" fmla="*/ 0 h 47625"/>
                <a:gd name="connsiteX4" fmla="*/ 11106 w 9525"/>
                <a:gd name="connsiteY4" fmla="*/ 5553 h 47625"/>
                <a:gd name="connsiteX5" fmla="*/ 11106 w 9525"/>
                <a:gd name="connsiteY5" fmla="*/ 44730 h 47625"/>
                <a:gd name="connsiteX6" fmla="*/ 5553 w 9525"/>
                <a:gd name="connsiteY6" fmla="*/ 50282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47625">
                  <a:moveTo>
                    <a:pt x="5553" y="50282"/>
                  </a:moveTo>
                  <a:cubicBezTo>
                    <a:pt x="2486" y="50282"/>
                    <a:pt x="0" y="47787"/>
                    <a:pt x="0" y="44730"/>
                  </a:cubicBezTo>
                  <a:lnTo>
                    <a:pt x="0" y="5553"/>
                  </a:lnTo>
                  <a:cubicBezTo>
                    <a:pt x="0" y="2486"/>
                    <a:pt x="2486" y="0"/>
                    <a:pt x="5553" y="0"/>
                  </a:cubicBezTo>
                  <a:cubicBezTo>
                    <a:pt x="8620" y="0"/>
                    <a:pt x="11106" y="2486"/>
                    <a:pt x="11106" y="5553"/>
                  </a:cubicBezTo>
                  <a:lnTo>
                    <a:pt x="11106" y="44730"/>
                  </a:lnTo>
                  <a:cubicBezTo>
                    <a:pt x="11106" y="47787"/>
                    <a:pt x="8620" y="50282"/>
                    <a:pt x="5553" y="50282"/>
                  </a:cubicBezTo>
                  <a:close/>
                </a:path>
              </a:pathLst>
            </a:custGeom>
            <a:solidFill>
              <a:srgbClr val="FE7D90"/>
            </a:solidFill>
            <a:ln w="9525" cap="flat">
              <a:noFill/>
              <a:prstDash val="solid"/>
              <a:miter/>
            </a:ln>
          </p:spPr>
          <p:txBody>
            <a:bodyPr rtlCol="0" anchor="ctr"/>
            <a:lstStyle/>
            <a:p>
              <a:endParaRPr lang="en-US"/>
            </a:p>
          </p:txBody>
        </p:sp>
        <p:sp>
          <p:nvSpPr>
            <p:cNvPr id="343" name="Freeform: Shape 285">
              <a:extLst>
                <a:ext uri="{FF2B5EF4-FFF2-40B4-BE49-F238E27FC236}">
                  <a16:creationId xmlns:a16="http://schemas.microsoft.com/office/drawing/2014/main" id="{1F031443-C310-AAC7-FC95-96C1B6B2AC08}"/>
                </a:ext>
              </a:extLst>
            </p:cNvPr>
            <p:cNvSpPr/>
            <p:nvPr/>
          </p:nvSpPr>
          <p:spPr>
            <a:xfrm>
              <a:off x="6628428" y="4345259"/>
              <a:ext cx="67214" cy="13443"/>
            </a:xfrm>
            <a:custGeom>
              <a:avLst/>
              <a:gdLst>
                <a:gd name="connsiteX0" fmla="*/ 44739 w 47625"/>
                <a:gd name="connsiteY0" fmla="*/ 11116 h 9525"/>
                <a:gd name="connsiteX1" fmla="*/ 5553 w 47625"/>
                <a:gd name="connsiteY1" fmla="*/ 11116 h 9525"/>
                <a:gd name="connsiteX2" fmla="*/ 0 w 47625"/>
                <a:gd name="connsiteY2" fmla="*/ 5553 h 9525"/>
                <a:gd name="connsiteX3" fmla="*/ 5553 w 47625"/>
                <a:gd name="connsiteY3" fmla="*/ 0 h 9525"/>
                <a:gd name="connsiteX4" fmla="*/ 44739 w 47625"/>
                <a:gd name="connsiteY4" fmla="*/ 0 h 9525"/>
                <a:gd name="connsiteX5" fmla="*/ 50292 w 47625"/>
                <a:gd name="connsiteY5" fmla="*/ 5553 h 9525"/>
                <a:gd name="connsiteX6" fmla="*/ 44739 w 47625"/>
                <a:gd name="connsiteY6" fmla="*/ 1111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525">
                  <a:moveTo>
                    <a:pt x="44739" y="11116"/>
                  </a:moveTo>
                  <a:lnTo>
                    <a:pt x="5553" y="11116"/>
                  </a:lnTo>
                  <a:cubicBezTo>
                    <a:pt x="2486" y="11116"/>
                    <a:pt x="0" y="8620"/>
                    <a:pt x="0" y="5553"/>
                  </a:cubicBezTo>
                  <a:cubicBezTo>
                    <a:pt x="0" y="2495"/>
                    <a:pt x="2496" y="0"/>
                    <a:pt x="5553" y="0"/>
                  </a:cubicBezTo>
                  <a:lnTo>
                    <a:pt x="44739" y="0"/>
                  </a:lnTo>
                  <a:cubicBezTo>
                    <a:pt x="47806" y="0"/>
                    <a:pt x="50292" y="2495"/>
                    <a:pt x="50292" y="5553"/>
                  </a:cubicBezTo>
                  <a:cubicBezTo>
                    <a:pt x="50292" y="8620"/>
                    <a:pt x="47797" y="11116"/>
                    <a:pt x="44739" y="11116"/>
                  </a:cubicBezTo>
                  <a:close/>
                </a:path>
              </a:pathLst>
            </a:custGeom>
            <a:solidFill>
              <a:srgbClr val="FE7D90"/>
            </a:solidFill>
            <a:ln w="9525" cap="flat">
              <a:noFill/>
              <a:prstDash val="solid"/>
              <a:miter/>
            </a:ln>
          </p:spPr>
          <p:txBody>
            <a:bodyPr rtlCol="0" anchor="ctr"/>
            <a:lstStyle/>
            <a:p>
              <a:endParaRPr lang="en-US"/>
            </a:p>
          </p:txBody>
        </p:sp>
        <p:sp>
          <p:nvSpPr>
            <p:cNvPr id="344" name="Freeform: Shape 286">
              <a:extLst>
                <a:ext uri="{FF2B5EF4-FFF2-40B4-BE49-F238E27FC236}">
                  <a16:creationId xmlns:a16="http://schemas.microsoft.com/office/drawing/2014/main" id="{8323E5A6-0F70-D4E0-5F73-5F3954038300}"/>
                </a:ext>
              </a:extLst>
            </p:cNvPr>
            <p:cNvSpPr/>
            <p:nvPr/>
          </p:nvSpPr>
          <p:spPr>
            <a:xfrm>
              <a:off x="11345154" y="3490467"/>
              <a:ext cx="13443" cy="67214"/>
            </a:xfrm>
            <a:custGeom>
              <a:avLst/>
              <a:gdLst>
                <a:gd name="connsiteX0" fmla="*/ 5544 w 9525"/>
                <a:gd name="connsiteY0" fmla="*/ 50283 h 47625"/>
                <a:gd name="connsiteX1" fmla="*/ 0 w 9525"/>
                <a:gd name="connsiteY1" fmla="*/ 44730 h 47625"/>
                <a:gd name="connsiteX2" fmla="*/ 0 w 9525"/>
                <a:gd name="connsiteY2" fmla="*/ 5544 h 47625"/>
                <a:gd name="connsiteX3" fmla="*/ 5544 w 9525"/>
                <a:gd name="connsiteY3" fmla="*/ 0 h 47625"/>
                <a:gd name="connsiteX4" fmla="*/ 11106 w 9525"/>
                <a:gd name="connsiteY4" fmla="*/ 5544 h 47625"/>
                <a:gd name="connsiteX5" fmla="*/ 11106 w 9525"/>
                <a:gd name="connsiteY5" fmla="*/ 44730 h 47625"/>
                <a:gd name="connsiteX6" fmla="*/ 5544 w 9525"/>
                <a:gd name="connsiteY6" fmla="*/ 50283 h 4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47625">
                  <a:moveTo>
                    <a:pt x="5544" y="50283"/>
                  </a:moveTo>
                  <a:cubicBezTo>
                    <a:pt x="2486" y="50283"/>
                    <a:pt x="0" y="47787"/>
                    <a:pt x="0" y="44730"/>
                  </a:cubicBezTo>
                  <a:lnTo>
                    <a:pt x="0" y="5544"/>
                  </a:lnTo>
                  <a:cubicBezTo>
                    <a:pt x="0" y="2486"/>
                    <a:pt x="2486" y="0"/>
                    <a:pt x="5544" y="0"/>
                  </a:cubicBezTo>
                  <a:cubicBezTo>
                    <a:pt x="8611" y="0"/>
                    <a:pt x="11106" y="2486"/>
                    <a:pt x="11106" y="5544"/>
                  </a:cubicBezTo>
                  <a:lnTo>
                    <a:pt x="11106" y="44730"/>
                  </a:lnTo>
                  <a:cubicBezTo>
                    <a:pt x="11106" y="47787"/>
                    <a:pt x="8611" y="50283"/>
                    <a:pt x="5544" y="50283"/>
                  </a:cubicBezTo>
                  <a:close/>
                </a:path>
              </a:pathLst>
            </a:custGeom>
            <a:solidFill>
              <a:srgbClr val="FE7D90"/>
            </a:solidFill>
            <a:ln w="9525" cap="flat">
              <a:noFill/>
              <a:prstDash val="solid"/>
              <a:miter/>
            </a:ln>
          </p:spPr>
          <p:txBody>
            <a:bodyPr rtlCol="0" anchor="ctr"/>
            <a:lstStyle/>
            <a:p>
              <a:endParaRPr lang="en-US"/>
            </a:p>
          </p:txBody>
        </p:sp>
        <p:sp>
          <p:nvSpPr>
            <p:cNvPr id="345" name="Freeform: Shape 287">
              <a:extLst>
                <a:ext uri="{FF2B5EF4-FFF2-40B4-BE49-F238E27FC236}">
                  <a16:creationId xmlns:a16="http://schemas.microsoft.com/office/drawing/2014/main" id="{CA25261F-E654-CD7D-0B35-389EA6591E23}"/>
                </a:ext>
              </a:extLst>
            </p:cNvPr>
            <p:cNvSpPr/>
            <p:nvPr/>
          </p:nvSpPr>
          <p:spPr>
            <a:xfrm>
              <a:off x="11317516" y="3518092"/>
              <a:ext cx="67214" cy="13443"/>
            </a:xfrm>
            <a:custGeom>
              <a:avLst/>
              <a:gdLst>
                <a:gd name="connsiteX0" fmla="*/ 44729 w 47625"/>
                <a:gd name="connsiteY0" fmla="*/ 11116 h 9525"/>
                <a:gd name="connsiteX1" fmla="*/ 5553 w 47625"/>
                <a:gd name="connsiteY1" fmla="*/ 11116 h 9525"/>
                <a:gd name="connsiteX2" fmla="*/ 0 w 47625"/>
                <a:gd name="connsiteY2" fmla="*/ 5553 h 9525"/>
                <a:gd name="connsiteX3" fmla="*/ 5553 w 47625"/>
                <a:gd name="connsiteY3" fmla="*/ 0 h 9525"/>
                <a:gd name="connsiteX4" fmla="*/ 44729 w 47625"/>
                <a:gd name="connsiteY4" fmla="*/ 0 h 9525"/>
                <a:gd name="connsiteX5" fmla="*/ 50282 w 47625"/>
                <a:gd name="connsiteY5" fmla="*/ 5553 h 9525"/>
                <a:gd name="connsiteX6" fmla="*/ 44729 w 47625"/>
                <a:gd name="connsiteY6" fmla="*/ 11116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5" h="9525">
                  <a:moveTo>
                    <a:pt x="44729" y="11116"/>
                  </a:moveTo>
                  <a:lnTo>
                    <a:pt x="5553" y="11116"/>
                  </a:lnTo>
                  <a:cubicBezTo>
                    <a:pt x="2486" y="11116"/>
                    <a:pt x="0" y="8620"/>
                    <a:pt x="0" y="5553"/>
                  </a:cubicBezTo>
                  <a:cubicBezTo>
                    <a:pt x="0" y="2495"/>
                    <a:pt x="2486" y="0"/>
                    <a:pt x="5553" y="0"/>
                  </a:cubicBezTo>
                  <a:lnTo>
                    <a:pt x="44729" y="0"/>
                  </a:lnTo>
                  <a:cubicBezTo>
                    <a:pt x="47797" y="0"/>
                    <a:pt x="50282" y="2495"/>
                    <a:pt x="50282" y="5553"/>
                  </a:cubicBezTo>
                  <a:cubicBezTo>
                    <a:pt x="50282" y="8629"/>
                    <a:pt x="47797" y="11116"/>
                    <a:pt x="44729" y="11116"/>
                  </a:cubicBezTo>
                  <a:close/>
                </a:path>
              </a:pathLst>
            </a:custGeom>
            <a:solidFill>
              <a:srgbClr val="FE7D90"/>
            </a:solidFill>
            <a:ln w="9525" cap="flat">
              <a:noFill/>
              <a:prstDash val="solid"/>
              <a:miter/>
            </a:ln>
          </p:spPr>
          <p:txBody>
            <a:bodyPr rtlCol="0" anchor="ctr"/>
            <a:lstStyle/>
            <a:p>
              <a:endParaRPr lang="en-US"/>
            </a:p>
          </p:txBody>
        </p:sp>
        <p:sp>
          <p:nvSpPr>
            <p:cNvPr id="346" name="Freeform: Shape 288">
              <a:extLst>
                <a:ext uri="{FF2B5EF4-FFF2-40B4-BE49-F238E27FC236}">
                  <a16:creationId xmlns:a16="http://schemas.microsoft.com/office/drawing/2014/main" id="{A7D22A8D-AC4D-E05C-8397-574D8D90C11F}"/>
                </a:ext>
              </a:extLst>
            </p:cNvPr>
            <p:cNvSpPr/>
            <p:nvPr/>
          </p:nvSpPr>
          <p:spPr>
            <a:xfrm>
              <a:off x="9449443" y="1338615"/>
              <a:ext cx="403286" cy="322629"/>
            </a:xfrm>
            <a:custGeom>
              <a:avLst/>
              <a:gdLst>
                <a:gd name="connsiteX0" fmla="*/ 52336 w 285750"/>
                <a:gd name="connsiteY0" fmla="*/ 0 h 228600"/>
                <a:gd name="connsiteX1" fmla="*/ 293860 w 285750"/>
                <a:gd name="connsiteY1" fmla="*/ 80499 h 228600"/>
                <a:gd name="connsiteX2" fmla="*/ 241524 w 285750"/>
                <a:gd name="connsiteY2" fmla="*/ 237524 h 228600"/>
                <a:gd name="connsiteX3" fmla="*/ 0 w 285750"/>
                <a:gd name="connsiteY3" fmla="*/ 157025 h 228600"/>
              </a:gdLst>
              <a:ahLst/>
              <a:cxnLst>
                <a:cxn ang="0">
                  <a:pos x="connsiteX0" y="connsiteY0"/>
                </a:cxn>
                <a:cxn ang="0">
                  <a:pos x="connsiteX1" y="connsiteY1"/>
                </a:cxn>
                <a:cxn ang="0">
                  <a:pos x="connsiteX2" y="connsiteY2"/>
                </a:cxn>
                <a:cxn ang="0">
                  <a:pos x="connsiteX3" y="connsiteY3"/>
                </a:cxn>
              </a:cxnLst>
              <a:rect l="l" t="t" r="r" b="b"/>
              <a:pathLst>
                <a:path w="285750" h="228600">
                  <a:moveTo>
                    <a:pt x="52336" y="0"/>
                  </a:moveTo>
                  <a:lnTo>
                    <a:pt x="293860" y="80499"/>
                  </a:lnTo>
                  <a:lnTo>
                    <a:pt x="241524" y="237524"/>
                  </a:lnTo>
                  <a:lnTo>
                    <a:pt x="0" y="157025"/>
                  </a:lnTo>
                  <a:close/>
                </a:path>
              </a:pathLst>
            </a:custGeom>
            <a:solidFill>
              <a:srgbClr val="9BDFFF"/>
            </a:solidFill>
            <a:ln w="9525" cap="flat">
              <a:noFill/>
              <a:prstDash val="solid"/>
              <a:miter/>
            </a:ln>
          </p:spPr>
          <p:txBody>
            <a:bodyPr rtlCol="0" anchor="ctr"/>
            <a:lstStyle/>
            <a:p>
              <a:endParaRPr lang="en-US"/>
            </a:p>
          </p:txBody>
        </p:sp>
        <p:sp>
          <p:nvSpPr>
            <p:cNvPr id="347" name="Freeform: Shape 289">
              <a:extLst>
                <a:ext uri="{FF2B5EF4-FFF2-40B4-BE49-F238E27FC236}">
                  <a16:creationId xmlns:a16="http://schemas.microsoft.com/office/drawing/2014/main" id="{7EC6B5DC-3165-A79C-3EE5-1FBDA5C07104}"/>
                </a:ext>
              </a:extLst>
            </p:cNvPr>
            <p:cNvSpPr/>
            <p:nvPr/>
          </p:nvSpPr>
          <p:spPr>
            <a:xfrm>
              <a:off x="9523283" y="1255254"/>
              <a:ext cx="336072" cy="188200"/>
            </a:xfrm>
            <a:custGeom>
              <a:avLst/>
              <a:gdLst>
                <a:gd name="connsiteX0" fmla="*/ 241516 w 238125"/>
                <a:gd name="connsiteY0" fmla="*/ 139532 h 133350"/>
                <a:gd name="connsiteX1" fmla="*/ 0 w 238125"/>
                <a:gd name="connsiteY1" fmla="*/ 59036 h 133350"/>
                <a:gd name="connsiteX2" fmla="*/ 153848 w 238125"/>
                <a:gd name="connsiteY2" fmla="*/ 0 h 133350"/>
              </a:gdLst>
              <a:ahLst/>
              <a:cxnLst>
                <a:cxn ang="0">
                  <a:pos x="connsiteX0" y="connsiteY0"/>
                </a:cxn>
                <a:cxn ang="0">
                  <a:pos x="connsiteX1" y="connsiteY1"/>
                </a:cxn>
                <a:cxn ang="0">
                  <a:pos x="connsiteX2" y="connsiteY2"/>
                </a:cxn>
              </a:cxnLst>
              <a:rect l="l" t="t" r="r" b="b"/>
              <a:pathLst>
                <a:path w="238125" h="133350">
                  <a:moveTo>
                    <a:pt x="241516" y="139532"/>
                  </a:moveTo>
                  <a:lnTo>
                    <a:pt x="0" y="59036"/>
                  </a:lnTo>
                  <a:lnTo>
                    <a:pt x="153848" y="0"/>
                  </a:lnTo>
                  <a:close/>
                </a:path>
              </a:pathLst>
            </a:custGeom>
            <a:solidFill>
              <a:srgbClr val="9BDFFF"/>
            </a:solidFill>
            <a:ln w="9525" cap="flat">
              <a:noFill/>
              <a:prstDash val="solid"/>
              <a:miter/>
            </a:ln>
          </p:spPr>
          <p:txBody>
            <a:bodyPr rtlCol="0" anchor="ctr"/>
            <a:lstStyle/>
            <a:p>
              <a:endParaRPr lang="en-US"/>
            </a:p>
          </p:txBody>
        </p:sp>
        <p:sp>
          <p:nvSpPr>
            <p:cNvPr id="348" name="Freeform: Shape 290">
              <a:extLst>
                <a:ext uri="{FF2B5EF4-FFF2-40B4-BE49-F238E27FC236}">
                  <a16:creationId xmlns:a16="http://schemas.microsoft.com/office/drawing/2014/main" id="{C7CE8BCD-8996-7C55-3A26-4DAB2900D106}"/>
                </a:ext>
              </a:extLst>
            </p:cNvPr>
            <p:cNvSpPr/>
            <p:nvPr/>
          </p:nvSpPr>
          <p:spPr>
            <a:xfrm>
              <a:off x="9485225" y="1332511"/>
              <a:ext cx="349515" cy="309186"/>
            </a:xfrm>
            <a:custGeom>
              <a:avLst/>
              <a:gdLst>
                <a:gd name="connsiteX0" fmla="*/ 54432 w 247650"/>
                <a:gd name="connsiteY0" fmla="*/ 0 h 219075"/>
                <a:gd name="connsiteX1" fmla="*/ 247775 w 247650"/>
                <a:gd name="connsiteY1" fmla="*/ 64441 h 219075"/>
                <a:gd name="connsiteX2" fmla="*/ 193342 w 247650"/>
                <a:gd name="connsiteY2" fmla="*/ 227755 h 219075"/>
                <a:gd name="connsiteX3" fmla="*/ 0 w 247650"/>
                <a:gd name="connsiteY3" fmla="*/ 163314 h 219075"/>
              </a:gdLst>
              <a:ahLst/>
              <a:cxnLst>
                <a:cxn ang="0">
                  <a:pos x="connsiteX0" y="connsiteY0"/>
                </a:cxn>
                <a:cxn ang="0">
                  <a:pos x="connsiteX1" y="connsiteY1"/>
                </a:cxn>
                <a:cxn ang="0">
                  <a:pos x="connsiteX2" y="connsiteY2"/>
                </a:cxn>
                <a:cxn ang="0">
                  <a:pos x="connsiteX3" y="connsiteY3"/>
                </a:cxn>
              </a:cxnLst>
              <a:rect l="l" t="t" r="r" b="b"/>
              <a:pathLst>
                <a:path w="247650" h="219075">
                  <a:moveTo>
                    <a:pt x="54432" y="0"/>
                  </a:moveTo>
                  <a:lnTo>
                    <a:pt x="247775" y="64441"/>
                  </a:lnTo>
                  <a:lnTo>
                    <a:pt x="193342" y="227755"/>
                  </a:lnTo>
                  <a:lnTo>
                    <a:pt x="0" y="163314"/>
                  </a:lnTo>
                  <a:close/>
                </a:path>
              </a:pathLst>
            </a:custGeom>
            <a:solidFill>
              <a:srgbClr val="FFFFFF"/>
            </a:solidFill>
            <a:ln w="9525" cap="flat">
              <a:noFill/>
              <a:prstDash val="solid"/>
              <a:miter/>
            </a:ln>
          </p:spPr>
          <p:txBody>
            <a:bodyPr rtlCol="0" anchor="ctr"/>
            <a:lstStyle/>
            <a:p>
              <a:endParaRPr lang="en-US"/>
            </a:p>
          </p:txBody>
        </p:sp>
        <p:sp>
          <p:nvSpPr>
            <p:cNvPr id="349" name="Freeform: Shape 291">
              <a:extLst>
                <a:ext uri="{FF2B5EF4-FFF2-40B4-BE49-F238E27FC236}">
                  <a16:creationId xmlns:a16="http://schemas.microsoft.com/office/drawing/2014/main" id="{30CC42C8-C5A0-5F7F-055D-AAC4E33B9979}"/>
                </a:ext>
              </a:extLst>
            </p:cNvPr>
            <p:cNvSpPr/>
            <p:nvPr/>
          </p:nvSpPr>
          <p:spPr>
            <a:xfrm>
              <a:off x="9449414" y="1338573"/>
              <a:ext cx="201643" cy="215086"/>
            </a:xfrm>
            <a:custGeom>
              <a:avLst/>
              <a:gdLst>
                <a:gd name="connsiteX0" fmla="*/ 52340 w 142875"/>
                <a:gd name="connsiteY0" fmla="*/ 0 h 152400"/>
                <a:gd name="connsiteX1" fmla="*/ 0 w 142875"/>
                <a:gd name="connsiteY1" fmla="*/ 157020 h 152400"/>
                <a:gd name="connsiteX2" fmla="*/ 145085 w 142875"/>
                <a:gd name="connsiteY2" fmla="*/ 124301 h 152400"/>
              </a:gdLst>
              <a:ahLst/>
              <a:cxnLst>
                <a:cxn ang="0">
                  <a:pos x="connsiteX0" y="connsiteY0"/>
                </a:cxn>
                <a:cxn ang="0">
                  <a:pos x="connsiteX1" y="connsiteY1"/>
                </a:cxn>
                <a:cxn ang="0">
                  <a:pos x="connsiteX2" y="connsiteY2"/>
                </a:cxn>
              </a:cxnLst>
              <a:rect l="l" t="t" r="r" b="b"/>
              <a:pathLst>
                <a:path w="142875" h="152400">
                  <a:moveTo>
                    <a:pt x="52340" y="0"/>
                  </a:moveTo>
                  <a:lnTo>
                    <a:pt x="0" y="157020"/>
                  </a:lnTo>
                  <a:lnTo>
                    <a:pt x="145085" y="124301"/>
                  </a:lnTo>
                  <a:close/>
                </a:path>
              </a:pathLst>
            </a:custGeom>
            <a:solidFill>
              <a:srgbClr val="C2EBFF"/>
            </a:solidFill>
            <a:ln w="9525" cap="flat">
              <a:noFill/>
              <a:prstDash val="solid"/>
              <a:miter/>
            </a:ln>
          </p:spPr>
          <p:txBody>
            <a:bodyPr rtlCol="0" anchor="ctr"/>
            <a:lstStyle/>
            <a:p>
              <a:endParaRPr lang="en-US"/>
            </a:p>
          </p:txBody>
        </p:sp>
        <p:sp>
          <p:nvSpPr>
            <p:cNvPr id="350" name="Freeform: Shape 292">
              <a:extLst>
                <a:ext uri="{FF2B5EF4-FFF2-40B4-BE49-F238E27FC236}">
                  <a16:creationId xmlns:a16="http://schemas.microsoft.com/office/drawing/2014/main" id="{E79E9E45-9650-4284-27AC-14FBB1905A75}"/>
                </a:ext>
              </a:extLst>
            </p:cNvPr>
            <p:cNvSpPr/>
            <p:nvPr/>
          </p:nvSpPr>
          <p:spPr>
            <a:xfrm>
              <a:off x="9654176" y="1452178"/>
              <a:ext cx="201643" cy="215086"/>
            </a:xfrm>
            <a:custGeom>
              <a:avLst/>
              <a:gdLst>
                <a:gd name="connsiteX0" fmla="*/ 148771 w 142875"/>
                <a:gd name="connsiteY0" fmla="*/ 0 h 152400"/>
                <a:gd name="connsiteX1" fmla="*/ 96441 w 142875"/>
                <a:gd name="connsiteY1" fmla="*/ 157020 h 152400"/>
                <a:gd name="connsiteX2" fmla="*/ 0 w 142875"/>
                <a:gd name="connsiteY2" fmla="*/ 43805 h 152400"/>
              </a:gdLst>
              <a:ahLst/>
              <a:cxnLst>
                <a:cxn ang="0">
                  <a:pos x="connsiteX0" y="connsiteY0"/>
                </a:cxn>
                <a:cxn ang="0">
                  <a:pos x="connsiteX1" y="connsiteY1"/>
                </a:cxn>
                <a:cxn ang="0">
                  <a:pos x="connsiteX2" y="connsiteY2"/>
                </a:cxn>
              </a:cxnLst>
              <a:rect l="l" t="t" r="r" b="b"/>
              <a:pathLst>
                <a:path w="142875" h="152400">
                  <a:moveTo>
                    <a:pt x="148771" y="0"/>
                  </a:moveTo>
                  <a:lnTo>
                    <a:pt x="96441" y="157020"/>
                  </a:lnTo>
                  <a:lnTo>
                    <a:pt x="0" y="43805"/>
                  </a:lnTo>
                  <a:close/>
                </a:path>
              </a:pathLst>
            </a:custGeom>
            <a:solidFill>
              <a:srgbClr val="C2EBFF"/>
            </a:solidFill>
            <a:ln w="9525" cap="flat">
              <a:noFill/>
              <a:prstDash val="solid"/>
              <a:miter/>
            </a:ln>
          </p:spPr>
          <p:txBody>
            <a:bodyPr rtlCol="0" anchor="ctr"/>
            <a:lstStyle/>
            <a:p>
              <a:endParaRPr lang="en-US"/>
            </a:p>
          </p:txBody>
        </p:sp>
        <p:sp>
          <p:nvSpPr>
            <p:cNvPr id="351" name="Freeform: Shape 293">
              <a:extLst>
                <a:ext uri="{FF2B5EF4-FFF2-40B4-BE49-F238E27FC236}">
                  <a16:creationId xmlns:a16="http://schemas.microsoft.com/office/drawing/2014/main" id="{CD0118CC-18D7-3977-9B56-13BC7BBAC8F5}"/>
                </a:ext>
              </a:extLst>
            </p:cNvPr>
            <p:cNvSpPr/>
            <p:nvPr/>
          </p:nvSpPr>
          <p:spPr>
            <a:xfrm>
              <a:off x="9449414" y="1476873"/>
              <a:ext cx="336072" cy="188200"/>
            </a:xfrm>
            <a:custGeom>
              <a:avLst/>
              <a:gdLst>
                <a:gd name="connsiteX0" fmla="*/ 241525 w 238125"/>
                <a:gd name="connsiteY0" fmla="*/ 139522 h 133350"/>
                <a:gd name="connsiteX1" fmla="*/ 0 w 238125"/>
                <a:gd name="connsiteY1" fmla="*/ 59026 h 133350"/>
                <a:gd name="connsiteX2" fmla="*/ 153857 w 238125"/>
                <a:gd name="connsiteY2" fmla="*/ 0 h 133350"/>
              </a:gdLst>
              <a:ahLst/>
              <a:cxnLst>
                <a:cxn ang="0">
                  <a:pos x="connsiteX0" y="connsiteY0"/>
                </a:cxn>
                <a:cxn ang="0">
                  <a:pos x="connsiteX1" y="connsiteY1"/>
                </a:cxn>
                <a:cxn ang="0">
                  <a:pos x="connsiteX2" y="connsiteY2"/>
                </a:cxn>
              </a:cxnLst>
              <a:rect l="l" t="t" r="r" b="b"/>
              <a:pathLst>
                <a:path w="238125" h="133350">
                  <a:moveTo>
                    <a:pt x="241525" y="139522"/>
                  </a:moveTo>
                  <a:lnTo>
                    <a:pt x="0" y="59026"/>
                  </a:lnTo>
                  <a:lnTo>
                    <a:pt x="153857" y="0"/>
                  </a:lnTo>
                  <a:close/>
                </a:path>
              </a:pathLst>
            </a:custGeom>
            <a:solidFill>
              <a:srgbClr val="C2EBFF"/>
            </a:solidFill>
            <a:ln w="9525" cap="flat">
              <a:noFill/>
              <a:prstDash val="solid"/>
              <a:miter/>
            </a:ln>
          </p:spPr>
          <p:txBody>
            <a:bodyPr rtlCol="0" anchor="ctr"/>
            <a:lstStyle/>
            <a:p>
              <a:endParaRPr lang="en-US"/>
            </a:p>
          </p:txBody>
        </p:sp>
        <p:sp>
          <p:nvSpPr>
            <p:cNvPr id="352" name="Freeform: Shape 294">
              <a:extLst>
                <a:ext uri="{FF2B5EF4-FFF2-40B4-BE49-F238E27FC236}">
                  <a16:creationId xmlns:a16="http://schemas.microsoft.com/office/drawing/2014/main" id="{5A7882CE-E300-E02F-9785-F4BD87EFDBAB}"/>
                </a:ext>
              </a:extLst>
            </p:cNvPr>
            <p:cNvSpPr/>
            <p:nvPr/>
          </p:nvSpPr>
          <p:spPr>
            <a:xfrm>
              <a:off x="9449414" y="1468121"/>
              <a:ext cx="336072" cy="201643"/>
            </a:xfrm>
            <a:custGeom>
              <a:avLst/>
              <a:gdLst>
                <a:gd name="connsiteX0" fmla="*/ 0 w 238125"/>
                <a:gd name="connsiteY0" fmla="*/ 65227 h 142875"/>
                <a:gd name="connsiteX1" fmla="*/ 37576 w 238125"/>
                <a:gd name="connsiteY1" fmla="*/ 48177 h 142875"/>
                <a:gd name="connsiteX2" fmla="*/ 75514 w 238125"/>
                <a:gd name="connsiteY2" fmla="*/ 32052 h 142875"/>
                <a:gd name="connsiteX3" fmla="*/ 152038 w 238125"/>
                <a:gd name="connsiteY3" fmla="*/ 1495 h 142875"/>
                <a:gd name="connsiteX4" fmla="*/ 155905 w 238125"/>
                <a:gd name="connsiteY4" fmla="*/ 0 h 142875"/>
                <a:gd name="connsiteX5" fmla="*/ 158096 w 238125"/>
                <a:gd name="connsiteY5" fmla="*/ 3524 h 142875"/>
                <a:gd name="connsiteX6" fmla="*/ 200996 w 238125"/>
                <a:gd name="connsiteY6" fmla="*/ 73876 h 142875"/>
                <a:gd name="connsiteX7" fmla="*/ 221675 w 238125"/>
                <a:gd name="connsiteY7" fmla="*/ 109538 h 142875"/>
                <a:gd name="connsiteX8" fmla="*/ 241506 w 238125"/>
                <a:gd name="connsiteY8" fmla="*/ 145733 h 142875"/>
                <a:gd name="connsiteX9" fmla="*/ 217494 w 238125"/>
                <a:gd name="connsiteY9" fmla="*/ 112166 h 142875"/>
                <a:gd name="connsiteX10" fmla="*/ 194338 w 238125"/>
                <a:gd name="connsiteY10" fmla="*/ 78057 h 142875"/>
                <a:gd name="connsiteX11" fmla="*/ 149571 w 238125"/>
                <a:gd name="connsiteY11" fmla="*/ 8877 h 142875"/>
                <a:gd name="connsiteX12" fmla="*/ 155629 w 238125"/>
                <a:gd name="connsiteY12" fmla="*/ 10897 h 142875"/>
                <a:gd name="connsiteX13" fmla="*/ 78305 w 238125"/>
                <a:gd name="connsiteY13" fmla="*/ 39376 h 142875"/>
                <a:gd name="connsiteX14" fmla="*/ 39319 w 238125"/>
                <a:gd name="connsiteY14" fmla="*/ 52768 h 142875"/>
                <a:gd name="connsiteX15" fmla="*/ 0 w 238125"/>
                <a:gd name="connsiteY15" fmla="*/ 65227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38125" h="142875">
                  <a:moveTo>
                    <a:pt x="0" y="65227"/>
                  </a:moveTo>
                  <a:cubicBezTo>
                    <a:pt x="12420" y="59255"/>
                    <a:pt x="25060" y="53873"/>
                    <a:pt x="37576" y="48177"/>
                  </a:cubicBezTo>
                  <a:cubicBezTo>
                    <a:pt x="50187" y="42710"/>
                    <a:pt x="62817" y="37290"/>
                    <a:pt x="75514" y="32052"/>
                  </a:cubicBezTo>
                  <a:cubicBezTo>
                    <a:pt x="100870" y="21469"/>
                    <a:pt x="126435" y="11420"/>
                    <a:pt x="152038" y="1495"/>
                  </a:cubicBezTo>
                  <a:lnTo>
                    <a:pt x="155905" y="0"/>
                  </a:lnTo>
                  <a:lnTo>
                    <a:pt x="158096" y="3524"/>
                  </a:lnTo>
                  <a:cubicBezTo>
                    <a:pt x="172621" y="26822"/>
                    <a:pt x="187062" y="50197"/>
                    <a:pt x="200996" y="73876"/>
                  </a:cubicBezTo>
                  <a:cubicBezTo>
                    <a:pt x="208007" y="85687"/>
                    <a:pt x="214865" y="97593"/>
                    <a:pt x="221675" y="109538"/>
                  </a:cubicBezTo>
                  <a:cubicBezTo>
                    <a:pt x="228276" y="121615"/>
                    <a:pt x="235172" y="133502"/>
                    <a:pt x="241506" y="145733"/>
                  </a:cubicBezTo>
                  <a:cubicBezTo>
                    <a:pt x="233239" y="134712"/>
                    <a:pt x="225514" y="123339"/>
                    <a:pt x="217494" y="112166"/>
                  </a:cubicBezTo>
                  <a:cubicBezTo>
                    <a:pt x="209693" y="100851"/>
                    <a:pt x="201930" y="89506"/>
                    <a:pt x="194338" y="78057"/>
                  </a:cubicBezTo>
                  <a:cubicBezTo>
                    <a:pt x="179051" y="55235"/>
                    <a:pt x="164259" y="32090"/>
                    <a:pt x="149571" y="8877"/>
                  </a:cubicBezTo>
                  <a:lnTo>
                    <a:pt x="155629" y="10897"/>
                  </a:lnTo>
                  <a:cubicBezTo>
                    <a:pt x="129959" y="20641"/>
                    <a:pt x="104232" y="30280"/>
                    <a:pt x="78305" y="39376"/>
                  </a:cubicBezTo>
                  <a:cubicBezTo>
                    <a:pt x="65370" y="43977"/>
                    <a:pt x="52349" y="48406"/>
                    <a:pt x="39319" y="52768"/>
                  </a:cubicBezTo>
                  <a:cubicBezTo>
                    <a:pt x="26222" y="56902"/>
                    <a:pt x="13230" y="61370"/>
                    <a:pt x="0" y="65227"/>
                  </a:cubicBezTo>
                  <a:close/>
                </a:path>
              </a:pathLst>
            </a:custGeom>
            <a:solidFill>
              <a:srgbClr val="9BDFFF"/>
            </a:solidFill>
            <a:ln w="9525" cap="flat">
              <a:noFill/>
              <a:prstDash val="solid"/>
              <a:miter/>
            </a:ln>
          </p:spPr>
          <p:txBody>
            <a:bodyPr rtlCol="0" anchor="ctr"/>
            <a:lstStyle/>
            <a:p>
              <a:endParaRPr lang="en-US"/>
            </a:p>
          </p:txBody>
        </p:sp>
      </p:grpSp>
      <p:sp>
        <p:nvSpPr>
          <p:cNvPr id="58" name="Rectangle 57">
            <a:extLst>
              <a:ext uri="{FF2B5EF4-FFF2-40B4-BE49-F238E27FC236}">
                <a16:creationId xmlns:a16="http://schemas.microsoft.com/office/drawing/2014/main" id="{D511EBAC-6ABA-4008-8F0A-C6DBA88C384B}"/>
              </a:ext>
            </a:extLst>
          </p:cNvPr>
          <p:cNvSpPr/>
          <p:nvPr/>
        </p:nvSpPr>
        <p:spPr>
          <a:xfrm>
            <a:off x="1019883" y="1487275"/>
            <a:ext cx="2454992" cy="338554"/>
          </a:xfrm>
          <a:prstGeom prst="rect">
            <a:avLst/>
          </a:prstGeom>
        </p:spPr>
        <p:txBody>
          <a:bodyPr wrap="square">
            <a:spAutoFit/>
          </a:bodyPr>
          <a:lstStyle/>
          <a:p>
            <a:r>
              <a:rPr lang="en-US" sz="1600" b="1" dirty="0">
                <a:solidFill>
                  <a:srgbClr val="FFC000"/>
                </a:solidFill>
                <a:latin typeface="Century Gothic" panose="020B0502020202020204" pitchFamily="34" charset="0"/>
                <a:cs typeface="Poppins" panose="02000000000000000000" pitchFamily="2" charset="0"/>
              </a:rPr>
              <a:t>Individuals</a:t>
            </a:r>
            <a:endParaRPr lang="id-ID" sz="1600" b="1" dirty="0">
              <a:solidFill>
                <a:srgbClr val="FFC000"/>
              </a:solidFill>
              <a:latin typeface="Century Gothic" panose="020B0502020202020204" pitchFamily="34" charset="0"/>
              <a:cs typeface="Poppins" panose="02000000000000000000" pitchFamily="2" charset="0"/>
            </a:endParaRPr>
          </a:p>
        </p:txBody>
      </p:sp>
      <p:sp>
        <p:nvSpPr>
          <p:cNvPr id="59" name="Rectangle 58">
            <a:extLst>
              <a:ext uri="{FF2B5EF4-FFF2-40B4-BE49-F238E27FC236}">
                <a16:creationId xmlns:a16="http://schemas.microsoft.com/office/drawing/2014/main" id="{A1ABEB97-9372-4C04-B451-8D3DB957C58E}"/>
              </a:ext>
            </a:extLst>
          </p:cNvPr>
          <p:cNvSpPr/>
          <p:nvPr/>
        </p:nvSpPr>
        <p:spPr>
          <a:xfrm flipH="1">
            <a:off x="1019880" y="1751363"/>
            <a:ext cx="4422077" cy="1182440"/>
          </a:xfrm>
          <a:prstGeom prst="rect">
            <a:avLst/>
          </a:prstGeom>
        </p:spPr>
        <p:txBody>
          <a:bodyPr wrap="square">
            <a:spAutoFit/>
          </a:bodyPr>
          <a:lstStyle/>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Self-evaluation of competence </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Awareness of the in-demand digital skills sets</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Specification of digital skills requirements for job roles</a:t>
            </a:r>
          </a:p>
        </p:txBody>
      </p:sp>
      <p:sp>
        <p:nvSpPr>
          <p:cNvPr id="61" name="Rectangle 60">
            <a:extLst>
              <a:ext uri="{FF2B5EF4-FFF2-40B4-BE49-F238E27FC236}">
                <a16:creationId xmlns:a16="http://schemas.microsoft.com/office/drawing/2014/main" id="{AD5D934B-51AE-4760-9D01-DCD83046BF69}"/>
              </a:ext>
            </a:extLst>
          </p:cNvPr>
          <p:cNvSpPr/>
          <p:nvPr/>
        </p:nvSpPr>
        <p:spPr>
          <a:xfrm>
            <a:off x="1094266" y="4586615"/>
            <a:ext cx="2454991" cy="338554"/>
          </a:xfrm>
          <a:prstGeom prst="rect">
            <a:avLst/>
          </a:prstGeom>
        </p:spPr>
        <p:txBody>
          <a:bodyPr wrap="square">
            <a:spAutoFit/>
          </a:bodyPr>
          <a:lstStyle/>
          <a:p>
            <a:r>
              <a:rPr lang="en-US" sz="1600" b="1" dirty="0">
                <a:solidFill>
                  <a:srgbClr val="00B050"/>
                </a:solidFill>
                <a:latin typeface="Century Gothic" panose="020B0502020202020204" pitchFamily="34" charset="0"/>
                <a:cs typeface="Poppins" panose="02000000000000000000" pitchFamily="2" charset="0"/>
              </a:rPr>
              <a:t>Employers</a:t>
            </a:r>
            <a:endParaRPr lang="id-ID" sz="1600" b="1" dirty="0">
              <a:solidFill>
                <a:srgbClr val="00B050"/>
              </a:solidFill>
              <a:latin typeface="Century Gothic" panose="020B0502020202020204" pitchFamily="34" charset="0"/>
              <a:cs typeface="Poppins" panose="02000000000000000000" pitchFamily="2" charset="0"/>
            </a:endParaRPr>
          </a:p>
        </p:txBody>
      </p:sp>
      <p:sp>
        <p:nvSpPr>
          <p:cNvPr id="62" name="Rectangle 61">
            <a:extLst>
              <a:ext uri="{FF2B5EF4-FFF2-40B4-BE49-F238E27FC236}">
                <a16:creationId xmlns:a16="http://schemas.microsoft.com/office/drawing/2014/main" id="{C80D195A-0015-4BA5-98D0-B6B1A601FC0A}"/>
              </a:ext>
            </a:extLst>
          </p:cNvPr>
          <p:cNvSpPr/>
          <p:nvPr/>
        </p:nvSpPr>
        <p:spPr>
          <a:xfrm flipH="1">
            <a:off x="1072316" y="4929113"/>
            <a:ext cx="4577897" cy="1462516"/>
          </a:xfrm>
          <a:prstGeom prst="rect">
            <a:avLst/>
          </a:prstGeom>
        </p:spPr>
        <p:txBody>
          <a:bodyPr wrap="square">
            <a:spAutoFit/>
          </a:bodyPr>
          <a:lstStyle/>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Articulate digital skills requirements for job categories</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Guide reskilling / upskilling employees</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Guide decision making for strategic skills interventions</a:t>
            </a:r>
            <a:endParaRPr lang="id-ID"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endParaRPr>
          </a:p>
        </p:txBody>
      </p:sp>
      <p:sp>
        <p:nvSpPr>
          <p:cNvPr id="65" name="Rectangle 64">
            <a:extLst>
              <a:ext uri="{FF2B5EF4-FFF2-40B4-BE49-F238E27FC236}">
                <a16:creationId xmlns:a16="http://schemas.microsoft.com/office/drawing/2014/main" id="{E96F2E29-94AA-4AD4-A406-56F0D6A02ECC}"/>
              </a:ext>
            </a:extLst>
          </p:cNvPr>
          <p:cNvSpPr/>
          <p:nvPr/>
        </p:nvSpPr>
        <p:spPr>
          <a:xfrm>
            <a:off x="5809249" y="1490830"/>
            <a:ext cx="5242569" cy="338554"/>
          </a:xfrm>
          <a:prstGeom prst="rect">
            <a:avLst/>
          </a:prstGeom>
        </p:spPr>
        <p:txBody>
          <a:bodyPr wrap="square">
            <a:spAutoFit/>
          </a:bodyPr>
          <a:lstStyle/>
          <a:p>
            <a:r>
              <a:rPr lang="en-US" sz="1600" b="1" dirty="0">
                <a:solidFill>
                  <a:srgbClr val="0070C0"/>
                </a:solidFill>
                <a:latin typeface="Century Gothic" panose="020B0502020202020204" pitchFamily="34" charset="0"/>
                <a:cs typeface="Poppins" panose="02000000000000000000" pitchFamily="2" charset="0"/>
              </a:rPr>
              <a:t>Training Providers and Institutions of Learning</a:t>
            </a:r>
            <a:endParaRPr lang="id-ID" sz="1600" b="1" dirty="0">
              <a:solidFill>
                <a:srgbClr val="0070C0"/>
              </a:solidFill>
              <a:latin typeface="Century Gothic" panose="020B0502020202020204" pitchFamily="34" charset="0"/>
              <a:cs typeface="Poppins" panose="02000000000000000000" pitchFamily="2" charset="0"/>
            </a:endParaRPr>
          </a:p>
        </p:txBody>
      </p:sp>
      <p:sp>
        <p:nvSpPr>
          <p:cNvPr id="66" name="Rectangle 65">
            <a:extLst>
              <a:ext uri="{FF2B5EF4-FFF2-40B4-BE49-F238E27FC236}">
                <a16:creationId xmlns:a16="http://schemas.microsoft.com/office/drawing/2014/main" id="{E9F1C2F7-7BC1-4F3A-B8D5-9F967560F378}"/>
              </a:ext>
            </a:extLst>
          </p:cNvPr>
          <p:cNvSpPr/>
          <p:nvPr/>
        </p:nvSpPr>
        <p:spPr>
          <a:xfrm flipH="1">
            <a:off x="5817386" y="1755543"/>
            <a:ext cx="5108062" cy="902363"/>
          </a:xfrm>
          <a:prstGeom prst="rect">
            <a:avLst/>
          </a:prstGeom>
        </p:spPr>
        <p:txBody>
          <a:bodyPr wrap="square">
            <a:spAutoFit/>
          </a:bodyPr>
          <a:lstStyle/>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Gain insights into sector trends and in-demand skills</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Structure in-demand digital skills training</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Ensure up-to-date and relevant curricula</a:t>
            </a:r>
            <a:endParaRPr lang="id-ID"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endParaRPr>
          </a:p>
        </p:txBody>
      </p:sp>
      <p:sp>
        <p:nvSpPr>
          <p:cNvPr id="68" name="Rectangle 67">
            <a:extLst>
              <a:ext uri="{FF2B5EF4-FFF2-40B4-BE49-F238E27FC236}">
                <a16:creationId xmlns:a16="http://schemas.microsoft.com/office/drawing/2014/main" id="{DE085086-26B8-4C73-B549-AC073FC9B3EC}"/>
              </a:ext>
            </a:extLst>
          </p:cNvPr>
          <p:cNvSpPr/>
          <p:nvPr/>
        </p:nvSpPr>
        <p:spPr>
          <a:xfrm>
            <a:off x="5999796" y="4621125"/>
            <a:ext cx="3311645" cy="338554"/>
          </a:xfrm>
          <a:prstGeom prst="rect">
            <a:avLst/>
          </a:prstGeom>
        </p:spPr>
        <p:txBody>
          <a:bodyPr wrap="square">
            <a:spAutoFit/>
          </a:bodyPr>
          <a:lstStyle/>
          <a:p>
            <a:r>
              <a:rPr lang="en-US" sz="1600" b="1" dirty="0">
                <a:solidFill>
                  <a:srgbClr val="E72508"/>
                </a:solidFill>
                <a:latin typeface="Century Gothic" panose="020B0502020202020204" pitchFamily="34" charset="0"/>
                <a:cs typeface="Poppins" panose="02000000000000000000" pitchFamily="2" charset="0"/>
              </a:rPr>
              <a:t>Government Agencies</a:t>
            </a:r>
            <a:endParaRPr lang="id-ID" sz="1600" b="1" dirty="0">
              <a:solidFill>
                <a:srgbClr val="E72508"/>
              </a:solidFill>
              <a:latin typeface="Century Gothic" panose="020B0502020202020204" pitchFamily="34" charset="0"/>
              <a:cs typeface="Poppins" panose="02000000000000000000" pitchFamily="2" charset="0"/>
            </a:endParaRPr>
          </a:p>
        </p:txBody>
      </p:sp>
      <p:sp>
        <p:nvSpPr>
          <p:cNvPr id="69" name="Rectangle 68">
            <a:extLst>
              <a:ext uri="{FF2B5EF4-FFF2-40B4-BE49-F238E27FC236}">
                <a16:creationId xmlns:a16="http://schemas.microsoft.com/office/drawing/2014/main" id="{9BA48BBF-D245-448F-A19F-E7357D5136EB}"/>
              </a:ext>
            </a:extLst>
          </p:cNvPr>
          <p:cNvSpPr/>
          <p:nvPr/>
        </p:nvSpPr>
        <p:spPr>
          <a:xfrm flipH="1">
            <a:off x="6032817" y="4885214"/>
            <a:ext cx="5893891" cy="1462516"/>
          </a:xfrm>
          <a:prstGeom prst="rect">
            <a:avLst/>
          </a:prstGeom>
        </p:spPr>
        <p:txBody>
          <a:bodyPr wrap="square">
            <a:spAutoFit/>
          </a:bodyPr>
          <a:lstStyle/>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Establish a shared understanding and common language</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Align standards, policies and strategies</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Coordinate development initiatives and development of measurement instruments</a:t>
            </a:r>
          </a:p>
          <a:p>
            <a:pPr marL="285750" indent="-285750">
              <a:lnSpc>
                <a:spcPct val="130000"/>
              </a:lnSpc>
              <a:buFont typeface="Arial" panose="020B0604020202020204" pitchFamily="34" charset="0"/>
              <a:buChar char="•"/>
            </a:pPr>
            <a:r>
              <a:rPr lang="en-US" sz="1400" dirty="0">
                <a:solidFill>
                  <a:schemeClr val="tx1">
                    <a:lumMod val="75000"/>
                    <a:lumOff val="25000"/>
                  </a:schemeClr>
                </a:solidFill>
                <a:latin typeface="Century Gothic" panose="020B0502020202020204" pitchFamily="34" charset="0"/>
                <a:ea typeface="Open Sans" panose="020B0606030504020204" pitchFamily="34" charset="0"/>
                <a:cs typeface="Open Sans" panose="020B0606030504020204" pitchFamily="34" charset="0"/>
              </a:rPr>
              <a:t>Identify gaps; put strategies &amp; interventions in place</a:t>
            </a:r>
          </a:p>
        </p:txBody>
      </p:sp>
      <p:grpSp>
        <p:nvGrpSpPr>
          <p:cNvPr id="19" name="Group 18">
            <a:extLst>
              <a:ext uri="{FF2B5EF4-FFF2-40B4-BE49-F238E27FC236}">
                <a16:creationId xmlns:a16="http://schemas.microsoft.com/office/drawing/2014/main" id="{6BBD35B5-340B-66D2-221D-EC0BB4F43BDD}"/>
              </a:ext>
            </a:extLst>
          </p:cNvPr>
          <p:cNvGrpSpPr/>
          <p:nvPr/>
        </p:nvGrpSpPr>
        <p:grpSpPr>
          <a:xfrm>
            <a:off x="2603091" y="2842462"/>
            <a:ext cx="6406460" cy="1756880"/>
            <a:chOff x="1835899" y="3215653"/>
            <a:chExt cx="6406460" cy="1756880"/>
          </a:xfrm>
        </p:grpSpPr>
        <p:sp>
          <p:nvSpPr>
            <p:cNvPr id="2" name="Block Arc 1">
              <a:extLst>
                <a:ext uri="{FF2B5EF4-FFF2-40B4-BE49-F238E27FC236}">
                  <a16:creationId xmlns:a16="http://schemas.microsoft.com/office/drawing/2014/main" id="{F9255010-6CA3-4E70-9240-13CFF912E846}"/>
                </a:ext>
              </a:extLst>
            </p:cNvPr>
            <p:cNvSpPr/>
            <p:nvPr/>
          </p:nvSpPr>
          <p:spPr>
            <a:xfrm flipV="1">
              <a:off x="3367381" y="3215653"/>
              <a:ext cx="1747568" cy="1747568"/>
            </a:xfrm>
            <a:prstGeom prst="blockArc">
              <a:avLst>
                <a:gd name="adj1" fmla="val 10800000"/>
                <a:gd name="adj2" fmla="val 21581317"/>
                <a:gd name="adj3" fmla="val 11666"/>
              </a:avLst>
            </a:prstGeom>
            <a:solidFill>
              <a:srgbClr val="00B05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3" name="Block Arc 2">
              <a:extLst>
                <a:ext uri="{FF2B5EF4-FFF2-40B4-BE49-F238E27FC236}">
                  <a16:creationId xmlns:a16="http://schemas.microsoft.com/office/drawing/2014/main" id="{4546C6A2-E514-464C-B374-1D97EA144AC5}"/>
                </a:ext>
              </a:extLst>
            </p:cNvPr>
            <p:cNvSpPr/>
            <p:nvPr/>
          </p:nvSpPr>
          <p:spPr>
            <a:xfrm flipV="1">
              <a:off x="6442254" y="3221240"/>
              <a:ext cx="1747568" cy="1747568"/>
            </a:xfrm>
            <a:prstGeom prst="blockArc">
              <a:avLst>
                <a:gd name="adj1" fmla="val 10800000"/>
                <a:gd name="adj2" fmla="val 21581317"/>
                <a:gd name="adj3" fmla="val 11666"/>
              </a:avLst>
            </a:prstGeom>
            <a:solidFill>
              <a:srgbClr val="E72508"/>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4" name="Block Arc 3">
              <a:extLst>
                <a:ext uri="{FF2B5EF4-FFF2-40B4-BE49-F238E27FC236}">
                  <a16:creationId xmlns:a16="http://schemas.microsoft.com/office/drawing/2014/main" id="{026CD98F-56A3-40E8-8E74-868DB9F97E65}"/>
                </a:ext>
              </a:extLst>
            </p:cNvPr>
            <p:cNvSpPr/>
            <p:nvPr/>
          </p:nvSpPr>
          <p:spPr>
            <a:xfrm>
              <a:off x="4904812" y="3224965"/>
              <a:ext cx="1747568" cy="1747568"/>
            </a:xfrm>
            <a:prstGeom prst="blockArc">
              <a:avLst>
                <a:gd name="adj1" fmla="val 10800000"/>
                <a:gd name="adj2" fmla="val 21581317"/>
                <a:gd name="adj3" fmla="val 11666"/>
              </a:avLst>
            </a:prstGeom>
            <a:solidFill>
              <a:srgbClr val="0070C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5" name="Freeform: Shape 4">
              <a:extLst>
                <a:ext uri="{FF2B5EF4-FFF2-40B4-BE49-F238E27FC236}">
                  <a16:creationId xmlns:a16="http://schemas.microsoft.com/office/drawing/2014/main" id="{E52F3834-B508-4DA6-B523-0EF3729E4C88}"/>
                </a:ext>
              </a:extLst>
            </p:cNvPr>
            <p:cNvSpPr/>
            <p:nvPr/>
          </p:nvSpPr>
          <p:spPr>
            <a:xfrm rot="10800000" flipV="1">
              <a:off x="6442255" y="3224965"/>
              <a:ext cx="1800104" cy="1025353"/>
            </a:xfrm>
            <a:custGeom>
              <a:avLst/>
              <a:gdLst>
                <a:gd name="connsiteX0" fmla="*/ 206375 w 2301688"/>
                <a:gd name="connsiteY0" fmla="*/ 1311059 h 1311059"/>
                <a:gd name="connsiteX1" fmla="*/ 0 w 2301688"/>
                <a:gd name="connsiteY1" fmla="*/ 1076109 h 1311059"/>
                <a:gd name="connsiteX2" fmla="*/ 71332 w 2301688"/>
                <a:gd name="connsiteY2" fmla="*/ 1076109 h 1311059"/>
                <a:gd name="connsiteX3" fmla="*/ 89808 w 2301688"/>
                <a:gd name="connsiteY3" fmla="*/ 892500 h 1311059"/>
                <a:gd name="connsiteX4" fmla="*/ 1181412 w 2301688"/>
                <a:gd name="connsiteY4" fmla="*/ 4 h 1311059"/>
                <a:gd name="connsiteX5" fmla="*/ 2301688 w 2301688"/>
                <a:gd name="connsiteY5" fmla="*/ 1111185 h 1311059"/>
                <a:gd name="connsiteX6" fmla="*/ 2041013 w 2301688"/>
                <a:gd name="connsiteY6" fmla="*/ 1112601 h 1311059"/>
                <a:gd name="connsiteX7" fmla="*/ 1182120 w 2301688"/>
                <a:gd name="connsiteY7" fmla="*/ 260681 h 1311059"/>
                <a:gd name="connsiteX8" fmla="*/ 345209 w 2301688"/>
                <a:gd name="connsiteY8" fmla="*/ 944939 h 1311059"/>
                <a:gd name="connsiteX9" fmla="*/ 332010 w 2301688"/>
                <a:gd name="connsiteY9" fmla="*/ 1076109 h 1311059"/>
                <a:gd name="connsiteX10" fmla="*/ 412750 w 2301688"/>
                <a:gd name="connsiteY10" fmla="*/ 1076109 h 1311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1688" h="1311059">
                  <a:moveTo>
                    <a:pt x="206375" y="1311059"/>
                  </a:moveTo>
                  <a:lnTo>
                    <a:pt x="0" y="1076109"/>
                  </a:lnTo>
                  <a:lnTo>
                    <a:pt x="71332" y="1076109"/>
                  </a:lnTo>
                  <a:lnTo>
                    <a:pt x="89808" y="892500"/>
                  </a:lnTo>
                  <a:cubicBezTo>
                    <a:pt x="193618" y="384250"/>
                    <a:pt x="642538" y="1469"/>
                    <a:pt x="1181412" y="4"/>
                  </a:cubicBezTo>
                  <a:cubicBezTo>
                    <a:pt x="1797269" y="-1669"/>
                    <a:pt x="2298342" y="495336"/>
                    <a:pt x="2301688" y="1111185"/>
                  </a:cubicBezTo>
                  <a:lnTo>
                    <a:pt x="2041013" y="1112601"/>
                  </a:lnTo>
                  <a:cubicBezTo>
                    <a:pt x="2038447" y="640442"/>
                    <a:pt x="1654284" y="259398"/>
                    <a:pt x="1182120" y="260681"/>
                  </a:cubicBezTo>
                  <a:cubicBezTo>
                    <a:pt x="768976" y="261804"/>
                    <a:pt x="424798" y="555275"/>
                    <a:pt x="345209" y="944939"/>
                  </a:cubicBezTo>
                  <a:lnTo>
                    <a:pt x="332010" y="1076109"/>
                  </a:lnTo>
                  <a:lnTo>
                    <a:pt x="412750" y="1076109"/>
                  </a:lnTo>
                  <a:close/>
                </a:path>
              </a:pathLst>
            </a:custGeom>
            <a:gradFill>
              <a:gsLst>
                <a:gs pos="0">
                  <a:srgbClr val="E72508"/>
                </a:gs>
                <a:gs pos="100000">
                  <a:srgbClr val="CC2109"/>
                </a:gs>
              </a:gsLst>
              <a:lin ang="9000000" scaled="0"/>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6" name="Block Arc 5">
              <a:extLst>
                <a:ext uri="{FF2B5EF4-FFF2-40B4-BE49-F238E27FC236}">
                  <a16:creationId xmlns:a16="http://schemas.microsoft.com/office/drawing/2014/main" id="{B8F2BF38-BB2D-4155-866C-152618412A68}"/>
                </a:ext>
              </a:extLst>
            </p:cNvPr>
            <p:cNvSpPr/>
            <p:nvPr/>
          </p:nvSpPr>
          <p:spPr>
            <a:xfrm>
              <a:off x="1835899" y="3219378"/>
              <a:ext cx="1747568" cy="1747568"/>
            </a:xfrm>
            <a:prstGeom prst="blockArc">
              <a:avLst>
                <a:gd name="adj1" fmla="val 10800000"/>
                <a:gd name="adj2" fmla="val 21581317"/>
                <a:gd name="adj3" fmla="val 11666"/>
              </a:avLst>
            </a:prstGeom>
            <a:solidFill>
              <a:srgbClr val="FFC000"/>
            </a:soli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7" name="Freeform: Shape 6">
              <a:extLst>
                <a:ext uri="{FF2B5EF4-FFF2-40B4-BE49-F238E27FC236}">
                  <a16:creationId xmlns:a16="http://schemas.microsoft.com/office/drawing/2014/main" id="{202DB7E8-CD84-4E21-977B-774CD3E6CC31}"/>
                </a:ext>
              </a:extLst>
            </p:cNvPr>
            <p:cNvSpPr/>
            <p:nvPr/>
          </p:nvSpPr>
          <p:spPr>
            <a:xfrm rot="10800000">
              <a:off x="4904824" y="3941593"/>
              <a:ext cx="1800104" cy="1025353"/>
            </a:xfrm>
            <a:custGeom>
              <a:avLst/>
              <a:gdLst>
                <a:gd name="connsiteX0" fmla="*/ 206375 w 2301688"/>
                <a:gd name="connsiteY0" fmla="*/ 1311059 h 1311059"/>
                <a:gd name="connsiteX1" fmla="*/ 0 w 2301688"/>
                <a:gd name="connsiteY1" fmla="*/ 1076109 h 1311059"/>
                <a:gd name="connsiteX2" fmla="*/ 71332 w 2301688"/>
                <a:gd name="connsiteY2" fmla="*/ 1076109 h 1311059"/>
                <a:gd name="connsiteX3" fmla="*/ 89808 w 2301688"/>
                <a:gd name="connsiteY3" fmla="*/ 892500 h 1311059"/>
                <a:gd name="connsiteX4" fmla="*/ 1181412 w 2301688"/>
                <a:gd name="connsiteY4" fmla="*/ 4 h 1311059"/>
                <a:gd name="connsiteX5" fmla="*/ 2301688 w 2301688"/>
                <a:gd name="connsiteY5" fmla="*/ 1111185 h 1311059"/>
                <a:gd name="connsiteX6" fmla="*/ 2041013 w 2301688"/>
                <a:gd name="connsiteY6" fmla="*/ 1112601 h 1311059"/>
                <a:gd name="connsiteX7" fmla="*/ 1182120 w 2301688"/>
                <a:gd name="connsiteY7" fmla="*/ 260681 h 1311059"/>
                <a:gd name="connsiteX8" fmla="*/ 345209 w 2301688"/>
                <a:gd name="connsiteY8" fmla="*/ 944939 h 1311059"/>
                <a:gd name="connsiteX9" fmla="*/ 332010 w 2301688"/>
                <a:gd name="connsiteY9" fmla="*/ 1076109 h 1311059"/>
                <a:gd name="connsiteX10" fmla="*/ 412750 w 2301688"/>
                <a:gd name="connsiteY10" fmla="*/ 1076109 h 1311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1688" h="1311059">
                  <a:moveTo>
                    <a:pt x="206375" y="1311059"/>
                  </a:moveTo>
                  <a:lnTo>
                    <a:pt x="0" y="1076109"/>
                  </a:lnTo>
                  <a:lnTo>
                    <a:pt x="71332" y="1076109"/>
                  </a:lnTo>
                  <a:lnTo>
                    <a:pt x="89808" y="892500"/>
                  </a:lnTo>
                  <a:cubicBezTo>
                    <a:pt x="193618" y="384250"/>
                    <a:pt x="642538" y="1469"/>
                    <a:pt x="1181412" y="4"/>
                  </a:cubicBezTo>
                  <a:cubicBezTo>
                    <a:pt x="1797269" y="-1669"/>
                    <a:pt x="2298342" y="495336"/>
                    <a:pt x="2301688" y="1111185"/>
                  </a:cubicBezTo>
                  <a:lnTo>
                    <a:pt x="2041013" y="1112601"/>
                  </a:lnTo>
                  <a:cubicBezTo>
                    <a:pt x="2038447" y="640442"/>
                    <a:pt x="1654284" y="259398"/>
                    <a:pt x="1182120" y="260681"/>
                  </a:cubicBezTo>
                  <a:cubicBezTo>
                    <a:pt x="768976" y="261804"/>
                    <a:pt x="424798" y="555275"/>
                    <a:pt x="345209" y="944939"/>
                  </a:cubicBezTo>
                  <a:lnTo>
                    <a:pt x="332010" y="1076109"/>
                  </a:lnTo>
                  <a:lnTo>
                    <a:pt x="412750" y="1076109"/>
                  </a:lnTo>
                  <a:close/>
                </a:path>
              </a:pathLst>
            </a:custGeom>
            <a:gradFill>
              <a:gsLst>
                <a:gs pos="0">
                  <a:srgbClr val="0070C0"/>
                </a:gs>
                <a:gs pos="100000">
                  <a:schemeClr val="accent3">
                    <a:lumMod val="75000"/>
                  </a:schemeClr>
                </a:gs>
              </a:gsLst>
              <a:lin ang="9000000" scaled="0"/>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8" name="Freeform: Shape 7">
              <a:extLst>
                <a:ext uri="{FF2B5EF4-FFF2-40B4-BE49-F238E27FC236}">
                  <a16:creationId xmlns:a16="http://schemas.microsoft.com/office/drawing/2014/main" id="{82B29675-4038-4B62-9005-165FF54635CD}"/>
                </a:ext>
              </a:extLst>
            </p:cNvPr>
            <p:cNvSpPr/>
            <p:nvPr/>
          </p:nvSpPr>
          <p:spPr>
            <a:xfrm rot="10800000" flipV="1">
              <a:off x="3367382" y="3219378"/>
              <a:ext cx="1800104" cy="1025353"/>
            </a:xfrm>
            <a:custGeom>
              <a:avLst/>
              <a:gdLst>
                <a:gd name="connsiteX0" fmla="*/ 206375 w 2301688"/>
                <a:gd name="connsiteY0" fmla="*/ 1311059 h 1311059"/>
                <a:gd name="connsiteX1" fmla="*/ 0 w 2301688"/>
                <a:gd name="connsiteY1" fmla="*/ 1076109 h 1311059"/>
                <a:gd name="connsiteX2" fmla="*/ 71332 w 2301688"/>
                <a:gd name="connsiteY2" fmla="*/ 1076109 h 1311059"/>
                <a:gd name="connsiteX3" fmla="*/ 89808 w 2301688"/>
                <a:gd name="connsiteY3" fmla="*/ 892500 h 1311059"/>
                <a:gd name="connsiteX4" fmla="*/ 1181412 w 2301688"/>
                <a:gd name="connsiteY4" fmla="*/ 4 h 1311059"/>
                <a:gd name="connsiteX5" fmla="*/ 2301688 w 2301688"/>
                <a:gd name="connsiteY5" fmla="*/ 1111185 h 1311059"/>
                <a:gd name="connsiteX6" fmla="*/ 2041013 w 2301688"/>
                <a:gd name="connsiteY6" fmla="*/ 1112601 h 1311059"/>
                <a:gd name="connsiteX7" fmla="*/ 1182120 w 2301688"/>
                <a:gd name="connsiteY7" fmla="*/ 260681 h 1311059"/>
                <a:gd name="connsiteX8" fmla="*/ 345209 w 2301688"/>
                <a:gd name="connsiteY8" fmla="*/ 944939 h 1311059"/>
                <a:gd name="connsiteX9" fmla="*/ 332010 w 2301688"/>
                <a:gd name="connsiteY9" fmla="*/ 1076109 h 1311059"/>
                <a:gd name="connsiteX10" fmla="*/ 412750 w 2301688"/>
                <a:gd name="connsiteY10" fmla="*/ 1076109 h 1311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1688" h="1311059">
                  <a:moveTo>
                    <a:pt x="206375" y="1311059"/>
                  </a:moveTo>
                  <a:lnTo>
                    <a:pt x="0" y="1076109"/>
                  </a:lnTo>
                  <a:lnTo>
                    <a:pt x="71332" y="1076109"/>
                  </a:lnTo>
                  <a:lnTo>
                    <a:pt x="89808" y="892500"/>
                  </a:lnTo>
                  <a:cubicBezTo>
                    <a:pt x="193618" y="384250"/>
                    <a:pt x="642538" y="1469"/>
                    <a:pt x="1181412" y="4"/>
                  </a:cubicBezTo>
                  <a:cubicBezTo>
                    <a:pt x="1797269" y="-1669"/>
                    <a:pt x="2298342" y="495336"/>
                    <a:pt x="2301688" y="1111185"/>
                  </a:cubicBezTo>
                  <a:lnTo>
                    <a:pt x="2041013" y="1112601"/>
                  </a:lnTo>
                  <a:cubicBezTo>
                    <a:pt x="2038447" y="640442"/>
                    <a:pt x="1654284" y="259398"/>
                    <a:pt x="1182120" y="260681"/>
                  </a:cubicBezTo>
                  <a:cubicBezTo>
                    <a:pt x="768976" y="261804"/>
                    <a:pt x="424798" y="555275"/>
                    <a:pt x="345209" y="944939"/>
                  </a:cubicBezTo>
                  <a:lnTo>
                    <a:pt x="332010" y="1076109"/>
                  </a:lnTo>
                  <a:lnTo>
                    <a:pt x="412750" y="1076109"/>
                  </a:lnTo>
                  <a:close/>
                </a:path>
              </a:pathLst>
            </a:custGeom>
            <a:gradFill flip="none" rotWithShape="1">
              <a:gsLst>
                <a:gs pos="0">
                  <a:srgbClr val="00B050"/>
                </a:gs>
                <a:gs pos="99000">
                  <a:srgbClr val="009051"/>
                </a:gs>
              </a:gsLst>
              <a:lin ang="9000000" scaled="0"/>
              <a:tileRect/>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9" name="Freeform: Shape 8">
              <a:extLst>
                <a:ext uri="{FF2B5EF4-FFF2-40B4-BE49-F238E27FC236}">
                  <a16:creationId xmlns:a16="http://schemas.microsoft.com/office/drawing/2014/main" id="{D19FC7BE-81EB-4B71-AF30-82AE852FD8F1}"/>
                </a:ext>
              </a:extLst>
            </p:cNvPr>
            <p:cNvSpPr/>
            <p:nvPr/>
          </p:nvSpPr>
          <p:spPr>
            <a:xfrm rot="10800000">
              <a:off x="1835911" y="3936006"/>
              <a:ext cx="1800104" cy="1025353"/>
            </a:xfrm>
            <a:custGeom>
              <a:avLst/>
              <a:gdLst>
                <a:gd name="connsiteX0" fmla="*/ 206375 w 2301688"/>
                <a:gd name="connsiteY0" fmla="*/ 1311059 h 1311059"/>
                <a:gd name="connsiteX1" fmla="*/ 0 w 2301688"/>
                <a:gd name="connsiteY1" fmla="*/ 1076109 h 1311059"/>
                <a:gd name="connsiteX2" fmla="*/ 71332 w 2301688"/>
                <a:gd name="connsiteY2" fmla="*/ 1076109 h 1311059"/>
                <a:gd name="connsiteX3" fmla="*/ 89808 w 2301688"/>
                <a:gd name="connsiteY3" fmla="*/ 892500 h 1311059"/>
                <a:gd name="connsiteX4" fmla="*/ 1181412 w 2301688"/>
                <a:gd name="connsiteY4" fmla="*/ 4 h 1311059"/>
                <a:gd name="connsiteX5" fmla="*/ 2301688 w 2301688"/>
                <a:gd name="connsiteY5" fmla="*/ 1111185 h 1311059"/>
                <a:gd name="connsiteX6" fmla="*/ 2041013 w 2301688"/>
                <a:gd name="connsiteY6" fmla="*/ 1112601 h 1311059"/>
                <a:gd name="connsiteX7" fmla="*/ 1182120 w 2301688"/>
                <a:gd name="connsiteY7" fmla="*/ 260681 h 1311059"/>
                <a:gd name="connsiteX8" fmla="*/ 345209 w 2301688"/>
                <a:gd name="connsiteY8" fmla="*/ 944939 h 1311059"/>
                <a:gd name="connsiteX9" fmla="*/ 332010 w 2301688"/>
                <a:gd name="connsiteY9" fmla="*/ 1076109 h 1311059"/>
                <a:gd name="connsiteX10" fmla="*/ 412750 w 2301688"/>
                <a:gd name="connsiteY10" fmla="*/ 1076109 h 13110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301688" h="1311059">
                  <a:moveTo>
                    <a:pt x="206375" y="1311059"/>
                  </a:moveTo>
                  <a:lnTo>
                    <a:pt x="0" y="1076109"/>
                  </a:lnTo>
                  <a:lnTo>
                    <a:pt x="71332" y="1076109"/>
                  </a:lnTo>
                  <a:lnTo>
                    <a:pt x="89808" y="892500"/>
                  </a:lnTo>
                  <a:cubicBezTo>
                    <a:pt x="193618" y="384250"/>
                    <a:pt x="642538" y="1469"/>
                    <a:pt x="1181412" y="4"/>
                  </a:cubicBezTo>
                  <a:cubicBezTo>
                    <a:pt x="1797269" y="-1669"/>
                    <a:pt x="2298342" y="495336"/>
                    <a:pt x="2301688" y="1111185"/>
                  </a:cubicBezTo>
                  <a:lnTo>
                    <a:pt x="2041013" y="1112601"/>
                  </a:lnTo>
                  <a:cubicBezTo>
                    <a:pt x="2038447" y="640442"/>
                    <a:pt x="1654284" y="259398"/>
                    <a:pt x="1182120" y="260681"/>
                  </a:cubicBezTo>
                  <a:cubicBezTo>
                    <a:pt x="768976" y="261804"/>
                    <a:pt x="424798" y="555275"/>
                    <a:pt x="345209" y="944939"/>
                  </a:cubicBezTo>
                  <a:lnTo>
                    <a:pt x="332010" y="1076109"/>
                  </a:lnTo>
                  <a:lnTo>
                    <a:pt x="412750" y="1076109"/>
                  </a:lnTo>
                  <a:close/>
                </a:path>
              </a:pathLst>
            </a:custGeom>
            <a:gradFill>
              <a:gsLst>
                <a:gs pos="0">
                  <a:srgbClr val="FFC000"/>
                </a:gs>
                <a:gs pos="100000">
                  <a:srgbClr val="E6AD0D"/>
                </a:gs>
              </a:gsLst>
              <a:lin ang="9000000" scaled="0"/>
            </a:gradFill>
            <a:ln>
              <a:no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0" name="Freeform 8">
              <a:extLst>
                <a:ext uri="{FF2B5EF4-FFF2-40B4-BE49-F238E27FC236}">
                  <a16:creationId xmlns:a16="http://schemas.microsoft.com/office/drawing/2014/main" id="{9B8C8E92-8184-4C7B-87EA-0FC88826A761}"/>
                </a:ext>
              </a:extLst>
            </p:cNvPr>
            <p:cNvSpPr>
              <a:spLocks/>
            </p:cNvSpPr>
            <p:nvPr/>
          </p:nvSpPr>
          <p:spPr bwMode="auto">
            <a:xfrm>
              <a:off x="2247754" y="3631233"/>
              <a:ext cx="923858" cy="923858"/>
            </a:xfrm>
            <a:custGeom>
              <a:avLst/>
              <a:gdLst>
                <a:gd name="T0" fmla="*/ 417 w 756"/>
                <a:gd name="T1" fmla="*/ 754 h 756"/>
                <a:gd name="T2" fmla="*/ 472 w 756"/>
                <a:gd name="T3" fmla="*/ 744 h 756"/>
                <a:gd name="T4" fmla="*/ 525 w 756"/>
                <a:gd name="T5" fmla="*/ 726 h 756"/>
                <a:gd name="T6" fmla="*/ 574 w 756"/>
                <a:gd name="T7" fmla="*/ 701 h 756"/>
                <a:gd name="T8" fmla="*/ 619 w 756"/>
                <a:gd name="T9" fmla="*/ 670 h 756"/>
                <a:gd name="T10" fmla="*/ 658 w 756"/>
                <a:gd name="T11" fmla="*/ 632 h 756"/>
                <a:gd name="T12" fmla="*/ 691 w 756"/>
                <a:gd name="T13" fmla="*/ 590 h 756"/>
                <a:gd name="T14" fmla="*/ 719 w 756"/>
                <a:gd name="T15" fmla="*/ 542 h 756"/>
                <a:gd name="T16" fmla="*/ 739 w 756"/>
                <a:gd name="T17" fmla="*/ 491 h 756"/>
                <a:gd name="T18" fmla="*/ 751 w 756"/>
                <a:gd name="T19" fmla="*/ 435 h 756"/>
                <a:gd name="T20" fmla="*/ 756 w 756"/>
                <a:gd name="T21" fmla="*/ 378 h 756"/>
                <a:gd name="T22" fmla="*/ 751 w 756"/>
                <a:gd name="T23" fmla="*/ 321 h 756"/>
                <a:gd name="T24" fmla="*/ 739 w 756"/>
                <a:gd name="T25" fmla="*/ 266 h 756"/>
                <a:gd name="T26" fmla="*/ 719 w 756"/>
                <a:gd name="T27" fmla="*/ 214 h 756"/>
                <a:gd name="T28" fmla="*/ 691 w 756"/>
                <a:gd name="T29" fmla="*/ 167 h 756"/>
                <a:gd name="T30" fmla="*/ 658 w 756"/>
                <a:gd name="T31" fmla="*/ 124 h 756"/>
                <a:gd name="T32" fmla="*/ 619 w 756"/>
                <a:gd name="T33" fmla="*/ 87 h 756"/>
                <a:gd name="T34" fmla="*/ 574 w 756"/>
                <a:gd name="T35" fmla="*/ 55 h 756"/>
                <a:gd name="T36" fmla="*/ 525 w 756"/>
                <a:gd name="T37" fmla="*/ 30 h 756"/>
                <a:gd name="T38" fmla="*/ 472 w 756"/>
                <a:gd name="T39" fmla="*/ 12 h 756"/>
                <a:gd name="T40" fmla="*/ 417 w 756"/>
                <a:gd name="T41" fmla="*/ 2 h 756"/>
                <a:gd name="T42" fmla="*/ 358 w 756"/>
                <a:gd name="T43" fmla="*/ 0 h 756"/>
                <a:gd name="T44" fmla="*/ 301 w 756"/>
                <a:gd name="T45" fmla="*/ 8 h 756"/>
                <a:gd name="T46" fmla="*/ 248 w 756"/>
                <a:gd name="T47" fmla="*/ 23 h 756"/>
                <a:gd name="T48" fmla="*/ 197 w 756"/>
                <a:gd name="T49" fmla="*/ 46 h 756"/>
                <a:gd name="T50" fmla="*/ 152 w 756"/>
                <a:gd name="T51" fmla="*/ 76 h 756"/>
                <a:gd name="T52" fmla="*/ 111 w 756"/>
                <a:gd name="T53" fmla="*/ 111 h 756"/>
                <a:gd name="T54" fmla="*/ 75 w 756"/>
                <a:gd name="T55" fmla="*/ 152 h 756"/>
                <a:gd name="T56" fmla="*/ 45 w 756"/>
                <a:gd name="T57" fmla="*/ 198 h 756"/>
                <a:gd name="T58" fmla="*/ 22 w 756"/>
                <a:gd name="T59" fmla="*/ 249 h 756"/>
                <a:gd name="T60" fmla="*/ 7 w 756"/>
                <a:gd name="T61" fmla="*/ 302 h 756"/>
                <a:gd name="T62" fmla="*/ 0 w 756"/>
                <a:gd name="T63" fmla="*/ 359 h 756"/>
                <a:gd name="T64" fmla="*/ 2 w 756"/>
                <a:gd name="T65" fmla="*/ 417 h 756"/>
                <a:gd name="T66" fmla="*/ 12 w 756"/>
                <a:gd name="T67" fmla="*/ 472 h 756"/>
                <a:gd name="T68" fmla="*/ 30 w 756"/>
                <a:gd name="T69" fmla="*/ 525 h 756"/>
                <a:gd name="T70" fmla="*/ 55 w 756"/>
                <a:gd name="T71" fmla="*/ 574 h 756"/>
                <a:gd name="T72" fmla="*/ 86 w 756"/>
                <a:gd name="T73" fmla="*/ 619 h 756"/>
                <a:gd name="T74" fmla="*/ 124 w 756"/>
                <a:gd name="T75" fmla="*/ 658 h 756"/>
                <a:gd name="T76" fmla="*/ 166 w 756"/>
                <a:gd name="T77" fmla="*/ 691 h 756"/>
                <a:gd name="T78" fmla="*/ 214 w 756"/>
                <a:gd name="T79" fmla="*/ 718 h 756"/>
                <a:gd name="T80" fmla="*/ 265 w 756"/>
                <a:gd name="T81" fmla="*/ 739 h 756"/>
                <a:gd name="T82" fmla="*/ 321 w 756"/>
                <a:gd name="T83" fmla="*/ 752 h 756"/>
                <a:gd name="T84" fmla="*/ 378 w 756"/>
                <a:gd name="T85" fmla="*/ 756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56" h="756">
                  <a:moveTo>
                    <a:pt x="378" y="756"/>
                  </a:moveTo>
                  <a:lnTo>
                    <a:pt x="397" y="756"/>
                  </a:lnTo>
                  <a:lnTo>
                    <a:pt x="417" y="754"/>
                  </a:lnTo>
                  <a:lnTo>
                    <a:pt x="435" y="752"/>
                  </a:lnTo>
                  <a:lnTo>
                    <a:pt x="454" y="749"/>
                  </a:lnTo>
                  <a:lnTo>
                    <a:pt x="472" y="744"/>
                  </a:lnTo>
                  <a:lnTo>
                    <a:pt x="490" y="739"/>
                  </a:lnTo>
                  <a:lnTo>
                    <a:pt x="507" y="734"/>
                  </a:lnTo>
                  <a:lnTo>
                    <a:pt x="525" y="726"/>
                  </a:lnTo>
                  <a:lnTo>
                    <a:pt x="542" y="718"/>
                  </a:lnTo>
                  <a:lnTo>
                    <a:pt x="558" y="711"/>
                  </a:lnTo>
                  <a:lnTo>
                    <a:pt x="574" y="701"/>
                  </a:lnTo>
                  <a:lnTo>
                    <a:pt x="589" y="691"/>
                  </a:lnTo>
                  <a:lnTo>
                    <a:pt x="604" y="681"/>
                  </a:lnTo>
                  <a:lnTo>
                    <a:pt x="619" y="670"/>
                  </a:lnTo>
                  <a:lnTo>
                    <a:pt x="632" y="658"/>
                  </a:lnTo>
                  <a:lnTo>
                    <a:pt x="645" y="645"/>
                  </a:lnTo>
                  <a:lnTo>
                    <a:pt x="658" y="632"/>
                  </a:lnTo>
                  <a:lnTo>
                    <a:pt x="669" y="619"/>
                  </a:lnTo>
                  <a:lnTo>
                    <a:pt x="680" y="604"/>
                  </a:lnTo>
                  <a:lnTo>
                    <a:pt x="691" y="590"/>
                  </a:lnTo>
                  <a:lnTo>
                    <a:pt x="701" y="574"/>
                  </a:lnTo>
                  <a:lnTo>
                    <a:pt x="710" y="559"/>
                  </a:lnTo>
                  <a:lnTo>
                    <a:pt x="719" y="542"/>
                  </a:lnTo>
                  <a:lnTo>
                    <a:pt x="727" y="525"/>
                  </a:lnTo>
                  <a:lnTo>
                    <a:pt x="733" y="508"/>
                  </a:lnTo>
                  <a:lnTo>
                    <a:pt x="739" y="491"/>
                  </a:lnTo>
                  <a:lnTo>
                    <a:pt x="744" y="472"/>
                  </a:lnTo>
                  <a:lnTo>
                    <a:pt x="748" y="455"/>
                  </a:lnTo>
                  <a:lnTo>
                    <a:pt x="751" y="435"/>
                  </a:lnTo>
                  <a:lnTo>
                    <a:pt x="754" y="417"/>
                  </a:lnTo>
                  <a:lnTo>
                    <a:pt x="756" y="398"/>
                  </a:lnTo>
                  <a:lnTo>
                    <a:pt x="756" y="378"/>
                  </a:lnTo>
                  <a:lnTo>
                    <a:pt x="756" y="359"/>
                  </a:lnTo>
                  <a:lnTo>
                    <a:pt x="754" y="339"/>
                  </a:lnTo>
                  <a:lnTo>
                    <a:pt x="751" y="321"/>
                  </a:lnTo>
                  <a:lnTo>
                    <a:pt x="748" y="302"/>
                  </a:lnTo>
                  <a:lnTo>
                    <a:pt x="744" y="284"/>
                  </a:lnTo>
                  <a:lnTo>
                    <a:pt x="739" y="266"/>
                  </a:lnTo>
                  <a:lnTo>
                    <a:pt x="733" y="249"/>
                  </a:lnTo>
                  <a:lnTo>
                    <a:pt x="727" y="231"/>
                  </a:lnTo>
                  <a:lnTo>
                    <a:pt x="719" y="214"/>
                  </a:lnTo>
                  <a:lnTo>
                    <a:pt x="710" y="198"/>
                  </a:lnTo>
                  <a:lnTo>
                    <a:pt x="701" y="183"/>
                  </a:lnTo>
                  <a:lnTo>
                    <a:pt x="691" y="167"/>
                  </a:lnTo>
                  <a:lnTo>
                    <a:pt x="680" y="152"/>
                  </a:lnTo>
                  <a:lnTo>
                    <a:pt x="669" y="137"/>
                  </a:lnTo>
                  <a:lnTo>
                    <a:pt x="658" y="124"/>
                  </a:lnTo>
                  <a:lnTo>
                    <a:pt x="645" y="111"/>
                  </a:lnTo>
                  <a:lnTo>
                    <a:pt x="632" y="98"/>
                  </a:lnTo>
                  <a:lnTo>
                    <a:pt x="619" y="87"/>
                  </a:lnTo>
                  <a:lnTo>
                    <a:pt x="604" y="76"/>
                  </a:lnTo>
                  <a:lnTo>
                    <a:pt x="589" y="65"/>
                  </a:lnTo>
                  <a:lnTo>
                    <a:pt x="574" y="55"/>
                  </a:lnTo>
                  <a:lnTo>
                    <a:pt x="558" y="46"/>
                  </a:lnTo>
                  <a:lnTo>
                    <a:pt x="542" y="38"/>
                  </a:lnTo>
                  <a:lnTo>
                    <a:pt x="525" y="30"/>
                  </a:lnTo>
                  <a:lnTo>
                    <a:pt x="507" y="23"/>
                  </a:lnTo>
                  <a:lnTo>
                    <a:pt x="490" y="17"/>
                  </a:lnTo>
                  <a:lnTo>
                    <a:pt x="472" y="12"/>
                  </a:lnTo>
                  <a:lnTo>
                    <a:pt x="454" y="8"/>
                  </a:lnTo>
                  <a:lnTo>
                    <a:pt x="435" y="5"/>
                  </a:lnTo>
                  <a:lnTo>
                    <a:pt x="417" y="2"/>
                  </a:lnTo>
                  <a:lnTo>
                    <a:pt x="397" y="0"/>
                  </a:lnTo>
                  <a:lnTo>
                    <a:pt x="378" y="0"/>
                  </a:lnTo>
                  <a:lnTo>
                    <a:pt x="358" y="0"/>
                  </a:lnTo>
                  <a:lnTo>
                    <a:pt x="339" y="2"/>
                  </a:lnTo>
                  <a:lnTo>
                    <a:pt x="321" y="5"/>
                  </a:lnTo>
                  <a:lnTo>
                    <a:pt x="301" y="8"/>
                  </a:lnTo>
                  <a:lnTo>
                    <a:pt x="284" y="12"/>
                  </a:lnTo>
                  <a:lnTo>
                    <a:pt x="265" y="17"/>
                  </a:lnTo>
                  <a:lnTo>
                    <a:pt x="248" y="23"/>
                  </a:lnTo>
                  <a:lnTo>
                    <a:pt x="231" y="30"/>
                  </a:lnTo>
                  <a:lnTo>
                    <a:pt x="214" y="38"/>
                  </a:lnTo>
                  <a:lnTo>
                    <a:pt x="197" y="46"/>
                  </a:lnTo>
                  <a:lnTo>
                    <a:pt x="182" y="55"/>
                  </a:lnTo>
                  <a:lnTo>
                    <a:pt x="166" y="65"/>
                  </a:lnTo>
                  <a:lnTo>
                    <a:pt x="152" y="76"/>
                  </a:lnTo>
                  <a:lnTo>
                    <a:pt x="137" y="87"/>
                  </a:lnTo>
                  <a:lnTo>
                    <a:pt x="124" y="98"/>
                  </a:lnTo>
                  <a:lnTo>
                    <a:pt x="111" y="111"/>
                  </a:lnTo>
                  <a:lnTo>
                    <a:pt x="98" y="124"/>
                  </a:lnTo>
                  <a:lnTo>
                    <a:pt x="86" y="137"/>
                  </a:lnTo>
                  <a:lnTo>
                    <a:pt x="75" y="152"/>
                  </a:lnTo>
                  <a:lnTo>
                    <a:pt x="65" y="167"/>
                  </a:lnTo>
                  <a:lnTo>
                    <a:pt x="55" y="183"/>
                  </a:lnTo>
                  <a:lnTo>
                    <a:pt x="45" y="198"/>
                  </a:lnTo>
                  <a:lnTo>
                    <a:pt x="38" y="214"/>
                  </a:lnTo>
                  <a:lnTo>
                    <a:pt x="30" y="231"/>
                  </a:lnTo>
                  <a:lnTo>
                    <a:pt x="22" y="249"/>
                  </a:lnTo>
                  <a:lnTo>
                    <a:pt x="17" y="266"/>
                  </a:lnTo>
                  <a:lnTo>
                    <a:pt x="12" y="284"/>
                  </a:lnTo>
                  <a:lnTo>
                    <a:pt x="7" y="302"/>
                  </a:lnTo>
                  <a:lnTo>
                    <a:pt x="4" y="321"/>
                  </a:lnTo>
                  <a:lnTo>
                    <a:pt x="2" y="339"/>
                  </a:lnTo>
                  <a:lnTo>
                    <a:pt x="0" y="359"/>
                  </a:lnTo>
                  <a:lnTo>
                    <a:pt x="0" y="378"/>
                  </a:lnTo>
                  <a:lnTo>
                    <a:pt x="0" y="398"/>
                  </a:lnTo>
                  <a:lnTo>
                    <a:pt x="2" y="417"/>
                  </a:lnTo>
                  <a:lnTo>
                    <a:pt x="4" y="435"/>
                  </a:lnTo>
                  <a:lnTo>
                    <a:pt x="7" y="455"/>
                  </a:lnTo>
                  <a:lnTo>
                    <a:pt x="12" y="472"/>
                  </a:lnTo>
                  <a:lnTo>
                    <a:pt x="17" y="491"/>
                  </a:lnTo>
                  <a:lnTo>
                    <a:pt x="22" y="508"/>
                  </a:lnTo>
                  <a:lnTo>
                    <a:pt x="30" y="525"/>
                  </a:lnTo>
                  <a:lnTo>
                    <a:pt x="38" y="542"/>
                  </a:lnTo>
                  <a:lnTo>
                    <a:pt x="45" y="559"/>
                  </a:lnTo>
                  <a:lnTo>
                    <a:pt x="55" y="574"/>
                  </a:lnTo>
                  <a:lnTo>
                    <a:pt x="65" y="590"/>
                  </a:lnTo>
                  <a:lnTo>
                    <a:pt x="75" y="604"/>
                  </a:lnTo>
                  <a:lnTo>
                    <a:pt x="86" y="619"/>
                  </a:lnTo>
                  <a:lnTo>
                    <a:pt x="98" y="632"/>
                  </a:lnTo>
                  <a:lnTo>
                    <a:pt x="111" y="645"/>
                  </a:lnTo>
                  <a:lnTo>
                    <a:pt x="124" y="658"/>
                  </a:lnTo>
                  <a:lnTo>
                    <a:pt x="137" y="670"/>
                  </a:lnTo>
                  <a:lnTo>
                    <a:pt x="152" y="681"/>
                  </a:lnTo>
                  <a:lnTo>
                    <a:pt x="166" y="691"/>
                  </a:lnTo>
                  <a:lnTo>
                    <a:pt x="182" y="701"/>
                  </a:lnTo>
                  <a:lnTo>
                    <a:pt x="197" y="711"/>
                  </a:lnTo>
                  <a:lnTo>
                    <a:pt x="214" y="718"/>
                  </a:lnTo>
                  <a:lnTo>
                    <a:pt x="231" y="726"/>
                  </a:lnTo>
                  <a:lnTo>
                    <a:pt x="248" y="734"/>
                  </a:lnTo>
                  <a:lnTo>
                    <a:pt x="265" y="739"/>
                  </a:lnTo>
                  <a:lnTo>
                    <a:pt x="284" y="744"/>
                  </a:lnTo>
                  <a:lnTo>
                    <a:pt x="301" y="749"/>
                  </a:lnTo>
                  <a:lnTo>
                    <a:pt x="321" y="752"/>
                  </a:lnTo>
                  <a:lnTo>
                    <a:pt x="339" y="754"/>
                  </a:lnTo>
                  <a:lnTo>
                    <a:pt x="358" y="756"/>
                  </a:lnTo>
                  <a:lnTo>
                    <a:pt x="378" y="756"/>
                  </a:lnTo>
                  <a:close/>
                </a:path>
              </a:pathLst>
            </a:custGeom>
            <a:gradFill>
              <a:gsLst>
                <a:gs pos="62000">
                  <a:schemeClr val="accent1">
                    <a:lumMod val="5000"/>
                    <a:lumOff val="95000"/>
                  </a:schemeClr>
                </a:gs>
                <a:gs pos="100000">
                  <a:srgbClr val="FFD2C0"/>
                </a:gs>
              </a:gsLst>
              <a:lin ang="5400000" scaled="1"/>
            </a:gradFill>
            <a:ln>
              <a:noFill/>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1600" dirty="0"/>
            </a:p>
          </p:txBody>
        </p:sp>
        <p:sp>
          <p:nvSpPr>
            <p:cNvPr id="11" name="Freeform 8">
              <a:extLst>
                <a:ext uri="{FF2B5EF4-FFF2-40B4-BE49-F238E27FC236}">
                  <a16:creationId xmlns:a16="http://schemas.microsoft.com/office/drawing/2014/main" id="{348110F1-9FD7-4080-809F-2C1682C84E5F}"/>
                </a:ext>
              </a:extLst>
            </p:cNvPr>
            <p:cNvSpPr>
              <a:spLocks/>
            </p:cNvSpPr>
            <p:nvPr/>
          </p:nvSpPr>
          <p:spPr bwMode="auto">
            <a:xfrm>
              <a:off x="3779236" y="3627508"/>
              <a:ext cx="923858" cy="923858"/>
            </a:xfrm>
            <a:custGeom>
              <a:avLst/>
              <a:gdLst>
                <a:gd name="T0" fmla="*/ 417 w 756"/>
                <a:gd name="T1" fmla="*/ 754 h 756"/>
                <a:gd name="T2" fmla="*/ 472 w 756"/>
                <a:gd name="T3" fmla="*/ 744 h 756"/>
                <a:gd name="T4" fmla="*/ 525 w 756"/>
                <a:gd name="T5" fmla="*/ 726 h 756"/>
                <a:gd name="T6" fmla="*/ 574 w 756"/>
                <a:gd name="T7" fmla="*/ 701 h 756"/>
                <a:gd name="T8" fmla="*/ 619 w 756"/>
                <a:gd name="T9" fmla="*/ 670 h 756"/>
                <a:gd name="T10" fmla="*/ 658 w 756"/>
                <a:gd name="T11" fmla="*/ 632 h 756"/>
                <a:gd name="T12" fmla="*/ 691 w 756"/>
                <a:gd name="T13" fmla="*/ 590 h 756"/>
                <a:gd name="T14" fmla="*/ 719 w 756"/>
                <a:gd name="T15" fmla="*/ 542 h 756"/>
                <a:gd name="T16" fmla="*/ 739 w 756"/>
                <a:gd name="T17" fmla="*/ 491 h 756"/>
                <a:gd name="T18" fmla="*/ 751 w 756"/>
                <a:gd name="T19" fmla="*/ 435 h 756"/>
                <a:gd name="T20" fmla="*/ 756 w 756"/>
                <a:gd name="T21" fmla="*/ 378 h 756"/>
                <a:gd name="T22" fmla="*/ 751 w 756"/>
                <a:gd name="T23" fmla="*/ 321 h 756"/>
                <a:gd name="T24" fmla="*/ 739 w 756"/>
                <a:gd name="T25" fmla="*/ 266 h 756"/>
                <a:gd name="T26" fmla="*/ 719 w 756"/>
                <a:gd name="T27" fmla="*/ 214 h 756"/>
                <a:gd name="T28" fmla="*/ 691 w 756"/>
                <a:gd name="T29" fmla="*/ 167 h 756"/>
                <a:gd name="T30" fmla="*/ 658 w 756"/>
                <a:gd name="T31" fmla="*/ 124 h 756"/>
                <a:gd name="T32" fmla="*/ 619 w 756"/>
                <a:gd name="T33" fmla="*/ 87 h 756"/>
                <a:gd name="T34" fmla="*/ 574 w 756"/>
                <a:gd name="T35" fmla="*/ 55 h 756"/>
                <a:gd name="T36" fmla="*/ 525 w 756"/>
                <a:gd name="T37" fmla="*/ 30 h 756"/>
                <a:gd name="T38" fmla="*/ 472 w 756"/>
                <a:gd name="T39" fmla="*/ 12 h 756"/>
                <a:gd name="T40" fmla="*/ 417 w 756"/>
                <a:gd name="T41" fmla="*/ 2 h 756"/>
                <a:gd name="T42" fmla="*/ 358 w 756"/>
                <a:gd name="T43" fmla="*/ 0 h 756"/>
                <a:gd name="T44" fmla="*/ 301 w 756"/>
                <a:gd name="T45" fmla="*/ 8 h 756"/>
                <a:gd name="T46" fmla="*/ 248 w 756"/>
                <a:gd name="T47" fmla="*/ 23 h 756"/>
                <a:gd name="T48" fmla="*/ 197 w 756"/>
                <a:gd name="T49" fmla="*/ 46 h 756"/>
                <a:gd name="T50" fmla="*/ 152 w 756"/>
                <a:gd name="T51" fmla="*/ 76 h 756"/>
                <a:gd name="T52" fmla="*/ 111 w 756"/>
                <a:gd name="T53" fmla="*/ 111 h 756"/>
                <a:gd name="T54" fmla="*/ 75 w 756"/>
                <a:gd name="T55" fmla="*/ 152 h 756"/>
                <a:gd name="T56" fmla="*/ 45 w 756"/>
                <a:gd name="T57" fmla="*/ 198 h 756"/>
                <a:gd name="T58" fmla="*/ 22 w 756"/>
                <a:gd name="T59" fmla="*/ 249 h 756"/>
                <a:gd name="T60" fmla="*/ 7 w 756"/>
                <a:gd name="T61" fmla="*/ 302 h 756"/>
                <a:gd name="T62" fmla="*/ 0 w 756"/>
                <a:gd name="T63" fmla="*/ 359 h 756"/>
                <a:gd name="T64" fmla="*/ 2 w 756"/>
                <a:gd name="T65" fmla="*/ 417 h 756"/>
                <a:gd name="T66" fmla="*/ 12 w 756"/>
                <a:gd name="T67" fmla="*/ 472 h 756"/>
                <a:gd name="T68" fmla="*/ 30 w 756"/>
                <a:gd name="T69" fmla="*/ 525 h 756"/>
                <a:gd name="T70" fmla="*/ 55 w 756"/>
                <a:gd name="T71" fmla="*/ 574 h 756"/>
                <a:gd name="T72" fmla="*/ 86 w 756"/>
                <a:gd name="T73" fmla="*/ 619 h 756"/>
                <a:gd name="T74" fmla="*/ 124 w 756"/>
                <a:gd name="T75" fmla="*/ 658 h 756"/>
                <a:gd name="T76" fmla="*/ 166 w 756"/>
                <a:gd name="T77" fmla="*/ 691 h 756"/>
                <a:gd name="T78" fmla="*/ 214 w 756"/>
                <a:gd name="T79" fmla="*/ 718 h 756"/>
                <a:gd name="T80" fmla="*/ 265 w 756"/>
                <a:gd name="T81" fmla="*/ 739 h 756"/>
                <a:gd name="T82" fmla="*/ 321 w 756"/>
                <a:gd name="T83" fmla="*/ 752 h 756"/>
                <a:gd name="T84" fmla="*/ 378 w 756"/>
                <a:gd name="T85" fmla="*/ 756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56" h="756">
                  <a:moveTo>
                    <a:pt x="378" y="756"/>
                  </a:moveTo>
                  <a:lnTo>
                    <a:pt x="397" y="756"/>
                  </a:lnTo>
                  <a:lnTo>
                    <a:pt x="417" y="754"/>
                  </a:lnTo>
                  <a:lnTo>
                    <a:pt x="435" y="752"/>
                  </a:lnTo>
                  <a:lnTo>
                    <a:pt x="454" y="749"/>
                  </a:lnTo>
                  <a:lnTo>
                    <a:pt x="472" y="744"/>
                  </a:lnTo>
                  <a:lnTo>
                    <a:pt x="490" y="739"/>
                  </a:lnTo>
                  <a:lnTo>
                    <a:pt x="507" y="734"/>
                  </a:lnTo>
                  <a:lnTo>
                    <a:pt x="525" y="726"/>
                  </a:lnTo>
                  <a:lnTo>
                    <a:pt x="542" y="718"/>
                  </a:lnTo>
                  <a:lnTo>
                    <a:pt x="558" y="711"/>
                  </a:lnTo>
                  <a:lnTo>
                    <a:pt x="574" y="701"/>
                  </a:lnTo>
                  <a:lnTo>
                    <a:pt x="589" y="691"/>
                  </a:lnTo>
                  <a:lnTo>
                    <a:pt x="604" y="681"/>
                  </a:lnTo>
                  <a:lnTo>
                    <a:pt x="619" y="670"/>
                  </a:lnTo>
                  <a:lnTo>
                    <a:pt x="632" y="658"/>
                  </a:lnTo>
                  <a:lnTo>
                    <a:pt x="645" y="645"/>
                  </a:lnTo>
                  <a:lnTo>
                    <a:pt x="658" y="632"/>
                  </a:lnTo>
                  <a:lnTo>
                    <a:pt x="669" y="619"/>
                  </a:lnTo>
                  <a:lnTo>
                    <a:pt x="680" y="604"/>
                  </a:lnTo>
                  <a:lnTo>
                    <a:pt x="691" y="590"/>
                  </a:lnTo>
                  <a:lnTo>
                    <a:pt x="701" y="574"/>
                  </a:lnTo>
                  <a:lnTo>
                    <a:pt x="710" y="559"/>
                  </a:lnTo>
                  <a:lnTo>
                    <a:pt x="719" y="542"/>
                  </a:lnTo>
                  <a:lnTo>
                    <a:pt x="727" y="525"/>
                  </a:lnTo>
                  <a:lnTo>
                    <a:pt x="733" y="508"/>
                  </a:lnTo>
                  <a:lnTo>
                    <a:pt x="739" y="491"/>
                  </a:lnTo>
                  <a:lnTo>
                    <a:pt x="744" y="472"/>
                  </a:lnTo>
                  <a:lnTo>
                    <a:pt x="748" y="455"/>
                  </a:lnTo>
                  <a:lnTo>
                    <a:pt x="751" y="435"/>
                  </a:lnTo>
                  <a:lnTo>
                    <a:pt x="754" y="417"/>
                  </a:lnTo>
                  <a:lnTo>
                    <a:pt x="756" y="398"/>
                  </a:lnTo>
                  <a:lnTo>
                    <a:pt x="756" y="378"/>
                  </a:lnTo>
                  <a:lnTo>
                    <a:pt x="756" y="359"/>
                  </a:lnTo>
                  <a:lnTo>
                    <a:pt x="754" y="339"/>
                  </a:lnTo>
                  <a:lnTo>
                    <a:pt x="751" y="321"/>
                  </a:lnTo>
                  <a:lnTo>
                    <a:pt x="748" y="302"/>
                  </a:lnTo>
                  <a:lnTo>
                    <a:pt x="744" y="284"/>
                  </a:lnTo>
                  <a:lnTo>
                    <a:pt x="739" y="266"/>
                  </a:lnTo>
                  <a:lnTo>
                    <a:pt x="733" y="249"/>
                  </a:lnTo>
                  <a:lnTo>
                    <a:pt x="727" y="231"/>
                  </a:lnTo>
                  <a:lnTo>
                    <a:pt x="719" y="214"/>
                  </a:lnTo>
                  <a:lnTo>
                    <a:pt x="710" y="198"/>
                  </a:lnTo>
                  <a:lnTo>
                    <a:pt x="701" y="183"/>
                  </a:lnTo>
                  <a:lnTo>
                    <a:pt x="691" y="167"/>
                  </a:lnTo>
                  <a:lnTo>
                    <a:pt x="680" y="152"/>
                  </a:lnTo>
                  <a:lnTo>
                    <a:pt x="669" y="137"/>
                  </a:lnTo>
                  <a:lnTo>
                    <a:pt x="658" y="124"/>
                  </a:lnTo>
                  <a:lnTo>
                    <a:pt x="645" y="111"/>
                  </a:lnTo>
                  <a:lnTo>
                    <a:pt x="632" y="98"/>
                  </a:lnTo>
                  <a:lnTo>
                    <a:pt x="619" y="87"/>
                  </a:lnTo>
                  <a:lnTo>
                    <a:pt x="604" y="76"/>
                  </a:lnTo>
                  <a:lnTo>
                    <a:pt x="589" y="65"/>
                  </a:lnTo>
                  <a:lnTo>
                    <a:pt x="574" y="55"/>
                  </a:lnTo>
                  <a:lnTo>
                    <a:pt x="558" y="46"/>
                  </a:lnTo>
                  <a:lnTo>
                    <a:pt x="542" y="38"/>
                  </a:lnTo>
                  <a:lnTo>
                    <a:pt x="525" y="30"/>
                  </a:lnTo>
                  <a:lnTo>
                    <a:pt x="507" y="23"/>
                  </a:lnTo>
                  <a:lnTo>
                    <a:pt x="490" y="17"/>
                  </a:lnTo>
                  <a:lnTo>
                    <a:pt x="472" y="12"/>
                  </a:lnTo>
                  <a:lnTo>
                    <a:pt x="454" y="8"/>
                  </a:lnTo>
                  <a:lnTo>
                    <a:pt x="435" y="5"/>
                  </a:lnTo>
                  <a:lnTo>
                    <a:pt x="417" y="2"/>
                  </a:lnTo>
                  <a:lnTo>
                    <a:pt x="397" y="0"/>
                  </a:lnTo>
                  <a:lnTo>
                    <a:pt x="378" y="0"/>
                  </a:lnTo>
                  <a:lnTo>
                    <a:pt x="358" y="0"/>
                  </a:lnTo>
                  <a:lnTo>
                    <a:pt x="339" y="2"/>
                  </a:lnTo>
                  <a:lnTo>
                    <a:pt x="321" y="5"/>
                  </a:lnTo>
                  <a:lnTo>
                    <a:pt x="301" y="8"/>
                  </a:lnTo>
                  <a:lnTo>
                    <a:pt x="284" y="12"/>
                  </a:lnTo>
                  <a:lnTo>
                    <a:pt x="265" y="17"/>
                  </a:lnTo>
                  <a:lnTo>
                    <a:pt x="248" y="23"/>
                  </a:lnTo>
                  <a:lnTo>
                    <a:pt x="231" y="30"/>
                  </a:lnTo>
                  <a:lnTo>
                    <a:pt x="214" y="38"/>
                  </a:lnTo>
                  <a:lnTo>
                    <a:pt x="197" y="46"/>
                  </a:lnTo>
                  <a:lnTo>
                    <a:pt x="182" y="55"/>
                  </a:lnTo>
                  <a:lnTo>
                    <a:pt x="166" y="65"/>
                  </a:lnTo>
                  <a:lnTo>
                    <a:pt x="152" y="76"/>
                  </a:lnTo>
                  <a:lnTo>
                    <a:pt x="137" y="87"/>
                  </a:lnTo>
                  <a:lnTo>
                    <a:pt x="124" y="98"/>
                  </a:lnTo>
                  <a:lnTo>
                    <a:pt x="111" y="111"/>
                  </a:lnTo>
                  <a:lnTo>
                    <a:pt x="98" y="124"/>
                  </a:lnTo>
                  <a:lnTo>
                    <a:pt x="86" y="137"/>
                  </a:lnTo>
                  <a:lnTo>
                    <a:pt x="75" y="152"/>
                  </a:lnTo>
                  <a:lnTo>
                    <a:pt x="65" y="167"/>
                  </a:lnTo>
                  <a:lnTo>
                    <a:pt x="55" y="183"/>
                  </a:lnTo>
                  <a:lnTo>
                    <a:pt x="45" y="198"/>
                  </a:lnTo>
                  <a:lnTo>
                    <a:pt x="38" y="214"/>
                  </a:lnTo>
                  <a:lnTo>
                    <a:pt x="30" y="231"/>
                  </a:lnTo>
                  <a:lnTo>
                    <a:pt x="22" y="249"/>
                  </a:lnTo>
                  <a:lnTo>
                    <a:pt x="17" y="266"/>
                  </a:lnTo>
                  <a:lnTo>
                    <a:pt x="12" y="284"/>
                  </a:lnTo>
                  <a:lnTo>
                    <a:pt x="7" y="302"/>
                  </a:lnTo>
                  <a:lnTo>
                    <a:pt x="4" y="321"/>
                  </a:lnTo>
                  <a:lnTo>
                    <a:pt x="2" y="339"/>
                  </a:lnTo>
                  <a:lnTo>
                    <a:pt x="0" y="359"/>
                  </a:lnTo>
                  <a:lnTo>
                    <a:pt x="0" y="378"/>
                  </a:lnTo>
                  <a:lnTo>
                    <a:pt x="0" y="398"/>
                  </a:lnTo>
                  <a:lnTo>
                    <a:pt x="2" y="417"/>
                  </a:lnTo>
                  <a:lnTo>
                    <a:pt x="4" y="435"/>
                  </a:lnTo>
                  <a:lnTo>
                    <a:pt x="7" y="455"/>
                  </a:lnTo>
                  <a:lnTo>
                    <a:pt x="12" y="472"/>
                  </a:lnTo>
                  <a:lnTo>
                    <a:pt x="17" y="491"/>
                  </a:lnTo>
                  <a:lnTo>
                    <a:pt x="22" y="508"/>
                  </a:lnTo>
                  <a:lnTo>
                    <a:pt x="30" y="525"/>
                  </a:lnTo>
                  <a:lnTo>
                    <a:pt x="38" y="542"/>
                  </a:lnTo>
                  <a:lnTo>
                    <a:pt x="45" y="559"/>
                  </a:lnTo>
                  <a:lnTo>
                    <a:pt x="55" y="574"/>
                  </a:lnTo>
                  <a:lnTo>
                    <a:pt x="65" y="590"/>
                  </a:lnTo>
                  <a:lnTo>
                    <a:pt x="75" y="604"/>
                  </a:lnTo>
                  <a:lnTo>
                    <a:pt x="86" y="619"/>
                  </a:lnTo>
                  <a:lnTo>
                    <a:pt x="98" y="632"/>
                  </a:lnTo>
                  <a:lnTo>
                    <a:pt x="111" y="645"/>
                  </a:lnTo>
                  <a:lnTo>
                    <a:pt x="124" y="658"/>
                  </a:lnTo>
                  <a:lnTo>
                    <a:pt x="137" y="670"/>
                  </a:lnTo>
                  <a:lnTo>
                    <a:pt x="152" y="681"/>
                  </a:lnTo>
                  <a:lnTo>
                    <a:pt x="166" y="691"/>
                  </a:lnTo>
                  <a:lnTo>
                    <a:pt x="182" y="701"/>
                  </a:lnTo>
                  <a:lnTo>
                    <a:pt x="197" y="711"/>
                  </a:lnTo>
                  <a:lnTo>
                    <a:pt x="214" y="718"/>
                  </a:lnTo>
                  <a:lnTo>
                    <a:pt x="231" y="726"/>
                  </a:lnTo>
                  <a:lnTo>
                    <a:pt x="248" y="734"/>
                  </a:lnTo>
                  <a:lnTo>
                    <a:pt x="265" y="739"/>
                  </a:lnTo>
                  <a:lnTo>
                    <a:pt x="284" y="744"/>
                  </a:lnTo>
                  <a:lnTo>
                    <a:pt x="301" y="749"/>
                  </a:lnTo>
                  <a:lnTo>
                    <a:pt x="321" y="752"/>
                  </a:lnTo>
                  <a:lnTo>
                    <a:pt x="339" y="754"/>
                  </a:lnTo>
                  <a:lnTo>
                    <a:pt x="358" y="756"/>
                  </a:lnTo>
                  <a:lnTo>
                    <a:pt x="378" y="756"/>
                  </a:lnTo>
                  <a:close/>
                </a:path>
              </a:pathLst>
            </a:custGeom>
            <a:gradFill>
              <a:gsLst>
                <a:gs pos="62000">
                  <a:schemeClr val="accent1">
                    <a:lumMod val="5000"/>
                    <a:lumOff val="95000"/>
                  </a:schemeClr>
                </a:gs>
                <a:gs pos="100000">
                  <a:srgbClr val="FFD2C0"/>
                </a:gs>
              </a:gsLst>
              <a:lin ang="5400000" scaled="1"/>
            </a:gradFill>
            <a:ln>
              <a:noFill/>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1600" dirty="0"/>
            </a:p>
          </p:txBody>
        </p:sp>
        <p:sp>
          <p:nvSpPr>
            <p:cNvPr id="12" name="Freeform 8">
              <a:extLst>
                <a:ext uri="{FF2B5EF4-FFF2-40B4-BE49-F238E27FC236}">
                  <a16:creationId xmlns:a16="http://schemas.microsoft.com/office/drawing/2014/main" id="{4FB897EA-9FE0-4790-929D-D195BF43FAAA}"/>
                </a:ext>
              </a:extLst>
            </p:cNvPr>
            <p:cNvSpPr>
              <a:spLocks/>
            </p:cNvSpPr>
            <p:nvPr/>
          </p:nvSpPr>
          <p:spPr bwMode="auto">
            <a:xfrm>
              <a:off x="5342948" y="3627508"/>
              <a:ext cx="923858" cy="923858"/>
            </a:xfrm>
            <a:custGeom>
              <a:avLst/>
              <a:gdLst>
                <a:gd name="T0" fmla="*/ 417 w 756"/>
                <a:gd name="T1" fmla="*/ 754 h 756"/>
                <a:gd name="T2" fmla="*/ 472 w 756"/>
                <a:gd name="T3" fmla="*/ 744 h 756"/>
                <a:gd name="T4" fmla="*/ 525 w 756"/>
                <a:gd name="T5" fmla="*/ 726 h 756"/>
                <a:gd name="T6" fmla="*/ 574 w 756"/>
                <a:gd name="T7" fmla="*/ 701 h 756"/>
                <a:gd name="T8" fmla="*/ 619 w 756"/>
                <a:gd name="T9" fmla="*/ 670 h 756"/>
                <a:gd name="T10" fmla="*/ 658 w 756"/>
                <a:gd name="T11" fmla="*/ 632 h 756"/>
                <a:gd name="T12" fmla="*/ 691 w 756"/>
                <a:gd name="T13" fmla="*/ 590 h 756"/>
                <a:gd name="T14" fmla="*/ 719 w 756"/>
                <a:gd name="T15" fmla="*/ 542 h 756"/>
                <a:gd name="T16" fmla="*/ 739 w 756"/>
                <a:gd name="T17" fmla="*/ 491 h 756"/>
                <a:gd name="T18" fmla="*/ 751 w 756"/>
                <a:gd name="T19" fmla="*/ 435 h 756"/>
                <a:gd name="T20" fmla="*/ 756 w 756"/>
                <a:gd name="T21" fmla="*/ 378 h 756"/>
                <a:gd name="T22" fmla="*/ 751 w 756"/>
                <a:gd name="T23" fmla="*/ 321 h 756"/>
                <a:gd name="T24" fmla="*/ 739 w 756"/>
                <a:gd name="T25" fmla="*/ 266 h 756"/>
                <a:gd name="T26" fmla="*/ 719 w 756"/>
                <a:gd name="T27" fmla="*/ 214 h 756"/>
                <a:gd name="T28" fmla="*/ 691 w 756"/>
                <a:gd name="T29" fmla="*/ 167 h 756"/>
                <a:gd name="T30" fmla="*/ 658 w 756"/>
                <a:gd name="T31" fmla="*/ 124 h 756"/>
                <a:gd name="T32" fmla="*/ 619 w 756"/>
                <a:gd name="T33" fmla="*/ 87 h 756"/>
                <a:gd name="T34" fmla="*/ 574 w 756"/>
                <a:gd name="T35" fmla="*/ 55 h 756"/>
                <a:gd name="T36" fmla="*/ 525 w 756"/>
                <a:gd name="T37" fmla="*/ 30 h 756"/>
                <a:gd name="T38" fmla="*/ 472 w 756"/>
                <a:gd name="T39" fmla="*/ 12 h 756"/>
                <a:gd name="T40" fmla="*/ 417 w 756"/>
                <a:gd name="T41" fmla="*/ 2 h 756"/>
                <a:gd name="T42" fmla="*/ 358 w 756"/>
                <a:gd name="T43" fmla="*/ 0 h 756"/>
                <a:gd name="T44" fmla="*/ 301 w 756"/>
                <a:gd name="T45" fmla="*/ 8 h 756"/>
                <a:gd name="T46" fmla="*/ 248 w 756"/>
                <a:gd name="T47" fmla="*/ 23 h 756"/>
                <a:gd name="T48" fmla="*/ 197 w 756"/>
                <a:gd name="T49" fmla="*/ 46 h 756"/>
                <a:gd name="T50" fmla="*/ 152 w 756"/>
                <a:gd name="T51" fmla="*/ 76 h 756"/>
                <a:gd name="T52" fmla="*/ 111 w 756"/>
                <a:gd name="T53" fmla="*/ 111 h 756"/>
                <a:gd name="T54" fmla="*/ 75 w 756"/>
                <a:gd name="T55" fmla="*/ 152 h 756"/>
                <a:gd name="T56" fmla="*/ 45 w 756"/>
                <a:gd name="T57" fmla="*/ 198 h 756"/>
                <a:gd name="T58" fmla="*/ 22 w 756"/>
                <a:gd name="T59" fmla="*/ 249 h 756"/>
                <a:gd name="T60" fmla="*/ 7 w 756"/>
                <a:gd name="T61" fmla="*/ 302 h 756"/>
                <a:gd name="T62" fmla="*/ 0 w 756"/>
                <a:gd name="T63" fmla="*/ 359 h 756"/>
                <a:gd name="T64" fmla="*/ 2 w 756"/>
                <a:gd name="T65" fmla="*/ 417 h 756"/>
                <a:gd name="T66" fmla="*/ 12 w 756"/>
                <a:gd name="T67" fmla="*/ 472 h 756"/>
                <a:gd name="T68" fmla="*/ 30 w 756"/>
                <a:gd name="T69" fmla="*/ 525 h 756"/>
                <a:gd name="T70" fmla="*/ 55 w 756"/>
                <a:gd name="T71" fmla="*/ 574 h 756"/>
                <a:gd name="T72" fmla="*/ 86 w 756"/>
                <a:gd name="T73" fmla="*/ 619 h 756"/>
                <a:gd name="T74" fmla="*/ 124 w 756"/>
                <a:gd name="T75" fmla="*/ 658 h 756"/>
                <a:gd name="T76" fmla="*/ 166 w 756"/>
                <a:gd name="T77" fmla="*/ 691 h 756"/>
                <a:gd name="T78" fmla="*/ 214 w 756"/>
                <a:gd name="T79" fmla="*/ 718 h 756"/>
                <a:gd name="T80" fmla="*/ 265 w 756"/>
                <a:gd name="T81" fmla="*/ 739 h 756"/>
                <a:gd name="T82" fmla="*/ 321 w 756"/>
                <a:gd name="T83" fmla="*/ 752 h 756"/>
                <a:gd name="T84" fmla="*/ 378 w 756"/>
                <a:gd name="T85" fmla="*/ 756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56" h="756">
                  <a:moveTo>
                    <a:pt x="378" y="756"/>
                  </a:moveTo>
                  <a:lnTo>
                    <a:pt x="397" y="756"/>
                  </a:lnTo>
                  <a:lnTo>
                    <a:pt x="417" y="754"/>
                  </a:lnTo>
                  <a:lnTo>
                    <a:pt x="435" y="752"/>
                  </a:lnTo>
                  <a:lnTo>
                    <a:pt x="454" y="749"/>
                  </a:lnTo>
                  <a:lnTo>
                    <a:pt x="472" y="744"/>
                  </a:lnTo>
                  <a:lnTo>
                    <a:pt x="490" y="739"/>
                  </a:lnTo>
                  <a:lnTo>
                    <a:pt x="507" y="734"/>
                  </a:lnTo>
                  <a:lnTo>
                    <a:pt x="525" y="726"/>
                  </a:lnTo>
                  <a:lnTo>
                    <a:pt x="542" y="718"/>
                  </a:lnTo>
                  <a:lnTo>
                    <a:pt x="558" y="711"/>
                  </a:lnTo>
                  <a:lnTo>
                    <a:pt x="574" y="701"/>
                  </a:lnTo>
                  <a:lnTo>
                    <a:pt x="589" y="691"/>
                  </a:lnTo>
                  <a:lnTo>
                    <a:pt x="604" y="681"/>
                  </a:lnTo>
                  <a:lnTo>
                    <a:pt x="619" y="670"/>
                  </a:lnTo>
                  <a:lnTo>
                    <a:pt x="632" y="658"/>
                  </a:lnTo>
                  <a:lnTo>
                    <a:pt x="645" y="645"/>
                  </a:lnTo>
                  <a:lnTo>
                    <a:pt x="658" y="632"/>
                  </a:lnTo>
                  <a:lnTo>
                    <a:pt x="669" y="619"/>
                  </a:lnTo>
                  <a:lnTo>
                    <a:pt x="680" y="604"/>
                  </a:lnTo>
                  <a:lnTo>
                    <a:pt x="691" y="590"/>
                  </a:lnTo>
                  <a:lnTo>
                    <a:pt x="701" y="574"/>
                  </a:lnTo>
                  <a:lnTo>
                    <a:pt x="710" y="559"/>
                  </a:lnTo>
                  <a:lnTo>
                    <a:pt x="719" y="542"/>
                  </a:lnTo>
                  <a:lnTo>
                    <a:pt x="727" y="525"/>
                  </a:lnTo>
                  <a:lnTo>
                    <a:pt x="733" y="508"/>
                  </a:lnTo>
                  <a:lnTo>
                    <a:pt x="739" y="491"/>
                  </a:lnTo>
                  <a:lnTo>
                    <a:pt x="744" y="472"/>
                  </a:lnTo>
                  <a:lnTo>
                    <a:pt x="748" y="455"/>
                  </a:lnTo>
                  <a:lnTo>
                    <a:pt x="751" y="435"/>
                  </a:lnTo>
                  <a:lnTo>
                    <a:pt x="754" y="417"/>
                  </a:lnTo>
                  <a:lnTo>
                    <a:pt x="756" y="398"/>
                  </a:lnTo>
                  <a:lnTo>
                    <a:pt x="756" y="378"/>
                  </a:lnTo>
                  <a:lnTo>
                    <a:pt x="756" y="359"/>
                  </a:lnTo>
                  <a:lnTo>
                    <a:pt x="754" y="339"/>
                  </a:lnTo>
                  <a:lnTo>
                    <a:pt x="751" y="321"/>
                  </a:lnTo>
                  <a:lnTo>
                    <a:pt x="748" y="302"/>
                  </a:lnTo>
                  <a:lnTo>
                    <a:pt x="744" y="284"/>
                  </a:lnTo>
                  <a:lnTo>
                    <a:pt x="739" y="266"/>
                  </a:lnTo>
                  <a:lnTo>
                    <a:pt x="733" y="249"/>
                  </a:lnTo>
                  <a:lnTo>
                    <a:pt x="727" y="231"/>
                  </a:lnTo>
                  <a:lnTo>
                    <a:pt x="719" y="214"/>
                  </a:lnTo>
                  <a:lnTo>
                    <a:pt x="710" y="198"/>
                  </a:lnTo>
                  <a:lnTo>
                    <a:pt x="701" y="183"/>
                  </a:lnTo>
                  <a:lnTo>
                    <a:pt x="691" y="167"/>
                  </a:lnTo>
                  <a:lnTo>
                    <a:pt x="680" y="152"/>
                  </a:lnTo>
                  <a:lnTo>
                    <a:pt x="669" y="137"/>
                  </a:lnTo>
                  <a:lnTo>
                    <a:pt x="658" y="124"/>
                  </a:lnTo>
                  <a:lnTo>
                    <a:pt x="645" y="111"/>
                  </a:lnTo>
                  <a:lnTo>
                    <a:pt x="632" y="98"/>
                  </a:lnTo>
                  <a:lnTo>
                    <a:pt x="619" y="87"/>
                  </a:lnTo>
                  <a:lnTo>
                    <a:pt x="604" y="76"/>
                  </a:lnTo>
                  <a:lnTo>
                    <a:pt x="589" y="65"/>
                  </a:lnTo>
                  <a:lnTo>
                    <a:pt x="574" y="55"/>
                  </a:lnTo>
                  <a:lnTo>
                    <a:pt x="558" y="46"/>
                  </a:lnTo>
                  <a:lnTo>
                    <a:pt x="542" y="38"/>
                  </a:lnTo>
                  <a:lnTo>
                    <a:pt x="525" y="30"/>
                  </a:lnTo>
                  <a:lnTo>
                    <a:pt x="507" y="23"/>
                  </a:lnTo>
                  <a:lnTo>
                    <a:pt x="490" y="17"/>
                  </a:lnTo>
                  <a:lnTo>
                    <a:pt x="472" y="12"/>
                  </a:lnTo>
                  <a:lnTo>
                    <a:pt x="454" y="8"/>
                  </a:lnTo>
                  <a:lnTo>
                    <a:pt x="435" y="5"/>
                  </a:lnTo>
                  <a:lnTo>
                    <a:pt x="417" y="2"/>
                  </a:lnTo>
                  <a:lnTo>
                    <a:pt x="397" y="0"/>
                  </a:lnTo>
                  <a:lnTo>
                    <a:pt x="378" y="0"/>
                  </a:lnTo>
                  <a:lnTo>
                    <a:pt x="358" y="0"/>
                  </a:lnTo>
                  <a:lnTo>
                    <a:pt x="339" y="2"/>
                  </a:lnTo>
                  <a:lnTo>
                    <a:pt x="321" y="5"/>
                  </a:lnTo>
                  <a:lnTo>
                    <a:pt x="301" y="8"/>
                  </a:lnTo>
                  <a:lnTo>
                    <a:pt x="284" y="12"/>
                  </a:lnTo>
                  <a:lnTo>
                    <a:pt x="265" y="17"/>
                  </a:lnTo>
                  <a:lnTo>
                    <a:pt x="248" y="23"/>
                  </a:lnTo>
                  <a:lnTo>
                    <a:pt x="231" y="30"/>
                  </a:lnTo>
                  <a:lnTo>
                    <a:pt x="214" y="38"/>
                  </a:lnTo>
                  <a:lnTo>
                    <a:pt x="197" y="46"/>
                  </a:lnTo>
                  <a:lnTo>
                    <a:pt x="182" y="55"/>
                  </a:lnTo>
                  <a:lnTo>
                    <a:pt x="166" y="65"/>
                  </a:lnTo>
                  <a:lnTo>
                    <a:pt x="152" y="76"/>
                  </a:lnTo>
                  <a:lnTo>
                    <a:pt x="137" y="87"/>
                  </a:lnTo>
                  <a:lnTo>
                    <a:pt x="124" y="98"/>
                  </a:lnTo>
                  <a:lnTo>
                    <a:pt x="111" y="111"/>
                  </a:lnTo>
                  <a:lnTo>
                    <a:pt x="98" y="124"/>
                  </a:lnTo>
                  <a:lnTo>
                    <a:pt x="86" y="137"/>
                  </a:lnTo>
                  <a:lnTo>
                    <a:pt x="75" y="152"/>
                  </a:lnTo>
                  <a:lnTo>
                    <a:pt x="65" y="167"/>
                  </a:lnTo>
                  <a:lnTo>
                    <a:pt x="55" y="183"/>
                  </a:lnTo>
                  <a:lnTo>
                    <a:pt x="45" y="198"/>
                  </a:lnTo>
                  <a:lnTo>
                    <a:pt x="38" y="214"/>
                  </a:lnTo>
                  <a:lnTo>
                    <a:pt x="30" y="231"/>
                  </a:lnTo>
                  <a:lnTo>
                    <a:pt x="22" y="249"/>
                  </a:lnTo>
                  <a:lnTo>
                    <a:pt x="17" y="266"/>
                  </a:lnTo>
                  <a:lnTo>
                    <a:pt x="12" y="284"/>
                  </a:lnTo>
                  <a:lnTo>
                    <a:pt x="7" y="302"/>
                  </a:lnTo>
                  <a:lnTo>
                    <a:pt x="4" y="321"/>
                  </a:lnTo>
                  <a:lnTo>
                    <a:pt x="2" y="339"/>
                  </a:lnTo>
                  <a:lnTo>
                    <a:pt x="0" y="359"/>
                  </a:lnTo>
                  <a:lnTo>
                    <a:pt x="0" y="378"/>
                  </a:lnTo>
                  <a:lnTo>
                    <a:pt x="0" y="398"/>
                  </a:lnTo>
                  <a:lnTo>
                    <a:pt x="2" y="417"/>
                  </a:lnTo>
                  <a:lnTo>
                    <a:pt x="4" y="435"/>
                  </a:lnTo>
                  <a:lnTo>
                    <a:pt x="7" y="455"/>
                  </a:lnTo>
                  <a:lnTo>
                    <a:pt x="12" y="472"/>
                  </a:lnTo>
                  <a:lnTo>
                    <a:pt x="17" y="491"/>
                  </a:lnTo>
                  <a:lnTo>
                    <a:pt x="22" y="508"/>
                  </a:lnTo>
                  <a:lnTo>
                    <a:pt x="30" y="525"/>
                  </a:lnTo>
                  <a:lnTo>
                    <a:pt x="38" y="542"/>
                  </a:lnTo>
                  <a:lnTo>
                    <a:pt x="45" y="559"/>
                  </a:lnTo>
                  <a:lnTo>
                    <a:pt x="55" y="574"/>
                  </a:lnTo>
                  <a:lnTo>
                    <a:pt x="65" y="590"/>
                  </a:lnTo>
                  <a:lnTo>
                    <a:pt x="75" y="604"/>
                  </a:lnTo>
                  <a:lnTo>
                    <a:pt x="86" y="619"/>
                  </a:lnTo>
                  <a:lnTo>
                    <a:pt x="98" y="632"/>
                  </a:lnTo>
                  <a:lnTo>
                    <a:pt x="111" y="645"/>
                  </a:lnTo>
                  <a:lnTo>
                    <a:pt x="124" y="658"/>
                  </a:lnTo>
                  <a:lnTo>
                    <a:pt x="137" y="670"/>
                  </a:lnTo>
                  <a:lnTo>
                    <a:pt x="152" y="681"/>
                  </a:lnTo>
                  <a:lnTo>
                    <a:pt x="166" y="691"/>
                  </a:lnTo>
                  <a:lnTo>
                    <a:pt x="182" y="701"/>
                  </a:lnTo>
                  <a:lnTo>
                    <a:pt x="197" y="711"/>
                  </a:lnTo>
                  <a:lnTo>
                    <a:pt x="214" y="718"/>
                  </a:lnTo>
                  <a:lnTo>
                    <a:pt x="231" y="726"/>
                  </a:lnTo>
                  <a:lnTo>
                    <a:pt x="248" y="734"/>
                  </a:lnTo>
                  <a:lnTo>
                    <a:pt x="265" y="739"/>
                  </a:lnTo>
                  <a:lnTo>
                    <a:pt x="284" y="744"/>
                  </a:lnTo>
                  <a:lnTo>
                    <a:pt x="301" y="749"/>
                  </a:lnTo>
                  <a:lnTo>
                    <a:pt x="321" y="752"/>
                  </a:lnTo>
                  <a:lnTo>
                    <a:pt x="339" y="754"/>
                  </a:lnTo>
                  <a:lnTo>
                    <a:pt x="358" y="756"/>
                  </a:lnTo>
                  <a:lnTo>
                    <a:pt x="378" y="756"/>
                  </a:lnTo>
                  <a:close/>
                </a:path>
              </a:pathLst>
            </a:custGeom>
            <a:gradFill>
              <a:gsLst>
                <a:gs pos="62000">
                  <a:schemeClr val="accent1">
                    <a:lumMod val="5000"/>
                    <a:lumOff val="95000"/>
                  </a:schemeClr>
                </a:gs>
                <a:gs pos="100000">
                  <a:srgbClr val="FFD2C0"/>
                </a:gs>
              </a:gsLst>
              <a:lin ang="5400000" scaled="1"/>
            </a:gradFill>
            <a:ln>
              <a:noFill/>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1600" dirty="0"/>
            </a:p>
          </p:txBody>
        </p:sp>
        <p:sp>
          <p:nvSpPr>
            <p:cNvPr id="13" name="Freeform 8">
              <a:extLst>
                <a:ext uri="{FF2B5EF4-FFF2-40B4-BE49-F238E27FC236}">
                  <a16:creationId xmlns:a16="http://schemas.microsoft.com/office/drawing/2014/main" id="{0575925C-A29A-4530-887C-0EE4121FD274}"/>
                </a:ext>
              </a:extLst>
            </p:cNvPr>
            <p:cNvSpPr>
              <a:spLocks/>
            </p:cNvSpPr>
            <p:nvPr/>
          </p:nvSpPr>
          <p:spPr bwMode="auto">
            <a:xfrm>
              <a:off x="6854109" y="3627508"/>
              <a:ext cx="923858" cy="923858"/>
            </a:xfrm>
            <a:custGeom>
              <a:avLst/>
              <a:gdLst>
                <a:gd name="T0" fmla="*/ 417 w 756"/>
                <a:gd name="T1" fmla="*/ 754 h 756"/>
                <a:gd name="T2" fmla="*/ 472 w 756"/>
                <a:gd name="T3" fmla="*/ 744 h 756"/>
                <a:gd name="T4" fmla="*/ 525 w 756"/>
                <a:gd name="T5" fmla="*/ 726 h 756"/>
                <a:gd name="T6" fmla="*/ 574 w 756"/>
                <a:gd name="T7" fmla="*/ 701 h 756"/>
                <a:gd name="T8" fmla="*/ 619 w 756"/>
                <a:gd name="T9" fmla="*/ 670 h 756"/>
                <a:gd name="T10" fmla="*/ 658 w 756"/>
                <a:gd name="T11" fmla="*/ 632 h 756"/>
                <a:gd name="T12" fmla="*/ 691 w 756"/>
                <a:gd name="T13" fmla="*/ 590 h 756"/>
                <a:gd name="T14" fmla="*/ 719 w 756"/>
                <a:gd name="T15" fmla="*/ 542 h 756"/>
                <a:gd name="T16" fmla="*/ 739 w 756"/>
                <a:gd name="T17" fmla="*/ 491 h 756"/>
                <a:gd name="T18" fmla="*/ 751 w 756"/>
                <a:gd name="T19" fmla="*/ 435 h 756"/>
                <a:gd name="T20" fmla="*/ 756 w 756"/>
                <a:gd name="T21" fmla="*/ 378 h 756"/>
                <a:gd name="T22" fmla="*/ 751 w 756"/>
                <a:gd name="T23" fmla="*/ 321 h 756"/>
                <a:gd name="T24" fmla="*/ 739 w 756"/>
                <a:gd name="T25" fmla="*/ 266 h 756"/>
                <a:gd name="T26" fmla="*/ 719 w 756"/>
                <a:gd name="T27" fmla="*/ 214 h 756"/>
                <a:gd name="T28" fmla="*/ 691 w 756"/>
                <a:gd name="T29" fmla="*/ 167 h 756"/>
                <a:gd name="T30" fmla="*/ 658 w 756"/>
                <a:gd name="T31" fmla="*/ 124 h 756"/>
                <a:gd name="T32" fmla="*/ 619 w 756"/>
                <a:gd name="T33" fmla="*/ 87 h 756"/>
                <a:gd name="T34" fmla="*/ 574 w 756"/>
                <a:gd name="T35" fmla="*/ 55 h 756"/>
                <a:gd name="T36" fmla="*/ 525 w 756"/>
                <a:gd name="T37" fmla="*/ 30 h 756"/>
                <a:gd name="T38" fmla="*/ 472 w 756"/>
                <a:gd name="T39" fmla="*/ 12 h 756"/>
                <a:gd name="T40" fmla="*/ 417 w 756"/>
                <a:gd name="T41" fmla="*/ 2 h 756"/>
                <a:gd name="T42" fmla="*/ 358 w 756"/>
                <a:gd name="T43" fmla="*/ 0 h 756"/>
                <a:gd name="T44" fmla="*/ 301 w 756"/>
                <a:gd name="T45" fmla="*/ 8 h 756"/>
                <a:gd name="T46" fmla="*/ 248 w 756"/>
                <a:gd name="T47" fmla="*/ 23 h 756"/>
                <a:gd name="T48" fmla="*/ 197 w 756"/>
                <a:gd name="T49" fmla="*/ 46 h 756"/>
                <a:gd name="T50" fmla="*/ 152 w 756"/>
                <a:gd name="T51" fmla="*/ 76 h 756"/>
                <a:gd name="T52" fmla="*/ 111 w 756"/>
                <a:gd name="T53" fmla="*/ 111 h 756"/>
                <a:gd name="T54" fmla="*/ 75 w 756"/>
                <a:gd name="T55" fmla="*/ 152 h 756"/>
                <a:gd name="T56" fmla="*/ 45 w 756"/>
                <a:gd name="T57" fmla="*/ 198 h 756"/>
                <a:gd name="T58" fmla="*/ 22 w 756"/>
                <a:gd name="T59" fmla="*/ 249 h 756"/>
                <a:gd name="T60" fmla="*/ 7 w 756"/>
                <a:gd name="T61" fmla="*/ 302 h 756"/>
                <a:gd name="T62" fmla="*/ 0 w 756"/>
                <a:gd name="T63" fmla="*/ 359 h 756"/>
                <a:gd name="T64" fmla="*/ 2 w 756"/>
                <a:gd name="T65" fmla="*/ 417 h 756"/>
                <a:gd name="T66" fmla="*/ 12 w 756"/>
                <a:gd name="T67" fmla="*/ 472 h 756"/>
                <a:gd name="T68" fmla="*/ 30 w 756"/>
                <a:gd name="T69" fmla="*/ 525 h 756"/>
                <a:gd name="T70" fmla="*/ 55 w 756"/>
                <a:gd name="T71" fmla="*/ 574 h 756"/>
                <a:gd name="T72" fmla="*/ 86 w 756"/>
                <a:gd name="T73" fmla="*/ 619 h 756"/>
                <a:gd name="T74" fmla="*/ 124 w 756"/>
                <a:gd name="T75" fmla="*/ 658 h 756"/>
                <a:gd name="T76" fmla="*/ 166 w 756"/>
                <a:gd name="T77" fmla="*/ 691 h 756"/>
                <a:gd name="T78" fmla="*/ 214 w 756"/>
                <a:gd name="T79" fmla="*/ 718 h 756"/>
                <a:gd name="T80" fmla="*/ 265 w 756"/>
                <a:gd name="T81" fmla="*/ 739 h 756"/>
                <a:gd name="T82" fmla="*/ 321 w 756"/>
                <a:gd name="T83" fmla="*/ 752 h 756"/>
                <a:gd name="T84" fmla="*/ 378 w 756"/>
                <a:gd name="T85" fmla="*/ 756 h 7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756" h="756">
                  <a:moveTo>
                    <a:pt x="378" y="756"/>
                  </a:moveTo>
                  <a:lnTo>
                    <a:pt x="397" y="756"/>
                  </a:lnTo>
                  <a:lnTo>
                    <a:pt x="417" y="754"/>
                  </a:lnTo>
                  <a:lnTo>
                    <a:pt x="435" y="752"/>
                  </a:lnTo>
                  <a:lnTo>
                    <a:pt x="454" y="749"/>
                  </a:lnTo>
                  <a:lnTo>
                    <a:pt x="472" y="744"/>
                  </a:lnTo>
                  <a:lnTo>
                    <a:pt x="490" y="739"/>
                  </a:lnTo>
                  <a:lnTo>
                    <a:pt x="507" y="734"/>
                  </a:lnTo>
                  <a:lnTo>
                    <a:pt x="525" y="726"/>
                  </a:lnTo>
                  <a:lnTo>
                    <a:pt x="542" y="718"/>
                  </a:lnTo>
                  <a:lnTo>
                    <a:pt x="558" y="711"/>
                  </a:lnTo>
                  <a:lnTo>
                    <a:pt x="574" y="701"/>
                  </a:lnTo>
                  <a:lnTo>
                    <a:pt x="589" y="691"/>
                  </a:lnTo>
                  <a:lnTo>
                    <a:pt x="604" y="681"/>
                  </a:lnTo>
                  <a:lnTo>
                    <a:pt x="619" y="670"/>
                  </a:lnTo>
                  <a:lnTo>
                    <a:pt x="632" y="658"/>
                  </a:lnTo>
                  <a:lnTo>
                    <a:pt x="645" y="645"/>
                  </a:lnTo>
                  <a:lnTo>
                    <a:pt x="658" y="632"/>
                  </a:lnTo>
                  <a:lnTo>
                    <a:pt x="669" y="619"/>
                  </a:lnTo>
                  <a:lnTo>
                    <a:pt x="680" y="604"/>
                  </a:lnTo>
                  <a:lnTo>
                    <a:pt x="691" y="590"/>
                  </a:lnTo>
                  <a:lnTo>
                    <a:pt x="701" y="574"/>
                  </a:lnTo>
                  <a:lnTo>
                    <a:pt x="710" y="559"/>
                  </a:lnTo>
                  <a:lnTo>
                    <a:pt x="719" y="542"/>
                  </a:lnTo>
                  <a:lnTo>
                    <a:pt x="727" y="525"/>
                  </a:lnTo>
                  <a:lnTo>
                    <a:pt x="733" y="508"/>
                  </a:lnTo>
                  <a:lnTo>
                    <a:pt x="739" y="491"/>
                  </a:lnTo>
                  <a:lnTo>
                    <a:pt x="744" y="472"/>
                  </a:lnTo>
                  <a:lnTo>
                    <a:pt x="748" y="455"/>
                  </a:lnTo>
                  <a:lnTo>
                    <a:pt x="751" y="435"/>
                  </a:lnTo>
                  <a:lnTo>
                    <a:pt x="754" y="417"/>
                  </a:lnTo>
                  <a:lnTo>
                    <a:pt x="756" y="398"/>
                  </a:lnTo>
                  <a:lnTo>
                    <a:pt x="756" y="378"/>
                  </a:lnTo>
                  <a:lnTo>
                    <a:pt x="756" y="359"/>
                  </a:lnTo>
                  <a:lnTo>
                    <a:pt x="754" y="339"/>
                  </a:lnTo>
                  <a:lnTo>
                    <a:pt x="751" y="321"/>
                  </a:lnTo>
                  <a:lnTo>
                    <a:pt x="748" y="302"/>
                  </a:lnTo>
                  <a:lnTo>
                    <a:pt x="744" y="284"/>
                  </a:lnTo>
                  <a:lnTo>
                    <a:pt x="739" y="266"/>
                  </a:lnTo>
                  <a:lnTo>
                    <a:pt x="733" y="249"/>
                  </a:lnTo>
                  <a:lnTo>
                    <a:pt x="727" y="231"/>
                  </a:lnTo>
                  <a:lnTo>
                    <a:pt x="719" y="214"/>
                  </a:lnTo>
                  <a:lnTo>
                    <a:pt x="710" y="198"/>
                  </a:lnTo>
                  <a:lnTo>
                    <a:pt x="701" y="183"/>
                  </a:lnTo>
                  <a:lnTo>
                    <a:pt x="691" y="167"/>
                  </a:lnTo>
                  <a:lnTo>
                    <a:pt x="680" y="152"/>
                  </a:lnTo>
                  <a:lnTo>
                    <a:pt x="669" y="137"/>
                  </a:lnTo>
                  <a:lnTo>
                    <a:pt x="658" y="124"/>
                  </a:lnTo>
                  <a:lnTo>
                    <a:pt x="645" y="111"/>
                  </a:lnTo>
                  <a:lnTo>
                    <a:pt x="632" y="98"/>
                  </a:lnTo>
                  <a:lnTo>
                    <a:pt x="619" y="87"/>
                  </a:lnTo>
                  <a:lnTo>
                    <a:pt x="604" y="76"/>
                  </a:lnTo>
                  <a:lnTo>
                    <a:pt x="589" y="65"/>
                  </a:lnTo>
                  <a:lnTo>
                    <a:pt x="574" y="55"/>
                  </a:lnTo>
                  <a:lnTo>
                    <a:pt x="558" y="46"/>
                  </a:lnTo>
                  <a:lnTo>
                    <a:pt x="542" y="38"/>
                  </a:lnTo>
                  <a:lnTo>
                    <a:pt x="525" y="30"/>
                  </a:lnTo>
                  <a:lnTo>
                    <a:pt x="507" y="23"/>
                  </a:lnTo>
                  <a:lnTo>
                    <a:pt x="490" y="17"/>
                  </a:lnTo>
                  <a:lnTo>
                    <a:pt x="472" y="12"/>
                  </a:lnTo>
                  <a:lnTo>
                    <a:pt x="454" y="8"/>
                  </a:lnTo>
                  <a:lnTo>
                    <a:pt x="435" y="5"/>
                  </a:lnTo>
                  <a:lnTo>
                    <a:pt x="417" y="2"/>
                  </a:lnTo>
                  <a:lnTo>
                    <a:pt x="397" y="0"/>
                  </a:lnTo>
                  <a:lnTo>
                    <a:pt x="378" y="0"/>
                  </a:lnTo>
                  <a:lnTo>
                    <a:pt x="358" y="0"/>
                  </a:lnTo>
                  <a:lnTo>
                    <a:pt x="339" y="2"/>
                  </a:lnTo>
                  <a:lnTo>
                    <a:pt x="321" y="5"/>
                  </a:lnTo>
                  <a:lnTo>
                    <a:pt x="301" y="8"/>
                  </a:lnTo>
                  <a:lnTo>
                    <a:pt x="284" y="12"/>
                  </a:lnTo>
                  <a:lnTo>
                    <a:pt x="265" y="17"/>
                  </a:lnTo>
                  <a:lnTo>
                    <a:pt x="248" y="23"/>
                  </a:lnTo>
                  <a:lnTo>
                    <a:pt x="231" y="30"/>
                  </a:lnTo>
                  <a:lnTo>
                    <a:pt x="214" y="38"/>
                  </a:lnTo>
                  <a:lnTo>
                    <a:pt x="197" y="46"/>
                  </a:lnTo>
                  <a:lnTo>
                    <a:pt x="182" y="55"/>
                  </a:lnTo>
                  <a:lnTo>
                    <a:pt x="166" y="65"/>
                  </a:lnTo>
                  <a:lnTo>
                    <a:pt x="152" y="76"/>
                  </a:lnTo>
                  <a:lnTo>
                    <a:pt x="137" y="87"/>
                  </a:lnTo>
                  <a:lnTo>
                    <a:pt x="124" y="98"/>
                  </a:lnTo>
                  <a:lnTo>
                    <a:pt x="111" y="111"/>
                  </a:lnTo>
                  <a:lnTo>
                    <a:pt x="98" y="124"/>
                  </a:lnTo>
                  <a:lnTo>
                    <a:pt x="86" y="137"/>
                  </a:lnTo>
                  <a:lnTo>
                    <a:pt x="75" y="152"/>
                  </a:lnTo>
                  <a:lnTo>
                    <a:pt x="65" y="167"/>
                  </a:lnTo>
                  <a:lnTo>
                    <a:pt x="55" y="183"/>
                  </a:lnTo>
                  <a:lnTo>
                    <a:pt x="45" y="198"/>
                  </a:lnTo>
                  <a:lnTo>
                    <a:pt x="38" y="214"/>
                  </a:lnTo>
                  <a:lnTo>
                    <a:pt x="30" y="231"/>
                  </a:lnTo>
                  <a:lnTo>
                    <a:pt x="22" y="249"/>
                  </a:lnTo>
                  <a:lnTo>
                    <a:pt x="17" y="266"/>
                  </a:lnTo>
                  <a:lnTo>
                    <a:pt x="12" y="284"/>
                  </a:lnTo>
                  <a:lnTo>
                    <a:pt x="7" y="302"/>
                  </a:lnTo>
                  <a:lnTo>
                    <a:pt x="4" y="321"/>
                  </a:lnTo>
                  <a:lnTo>
                    <a:pt x="2" y="339"/>
                  </a:lnTo>
                  <a:lnTo>
                    <a:pt x="0" y="359"/>
                  </a:lnTo>
                  <a:lnTo>
                    <a:pt x="0" y="378"/>
                  </a:lnTo>
                  <a:lnTo>
                    <a:pt x="0" y="398"/>
                  </a:lnTo>
                  <a:lnTo>
                    <a:pt x="2" y="417"/>
                  </a:lnTo>
                  <a:lnTo>
                    <a:pt x="4" y="435"/>
                  </a:lnTo>
                  <a:lnTo>
                    <a:pt x="7" y="455"/>
                  </a:lnTo>
                  <a:lnTo>
                    <a:pt x="12" y="472"/>
                  </a:lnTo>
                  <a:lnTo>
                    <a:pt x="17" y="491"/>
                  </a:lnTo>
                  <a:lnTo>
                    <a:pt x="22" y="508"/>
                  </a:lnTo>
                  <a:lnTo>
                    <a:pt x="30" y="525"/>
                  </a:lnTo>
                  <a:lnTo>
                    <a:pt x="38" y="542"/>
                  </a:lnTo>
                  <a:lnTo>
                    <a:pt x="45" y="559"/>
                  </a:lnTo>
                  <a:lnTo>
                    <a:pt x="55" y="574"/>
                  </a:lnTo>
                  <a:lnTo>
                    <a:pt x="65" y="590"/>
                  </a:lnTo>
                  <a:lnTo>
                    <a:pt x="75" y="604"/>
                  </a:lnTo>
                  <a:lnTo>
                    <a:pt x="86" y="619"/>
                  </a:lnTo>
                  <a:lnTo>
                    <a:pt x="98" y="632"/>
                  </a:lnTo>
                  <a:lnTo>
                    <a:pt x="111" y="645"/>
                  </a:lnTo>
                  <a:lnTo>
                    <a:pt x="124" y="658"/>
                  </a:lnTo>
                  <a:lnTo>
                    <a:pt x="137" y="670"/>
                  </a:lnTo>
                  <a:lnTo>
                    <a:pt x="152" y="681"/>
                  </a:lnTo>
                  <a:lnTo>
                    <a:pt x="166" y="691"/>
                  </a:lnTo>
                  <a:lnTo>
                    <a:pt x="182" y="701"/>
                  </a:lnTo>
                  <a:lnTo>
                    <a:pt x="197" y="711"/>
                  </a:lnTo>
                  <a:lnTo>
                    <a:pt x="214" y="718"/>
                  </a:lnTo>
                  <a:lnTo>
                    <a:pt x="231" y="726"/>
                  </a:lnTo>
                  <a:lnTo>
                    <a:pt x="248" y="734"/>
                  </a:lnTo>
                  <a:lnTo>
                    <a:pt x="265" y="739"/>
                  </a:lnTo>
                  <a:lnTo>
                    <a:pt x="284" y="744"/>
                  </a:lnTo>
                  <a:lnTo>
                    <a:pt x="301" y="749"/>
                  </a:lnTo>
                  <a:lnTo>
                    <a:pt x="321" y="752"/>
                  </a:lnTo>
                  <a:lnTo>
                    <a:pt x="339" y="754"/>
                  </a:lnTo>
                  <a:lnTo>
                    <a:pt x="358" y="756"/>
                  </a:lnTo>
                  <a:lnTo>
                    <a:pt x="378" y="756"/>
                  </a:lnTo>
                  <a:close/>
                </a:path>
              </a:pathLst>
            </a:custGeom>
            <a:gradFill>
              <a:gsLst>
                <a:gs pos="62000">
                  <a:schemeClr val="accent1">
                    <a:lumMod val="5000"/>
                    <a:lumOff val="95000"/>
                  </a:schemeClr>
                </a:gs>
                <a:gs pos="100000">
                  <a:srgbClr val="FFD2C0"/>
                </a:gs>
              </a:gsLst>
              <a:lin ang="5400000" scaled="1"/>
            </a:gradFill>
            <a:ln>
              <a:noFill/>
            </a:ln>
            <a:effectLst>
              <a:outerShdw blurRad="50800" dist="38100" dir="8100000" algn="tr" rotWithShape="0">
                <a:prstClr val="black">
                  <a:alpha val="40000"/>
                </a:prstClr>
              </a:outerShdw>
            </a:effectLst>
          </p:spPr>
          <p:txBody>
            <a:bodyPr vert="horz" wrap="square" lIns="91440" tIns="45720" rIns="91440" bIns="45720" numCol="1" anchor="t" anchorCtr="0" compatLnSpc="1">
              <a:prstTxWarp prst="textNoShape">
                <a:avLst/>
              </a:prstTxWarp>
            </a:bodyPr>
            <a:lstStyle/>
            <a:p>
              <a:endParaRPr lang="en-US" sz="1600" dirty="0"/>
            </a:p>
          </p:txBody>
        </p:sp>
        <p:grpSp>
          <p:nvGrpSpPr>
            <p:cNvPr id="29" name="Group 28">
              <a:extLst>
                <a:ext uri="{FF2B5EF4-FFF2-40B4-BE49-F238E27FC236}">
                  <a16:creationId xmlns:a16="http://schemas.microsoft.com/office/drawing/2014/main" id="{15B4DCC9-76B3-DC8B-AA0A-5CBBBAFCECED}"/>
                </a:ext>
              </a:extLst>
            </p:cNvPr>
            <p:cNvGrpSpPr/>
            <p:nvPr/>
          </p:nvGrpSpPr>
          <p:grpSpPr>
            <a:xfrm>
              <a:off x="5498833" y="3807747"/>
              <a:ext cx="601439" cy="588775"/>
              <a:chOff x="2813442" y="352480"/>
              <a:chExt cx="444854" cy="435489"/>
            </a:xfrm>
            <a:solidFill>
              <a:srgbClr val="0070C0"/>
            </a:solidFill>
          </p:grpSpPr>
          <p:sp>
            <p:nvSpPr>
              <p:cNvPr id="30" name="Freeform 293">
                <a:extLst>
                  <a:ext uri="{FF2B5EF4-FFF2-40B4-BE49-F238E27FC236}">
                    <a16:creationId xmlns:a16="http://schemas.microsoft.com/office/drawing/2014/main" id="{B7AED284-17EF-2917-011B-67C1F000025A}"/>
                  </a:ext>
                </a:extLst>
              </p:cNvPr>
              <p:cNvSpPr>
                <a:spLocks/>
              </p:cNvSpPr>
              <p:nvPr/>
            </p:nvSpPr>
            <p:spPr bwMode="auto">
              <a:xfrm>
                <a:off x="2907096" y="511691"/>
                <a:ext cx="257547" cy="276278"/>
              </a:xfrm>
              <a:custGeom>
                <a:avLst/>
                <a:gdLst>
                  <a:gd name="T0" fmla="*/ 100 w 494"/>
                  <a:gd name="T1" fmla="*/ 346 h 532"/>
                  <a:gd name="T2" fmla="*/ 23 w 494"/>
                  <a:gd name="T3" fmla="*/ 401 h 532"/>
                  <a:gd name="T4" fmla="*/ 6 w 494"/>
                  <a:gd name="T5" fmla="*/ 423 h 532"/>
                  <a:gd name="T6" fmla="*/ 0 w 494"/>
                  <a:gd name="T7" fmla="*/ 450 h 532"/>
                  <a:gd name="T8" fmla="*/ 3 w 494"/>
                  <a:gd name="T9" fmla="*/ 525 h 532"/>
                  <a:gd name="T10" fmla="*/ 13 w 494"/>
                  <a:gd name="T11" fmla="*/ 532 h 532"/>
                  <a:gd name="T12" fmla="*/ 26 w 494"/>
                  <a:gd name="T13" fmla="*/ 529 h 532"/>
                  <a:gd name="T14" fmla="*/ 34 w 494"/>
                  <a:gd name="T15" fmla="*/ 518 h 532"/>
                  <a:gd name="T16" fmla="*/ 37 w 494"/>
                  <a:gd name="T17" fmla="*/ 438 h 532"/>
                  <a:gd name="T18" fmla="*/ 88 w 494"/>
                  <a:gd name="T19" fmla="*/ 396 h 532"/>
                  <a:gd name="T20" fmla="*/ 175 w 494"/>
                  <a:gd name="T21" fmla="*/ 343 h 532"/>
                  <a:gd name="T22" fmla="*/ 187 w 494"/>
                  <a:gd name="T23" fmla="*/ 324 h 532"/>
                  <a:gd name="T24" fmla="*/ 183 w 494"/>
                  <a:gd name="T25" fmla="*/ 221 h 532"/>
                  <a:gd name="T26" fmla="*/ 169 w 494"/>
                  <a:gd name="T27" fmla="*/ 204 h 532"/>
                  <a:gd name="T28" fmla="*/ 170 w 494"/>
                  <a:gd name="T29" fmla="*/ 89 h 532"/>
                  <a:gd name="T30" fmla="*/ 180 w 494"/>
                  <a:gd name="T31" fmla="*/ 65 h 532"/>
                  <a:gd name="T32" fmla="*/ 199 w 494"/>
                  <a:gd name="T33" fmla="*/ 46 h 532"/>
                  <a:gd name="T34" fmla="*/ 223 w 494"/>
                  <a:gd name="T35" fmla="*/ 36 h 532"/>
                  <a:gd name="T36" fmla="*/ 264 w 494"/>
                  <a:gd name="T37" fmla="*/ 35 h 532"/>
                  <a:gd name="T38" fmla="*/ 289 w 494"/>
                  <a:gd name="T39" fmla="*/ 43 h 532"/>
                  <a:gd name="T40" fmla="*/ 309 w 494"/>
                  <a:gd name="T41" fmla="*/ 60 h 532"/>
                  <a:gd name="T42" fmla="*/ 321 w 494"/>
                  <a:gd name="T43" fmla="*/ 83 h 532"/>
                  <a:gd name="T44" fmla="*/ 325 w 494"/>
                  <a:gd name="T45" fmla="*/ 198 h 532"/>
                  <a:gd name="T46" fmla="*/ 313 w 494"/>
                  <a:gd name="T47" fmla="*/ 219 h 532"/>
                  <a:gd name="T48" fmla="*/ 306 w 494"/>
                  <a:gd name="T49" fmla="*/ 233 h 532"/>
                  <a:gd name="T50" fmla="*/ 313 w 494"/>
                  <a:gd name="T51" fmla="*/ 340 h 532"/>
                  <a:gd name="T52" fmla="*/ 386 w 494"/>
                  <a:gd name="T53" fmla="*/ 382 h 532"/>
                  <a:gd name="T54" fmla="*/ 453 w 494"/>
                  <a:gd name="T55" fmla="*/ 432 h 532"/>
                  <a:gd name="T56" fmla="*/ 459 w 494"/>
                  <a:gd name="T57" fmla="*/ 515 h 532"/>
                  <a:gd name="T58" fmla="*/ 464 w 494"/>
                  <a:gd name="T59" fmla="*/ 527 h 532"/>
                  <a:gd name="T60" fmla="*/ 476 w 494"/>
                  <a:gd name="T61" fmla="*/ 532 h 532"/>
                  <a:gd name="T62" fmla="*/ 489 w 494"/>
                  <a:gd name="T63" fmla="*/ 527 h 532"/>
                  <a:gd name="T64" fmla="*/ 494 w 494"/>
                  <a:gd name="T65" fmla="*/ 515 h 532"/>
                  <a:gd name="T66" fmla="*/ 491 w 494"/>
                  <a:gd name="T67" fmla="*/ 429 h 532"/>
                  <a:gd name="T68" fmla="*/ 476 w 494"/>
                  <a:gd name="T69" fmla="*/ 406 h 532"/>
                  <a:gd name="T70" fmla="*/ 412 w 494"/>
                  <a:gd name="T71" fmla="*/ 358 h 532"/>
                  <a:gd name="T72" fmla="*/ 340 w 494"/>
                  <a:gd name="T73" fmla="*/ 241 h 532"/>
                  <a:gd name="T74" fmla="*/ 355 w 494"/>
                  <a:gd name="T75" fmla="*/ 221 h 532"/>
                  <a:gd name="T76" fmla="*/ 360 w 494"/>
                  <a:gd name="T77" fmla="*/ 197 h 532"/>
                  <a:gd name="T78" fmla="*/ 355 w 494"/>
                  <a:gd name="T79" fmla="*/ 73 h 532"/>
                  <a:gd name="T80" fmla="*/ 336 w 494"/>
                  <a:gd name="T81" fmla="*/ 37 h 532"/>
                  <a:gd name="T82" fmla="*/ 306 w 494"/>
                  <a:gd name="T83" fmla="*/ 12 h 532"/>
                  <a:gd name="T84" fmla="*/ 268 w 494"/>
                  <a:gd name="T85" fmla="*/ 1 h 532"/>
                  <a:gd name="T86" fmla="*/ 217 w 494"/>
                  <a:gd name="T87" fmla="*/ 2 h 532"/>
                  <a:gd name="T88" fmla="*/ 179 w 494"/>
                  <a:gd name="T89" fmla="*/ 17 h 532"/>
                  <a:gd name="T90" fmla="*/ 152 w 494"/>
                  <a:gd name="T91" fmla="*/ 45 h 532"/>
                  <a:gd name="T92" fmla="*/ 136 w 494"/>
                  <a:gd name="T93" fmla="*/ 82 h 532"/>
                  <a:gd name="T94" fmla="*/ 135 w 494"/>
                  <a:gd name="T95" fmla="*/ 204 h 532"/>
                  <a:gd name="T96" fmla="*/ 142 w 494"/>
                  <a:gd name="T97" fmla="*/ 227 h 5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494" h="532">
                    <a:moveTo>
                      <a:pt x="153" y="241"/>
                    </a:moveTo>
                    <a:lnTo>
                      <a:pt x="153" y="316"/>
                    </a:lnTo>
                    <a:lnTo>
                      <a:pt x="131" y="328"/>
                    </a:lnTo>
                    <a:lnTo>
                      <a:pt x="100" y="346"/>
                    </a:lnTo>
                    <a:lnTo>
                      <a:pt x="82" y="358"/>
                    </a:lnTo>
                    <a:lnTo>
                      <a:pt x="63" y="372"/>
                    </a:lnTo>
                    <a:lnTo>
                      <a:pt x="42" y="386"/>
                    </a:lnTo>
                    <a:lnTo>
                      <a:pt x="23" y="401"/>
                    </a:lnTo>
                    <a:lnTo>
                      <a:pt x="17" y="406"/>
                    </a:lnTo>
                    <a:lnTo>
                      <a:pt x="13" y="411"/>
                    </a:lnTo>
                    <a:lnTo>
                      <a:pt x="9" y="417"/>
                    </a:lnTo>
                    <a:lnTo>
                      <a:pt x="6" y="423"/>
                    </a:lnTo>
                    <a:lnTo>
                      <a:pt x="3" y="429"/>
                    </a:lnTo>
                    <a:lnTo>
                      <a:pt x="1" y="436"/>
                    </a:lnTo>
                    <a:lnTo>
                      <a:pt x="0" y="443"/>
                    </a:lnTo>
                    <a:lnTo>
                      <a:pt x="0" y="450"/>
                    </a:lnTo>
                    <a:lnTo>
                      <a:pt x="0" y="515"/>
                    </a:lnTo>
                    <a:lnTo>
                      <a:pt x="0" y="518"/>
                    </a:lnTo>
                    <a:lnTo>
                      <a:pt x="1" y="522"/>
                    </a:lnTo>
                    <a:lnTo>
                      <a:pt x="3" y="525"/>
                    </a:lnTo>
                    <a:lnTo>
                      <a:pt x="5" y="527"/>
                    </a:lnTo>
                    <a:lnTo>
                      <a:pt x="7" y="529"/>
                    </a:lnTo>
                    <a:lnTo>
                      <a:pt x="10" y="531"/>
                    </a:lnTo>
                    <a:lnTo>
                      <a:pt x="13" y="532"/>
                    </a:lnTo>
                    <a:lnTo>
                      <a:pt x="17" y="532"/>
                    </a:lnTo>
                    <a:lnTo>
                      <a:pt x="20" y="532"/>
                    </a:lnTo>
                    <a:lnTo>
                      <a:pt x="24" y="531"/>
                    </a:lnTo>
                    <a:lnTo>
                      <a:pt x="26" y="529"/>
                    </a:lnTo>
                    <a:lnTo>
                      <a:pt x="29" y="527"/>
                    </a:lnTo>
                    <a:lnTo>
                      <a:pt x="31" y="525"/>
                    </a:lnTo>
                    <a:lnTo>
                      <a:pt x="33" y="522"/>
                    </a:lnTo>
                    <a:lnTo>
                      <a:pt x="34" y="518"/>
                    </a:lnTo>
                    <a:lnTo>
                      <a:pt x="34" y="515"/>
                    </a:lnTo>
                    <a:lnTo>
                      <a:pt x="34" y="450"/>
                    </a:lnTo>
                    <a:lnTo>
                      <a:pt x="35" y="443"/>
                    </a:lnTo>
                    <a:lnTo>
                      <a:pt x="37" y="438"/>
                    </a:lnTo>
                    <a:lnTo>
                      <a:pt x="40" y="432"/>
                    </a:lnTo>
                    <a:lnTo>
                      <a:pt x="44" y="428"/>
                    </a:lnTo>
                    <a:lnTo>
                      <a:pt x="67" y="411"/>
                    </a:lnTo>
                    <a:lnTo>
                      <a:pt x="88" y="396"/>
                    </a:lnTo>
                    <a:lnTo>
                      <a:pt x="108" y="382"/>
                    </a:lnTo>
                    <a:lnTo>
                      <a:pt x="127" y="371"/>
                    </a:lnTo>
                    <a:lnTo>
                      <a:pt x="158" y="352"/>
                    </a:lnTo>
                    <a:lnTo>
                      <a:pt x="175" y="343"/>
                    </a:lnTo>
                    <a:lnTo>
                      <a:pt x="180" y="340"/>
                    </a:lnTo>
                    <a:lnTo>
                      <a:pt x="184" y="335"/>
                    </a:lnTo>
                    <a:lnTo>
                      <a:pt x="187" y="330"/>
                    </a:lnTo>
                    <a:lnTo>
                      <a:pt x="187" y="324"/>
                    </a:lnTo>
                    <a:lnTo>
                      <a:pt x="187" y="233"/>
                    </a:lnTo>
                    <a:lnTo>
                      <a:pt x="187" y="229"/>
                    </a:lnTo>
                    <a:lnTo>
                      <a:pt x="185" y="225"/>
                    </a:lnTo>
                    <a:lnTo>
                      <a:pt x="183" y="221"/>
                    </a:lnTo>
                    <a:lnTo>
                      <a:pt x="180" y="219"/>
                    </a:lnTo>
                    <a:lnTo>
                      <a:pt x="175" y="215"/>
                    </a:lnTo>
                    <a:lnTo>
                      <a:pt x="172" y="209"/>
                    </a:lnTo>
                    <a:lnTo>
                      <a:pt x="169" y="204"/>
                    </a:lnTo>
                    <a:lnTo>
                      <a:pt x="169" y="198"/>
                    </a:lnTo>
                    <a:lnTo>
                      <a:pt x="169" y="103"/>
                    </a:lnTo>
                    <a:lnTo>
                      <a:pt x="169" y="96"/>
                    </a:lnTo>
                    <a:lnTo>
                      <a:pt x="170" y="89"/>
                    </a:lnTo>
                    <a:lnTo>
                      <a:pt x="172" y="83"/>
                    </a:lnTo>
                    <a:lnTo>
                      <a:pt x="174" y="77"/>
                    </a:lnTo>
                    <a:lnTo>
                      <a:pt x="177" y="71"/>
                    </a:lnTo>
                    <a:lnTo>
                      <a:pt x="180" y="65"/>
                    </a:lnTo>
                    <a:lnTo>
                      <a:pt x="184" y="60"/>
                    </a:lnTo>
                    <a:lnTo>
                      <a:pt x="188" y="55"/>
                    </a:lnTo>
                    <a:lnTo>
                      <a:pt x="193" y="50"/>
                    </a:lnTo>
                    <a:lnTo>
                      <a:pt x="199" y="46"/>
                    </a:lnTo>
                    <a:lnTo>
                      <a:pt x="205" y="43"/>
                    </a:lnTo>
                    <a:lnTo>
                      <a:pt x="211" y="40"/>
                    </a:lnTo>
                    <a:lnTo>
                      <a:pt x="217" y="38"/>
                    </a:lnTo>
                    <a:lnTo>
                      <a:pt x="223" y="36"/>
                    </a:lnTo>
                    <a:lnTo>
                      <a:pt x="230" y="35"/>
                    </a:lnTo>
                    <a:lnTo>
                      <a:pt x="237" y="34"/>
                    </a:lnTo>
                    <a:lnTo>
                      <a:pt x="257" y="34"/>
                    </a:lnTo>
                    <a:lnTo>
                      <a:pt x="264" y="35"/>
                    </a:lnTo>
                    <a:lnTo>
                      <a:pt x="271" y="36"/>
                    </a:lnTo>
                    <a:lnTo>
                      <a:pt x="277" y="38"/>
                    </a:lnTo>
                    <a:lnTo>
                      <a:pt x="283" y="40"/>
                    </a:lnTo>
                    <a:lnTo>
                      <a:pt x="289" y="43"/>
                    </a:lnTo>
                    <a:lnTo>
                      <a:pt x="295" y="46"/>
                    </a:lnTo>
                    <a:lnTo>
                      <a:pt x="300" y="50"/>
                    </a:lnTo>
                    <a:lnTo>
                      <a:pt x="305" y="55"/>
                    </a:lnTo>
                    <a:lnTo>
                      <a:pt x="309" y="60"/>
                    </a:lnTo>
                    <a:lnTo>
                      <a:pt x="313" y="65"/>
                    </a:lnTo>
                    <a:lnTo>
                      <a:pt x="316" y="71"/>
                    </a:lnTo>
                    <a:lnTo>
                      <a:pt x="319" y="77"/>
                    </a:lnTo>
                    <a:lnTo>
                      <a:pt x="321" y="83"/>
                    </a:lnTo>
                    <a:lnTo>
                      <a:pt x="323" y="89"/>
                    </a:lnTo>
                    <a:lnTo>
                      <a:pt x="324" y="96"/>
                    </a:lnTo>
                    <a:lnTo>
                      <a:pt x="325" y="103"/>
                    </a:lnTo>
                    <a:lnTo>
                      <a:pt x="325" y="198"/>
                    </a:lnTo>
                    <a:lnTo>
                      <a:pt x="324" y="204"/>
                    </a:lnTo>
                    <a:lnTo>
                      <a:pt x="322" y="210"/>
                    </a:lnTo>
                    <a:lnTo>
                      <a:pt x="318" y="215"/>
                    </a:lnTo>
                    <a:lnTo>
                      <a:pt x="313" y="219"/>
                    </a:lnTo>
                    <a:lnTo>
                      <a:pt x="310" y="221"/>
                    </a:lnTo>
                    <a:lnTo>
                      <a:pt x="308" y="225"/>
                    </a:lnTo>
                    <a:lnTo>
                      <a:pt x="306" y="229"/>
                    </a:lnTo>
                    <a:lnTo>
                      <a:pt x="306" y="233"/>
                    </a:lnTo>
                    <a:lnTo>
                      <a:pt x="306" y="324"/>
                    </a:lnTo>
                    <a:lnTo>
                      <a:pt x="307" y="330"/>
                    </a:lnTo>
                    <a:lnTo>
                      <a:pt x="309" y="335"/>
                    </a:lnTo>
                    <a:lnTo>
                      <a:pt x="313" y="340"/>
                    </a:lnTo>
                    <a:lnTo>
                      <a:pt x="318" y="343"/>
                    </a:lnTo>
                    <a:lnTo>
                      <a:pt x="335" y="352"/>
                    </a:lnTo>
                    <a:lnTo>
                      <a:pt x="367" y="371"/>
                    </a:lnTo>
                    <a:lnTo>
                      <a:pt x="386" y="382"/>
                    </a:lnTo>
                    <a:lnTo>
                      <a:pt x="406" y="396"/>
                    </a:lnTo>
                    <a:lnTo>
                      <a:pt x="427" y="411"/>
                    </a:lnTo>
                    <a:lnTo>
                      <a:pt x="449" y="428"/>
                    </a:lnTo>
                    <a:lnTo>
                      <a:pt x="453" y="432"/>
                    </a:lnTo>
                    <a:lnTo>
                      <a:pt x="456" y="437"/>
                    </a:lnTo>
                    <a:lnTo>
                      <a:pt x="458" y="443"/>
                    </a:lnTo>
                    <a:lnTo>
                      <a:pt x="459" y="450"/>
                    </a:lnTo>
                    <a:lnTo>
                      <a:pt x="459" y="515"/>
                    </a:lnTo>
                    <a:lnTo>
                      <a:pt x="459" y="518"/>
                    </a:lnTo>
                    <a:lnTo>
                      <a:pt x="460" y="522"/>
                    </a:lnTo>
                    <a:lnTo>
                      <a:pt x="462" y="525"/>
                    </a:lnTo>
                    <a:lnTo>
                      <a:pt x="464" y="527"/>
                    </a:lnTo>
                    <a:lnTo>
                      <a:pt x="467" y="529"/>
                    </a:lnTo>
                    <a:lnTo>
                      <a:pt x="469" y="531"/>
                    </a:lnTo>
                    <a:lnTo>
                      <a:pt x="473" y="532"/>
                    </a:lnTo>
                    <a:lnTo>
                      <a:pt x="476" y="532"/>
                    </a:lnTo>
                    <a:lnTo>
                      <a:pt x="480" y="532"/>
                    </a:lnTo>
                    <a:lnTo>
                      <a:pt x="483" y="531"/>
                    </a:lnTo>
                    <a:lnTo>
                      <a:pt x="486" y="529"/>
                    </a:lnTo>
                    <a:lnTo>
                      <a:pt x="489" y="527"/>
                    </a:lnTo>
                    <a:lnTo>
                      <a:pt x="491" y="525"/>
                    </a:lnTo>
                    <a:lnTo>
                      <a:pt x="493" y="522"/>
                    </a:lnTo>
                    <a:lnTo>
                      <a:pt x="494" y="518"/>
                    </a:lnTo>
                    <a:lnTo>
                      <a:pt x="494" y="515"/>
                    </a:lnTo>
                    <a:lnTo>
                      <a:pt x="494" y="450"/>
                    </a:lnTo>
                    <a:lnTo>
                      <a:pt x="494" y="443"/>
                    </a:lnTo>
                    <a:lnTo>
                      <a:pt x="493" y="436"/>
                    </a:lnTo>
                    <a:lnTo>
                      <a:pt x="491" y="429"/>
                    </a:lnTo>
                    <a:lnTo>
                      <a:pt x="487" y="423"/>
                    </a:lnTo>
                    <a:lnTo>
                      <a:pt x="484" y="417"/>
                    </a:lnTo>
                    <a:lnTo>
                      <a:pt x="480" y="411"/>
                    </a:lnTo>
                    <a:lnTo>
                      <a:pt x="476" y="406"/>
                    </a:lnTo>
                    <a:lnTo>
                      <a:pt x="470" y="401"/>
                    </a:lnTo>
                    <a:lnTo>
                      <a:pt x="451" y="386"/>
                    </a:lnTo>
                    <a:lnTo>
                      <a:pt x="431" y="372"/>
                    </a:lnTo>
                    <a:lnTo>
                      <a:pt x="412" y="358"/>
                    </a:lnTo>
                    <a:lnTo>
                      <a:pt x="394" y="346"/>
                    </a:lnTo>
                    <a:lnTo>
                      <a:pt x="363" y="328"/>
                    </a:lnTo>
                    <a:lnTo>
                      <a:pt x="340" y="316"/>
                    </a:lnTo>
                    <a:lnTo>
                      <a:pt x="340" y="241"/>
                    </a:lnTo>
                    <a:lnTo>
                      <a:pt x="345" y="237"/>
                    </a:lnTo>
                    <a:lnTo>
                      <a:pt x="349" y="232"/>
                    </a:lnTo>
                    <a:lnTo>
                      <a:pt x="352" y="227"/>
                    </a:lnTo>
                    <a:lnTo>
                      <a:pt x="355" y="221"/>
                    </a:lnTo>
                    <a:lnTo>
                      <a:pt x="357" y="216"/>
                    </a:lnTo>
                    <a:lnTo>
                      <a:pt x="358" y="210"/>
                    </a:lnTo>
                    <a:lnTo>
                      <a:pt x="359" y="204"/>
                    </a:lnTo>
                    <a:lnTo>
                      <a:pt x="360" y="197"/>
                    </a:lnTo>
                    <a:lnTo>
                      <a:pt x="360" y="103"/>
                    </a:lnTo>
                    <a:lnTo>
                      <a:pt x="359" y="92"/>
                    </a:lnTo>
                    <a:lnTo>
                      <a:pt x="358" y="82"/>
                    </a:lnTo>
                    <a:lnTo>
                      <a:pt x="355" y="73"/>
                    </a:lnTo>
                    <a:lnTo>
                      <a:pt x="352" y="63"/>
                    </a:lnTo>
                    <a:lnTo>
                      <a:pt x="347" y="53"/>
                    </a:lnTo>
                    <a:lnTo>
                      <a:pt x="341" y="45"/>
                    </a:lnTo>
                    <a:lnTo>
                      <a:pt x="336" y="37"/>
                    </a:lnTo>
                    <a:lnTo>
                      <a:pt x="329" y="30"/>
                    </a:lnTo>
                    <a:lnTo>
                      <a:pt x="322" y="23"/>
                    </a:lnTo>
                    <a:lnTo>
                      <a:pt x="314" y="17"/>
                    </a:lnTo>
                    <a:lnTo>
                      <a:pt x="306" y="12"/>
                    </a:lnTo>
                    <a:lnTo>
                      <a:pt x="297" y="8"/>
                    </a:lnTo>
                    <a:lnTo>
                      <a:pt x="287" y="5"/>
                    </a:lnTo>
                    <a:lnTo>
                      <a:pt x="278" y="2"/>
                    </a:lnTo>
                    <a:lnTo>
                      <a:pt x="268" y="1"/>
                    </a:lnTo>
                    <a:lnTo>
                      <a:pt x="257" y="0"/>
                    </a:lnTo>
                    <a:lnTo>
                      <a:pt x="237" y="0"/>
                    </a:lnTo>
                    <a:lnTo>
                      <a:pt x="227" y="1"/>
                    </a:lnTo>
                    <a:lnTo>
                      <a:pt x="217" y="2"/>
                    </a:lnTo>
                    <a:lnTo>
                      <a:pt x="207" y="5"/>
                    </a:lnTo>
                    <a:lnTo>
                      <a:pt x="197" y="8"/>
                    </a:lnTo>
                    <a:lnTo>
                      <a:pt x="188" y="12"/>
                    </a:lnTo>
                    <a:lnTo>
                      <a:pt x="179" y="17"/>
                    </a:lnTo>
                    <a:lnTo>
                      <a:pt x="171" y="23"/>
                    </a:lnTo>
                    <a:lnTo>
                      <a:pt x="164" y="30"/>
                    </a:lnTo>
                    <a:lnTo>
                      <a:pt x="158" y="37"/>
                    </a:lnTo>
                    <a:lnTo>
                      <a:pt x="152" y="45"/>
                    </a:lnTo>
                    <a:lnTo>
                      <a:pt x="147" y="53"/>
                    </a:lnTo>
                    <a:lnTo>
                      <a:pt x="142" y="63"/>
                    </a:lnTo>
                    <a:lnTo>
                      <a:pt x="139" y="73"/>
                    </a:lnTo>
                    <a:lnTo>
                      <a:pt x="136" y="82"/>
                    </a:lnTo>
                    <a:lnTo>
                      <a:pt x="135" y="92"/>
                    </a:lnTo>
                    <a:lnTo>
                      <a:pt x="134" y="103"/>
                    </a:lnTo>
                    <a:lnTo>
                      <a:pt x="134" y="197"/>
                    </a:lnTo>
                    <a:lnTo>
                      <a:pt x="135" y="204"/>
                    </a:lnTo>
                    <a:lnTo>
                      <a:pt x="136" y="210"/>
                    </a:lnTo>
                    <a:lnTo>
                      <a:pt x="137" y="216"/>
                    </a:lnTo>
                    <a:lnTo>
                      <a:pt x="139" y="221"/>
                    </a:lnTo>
                    <a:lnTo>
                      <a:pt x="142" y="227"/>
                    </a:lnTo>
                    <a:lnTo>
                      <a:pt x="145" y="232"/>
                    </a:lnTo>
                    <a:lnTo>
                      <a:pt x="149" y="237"/>
                    </a:lnTo>
                    <a:lnTo>
                      <a:pt x="153" y="241"/>
                    </a:ln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grpSp>
            <p:nvGrpSpPr>
              <p:cNvPr id="31" name="Group 30">
                <a:extLst>
                  <a:ext uri="{FF2B5EF4-FFF2-40B4-BE49-F238E27FC236}">
                    <a16:creationId xmlns:a16="http://schemas.microsoft.com/office/drawing/2014/main" id="{31B407B0-9107-8BE4-373C-5E11F9D72F75}"/>
                  </a:ext>
                </a:extLst>
              </p:cNvPr>
              <p:cNvGrpSpPr/>
              <p:nvPr/>
            </p:nvGrpSpPr>
            <p:grpSpPr>
              <a:xfrm>
                <a:off x="2813442" y="352480"/>
                <a:ext cx="444854" cy="262230"/>
                <a:chOff x="2813442" y="352480"/>
                <a:chExt cx="444854" cy="262230"/>
              </a:xfrm>
              <a:grpFill/>
            </p:grpSpPr>
            <p:sp>
              <p:nvSpPr>
                <p:cNvPr id="32" name="Freeform 288">
                  <a:extLst>
                    <a:ext uri="{FF2B5EF4-FFF2-40B4-BE49-F238E27FC236}">
                      <a16:creationId xmlns:a16="http://schemas.microsoft.com/office/drawing/2014/main" id="{6574934A-5E7A-85A9-59D7-38431E9A0CF1}"/>
                    </a:ext>
                  </a:extLst>
                </p:cNvPr>
                <p:cNvSpPr>
                  <a:spLocks noEditPoints="1"/>
                </p:cNvSpPr>
                <p:nvPr/>
              </p:nvSpPr>
              <p:spPr bwMode="auto">
                <a:xfrm>
                  <a:off x="3131864" y="539787"/>
                  <a:ext cx="126432" cy="74923"/>
                </a:xfrm>
                <a:custGeom>
                  <a:avLst/>
                  <a:gdLst>
                    <a:gd name="T0" fmla="*/ 99 w 245"/>
                    <a:gd name="T1" fmla="*/ 98 h 150"/>
                    <a:gd name="T2" fmla="*/ 110 w 245"/>
                    <a:gd name="T3" fmla="*/ 120 h 150"/>
                    <a:gd name="T4" fmla="*/ 126 w 245"/>
                    <a:gd name="T5" fmla="*/ 136 h 150"/>
                    <a:gd name="T6" fmla="*/ 146 w 245"/>
                    <a:gd name="T7" fmla="*/ 146 h 150"/>
                    <a:gd name="T8" fmla="*/ 170 w 245"/>
                    <a:gd name="T9" fmla="*/ 150 h 150"/>
                    <a:gd name="T10" fmla="*/ 185 w 245"/>
                    <a:gd name="T11" fmla="*/ 148 h 150"/>
                    <a:gd name="T12" fmla="*/ 198 w 245"/>
                    <a:gd name="T13" fmla="*/ 144 h 150"/>
                    <a:gd name="T14" fmla="*/ 212 w 245"/>
                    <a:gd name="T15" fmla="*/ 137 h 150"/>
                    <a:gd name="T16" fmla="*/ 223 w 245"/>
                    <a:gd name="T17" fmla="*/ 128 h 150"/>
                    <a:gd name="T18" fmla="*/ 232 w 245"/>
                    <a:gd name="T19" fmla="*/ 117 h 150"/>
                    <a:gd name="T20" fmla="*/ 239 w 245"/>
                    <a:gd name="T21" fmla="*/ 104 h 150"/>
                    <a:gd name="T22" fmla="*/ 243 w 245"/>
                    <a:gd name="T23" fmla="*/ 90 h 150"/>
                    <a:gd name="T24" fmla="*/ 245 w 245"/>
                    <a:gd name="T25" fmla="*/ 75 h 150"/>
                    <a:gd name="T26" fmla="*/ 243 w 245"/>
                    <a:gd name="T27" fmla="*/ 60 h 150"/>
                    <a:gd name="T28" fmla="*/ 239 w 245"/>
                    <a:gd name="T29" fmla="*/ 46 h 150"/>
                    <a:gd name="T30" fmla="*/ 232 w 245"/>
                    <a:gd name="T31" fmla="*/ 34 h 150"/>
                    <a:gd name="T32" fmla="*/ 223 w 245"/>
                    <a:gd name="T33" fmla="*/ 23 h 150"/>
                    <a:gd name="T34" fmla="*/ 212 w 245"/>
                    <a:gd name="T35" fmla="*/ 14 h 150"/>
                    <a:gd name="T36" fmla="*/ 198 w 245"/>
                    <a:gd name="T37" fmla="*/ 7 h 150"/>
                    <a:gd name="T38" fmla="*/ 185 w 245"/>
                    <a:gd name="T39" fmla="*/ 3 h 150"/>
                    <a:gd name="T40" fmla="*/ 170 w 245"/>
                    <a:gd name="T41" fmla="*/ 0 h 150"/>
                    <a:gd name="T42" fmla="*/ 156 w 245"/>
                    <a:gd name="T43" fmla="*/ 1 h 150"/>
                    <a:gd name="T44" fmla="*/ 143 w 245"/>
                    <a:gd name="T45" fmla="*/ 6 h 150"/>
                    <a:gd name="T46" fmla="*/ 132 w 245"/>
                    <a:gd name="T47" fmla="*/ 12 h 150"/>
                    <a:gd name="T48" fmla="*/ 121 w 245"/>
                    <a:gd name="T49" fmla="*/ 19 h 150"/>
                    <a:gd name="T50" fmla="*/ 112 w 245"/>
                    <a:gd name="T51" fmla="*/ 29 h 150"/>
                    <a:gd name="T52" fmla="*/ 105 w 245"/>
                    <a:gd name="T53" fmla="*/ 39 h 150"/>
                    <a:gd name="T54" fmla="*/ 100 w 245"/>
                    <a:gd name="T55" fmla="*/ 51 h 150"/>
                    <a:gd name="T56" fmla="*/ 97 w 245"/>
                    <a:gd name="T57" fmla="*/ 64 h 150"/>
                    <a:gd name="T58" fmla="*/ 13 w 245"/>
                    <a:gd name="T59" fmla="*/ 65 h 150"/>
                    <a:gd name="T60" fmla="*/ 7 w 245"/>
                    <a:gd name="T61" fmla="*/ 67 h 150"/>
                    <a:gd name="T62" fmla="*/ 2 w 245"/>
                    <a:gd name="T63" fmla="*/ 72 h 150"/>
                    <a:gd name="T64" fmla="*/ 0 w 245"/>
                    <a:gd name="T65" fmla="*/ 78 h 150"/>
                    <a:gd name="T66" fmla="*/ 0 w 245"/>
                    <a:gd name="T67" fmla="*/ 85 h 150"/>
                    <a:gd name="T68" fmla="*/ 3 w 245"/>
                    <a:gd name="T69" fmla="*/ 91 h 150"/>
                    <a:gd name="T70" fmla="*/ 7 w 245"/>
                    <a:gd name="T71" fmla="*/ 95 h 150"/>
                    <a:gd name="T72" fmla="*/ 13 w 245"/>
                    <a:gd name="T73" fmla="*/ 98 h 150"/>
                    <a:gd name="T74" fmla="*/ 170 w 245"/>
                    <a:gd name="T75" fmla="*/ 35 h 150"/>
                    <a:gd name="T76" fmla="*/ 185 w 245"/>
                    <a:gd name="T77" fmla="*/ 38 h 150"/>
                    <a:gd name="T78" fmla="*/ 198 w 245"/>
                    <a:gd name="T79" fmla="*/ 47 h 150"/>
                    <a:gd name="T80" fmla="*/ 207 w 245"/>
                    <a:gd name="T81" fmla="*/ 60 h 150"/>
                    <a:gd name="T82" fmla="*/ 210 w 245"/>
                    <a:gd name="T83" fmla="*/ 75 h 150"/>
                    <a:gd name="T84" fmla="*/ 207 w 245"/>
                    <a:gd name="T85" fmla="*/ 91 h 150"/>
                    <a:gd name="T86" fmla="*/ 198 w 245"/>
                    <a:gd name="T87" fmla="*/ 103 h 150"/>
                    <a:gd name="T88" fmla="*/ 185 w 245"/>
                    <a:gd name="T89" fmla="*/ 113 h 150"/>
                    <a:gd name="T90" fmla="*/ 170 w 245"/>
                    <a:gd name="T91" fmla="*/ 116 h 150"/>
                    <a:gd name="T92" fmla="*/ 154 w 245"/>
                    <a:gd name="T93" fmla="*/ 113 h 150"/>
                    <a:gd name="T94" fmla="*/ 142 w 245"/>
                    <a:gd name="T95" fmla="*/ 103 h 150"/>
                    <a:gd name="T96" fmla="*/ 133 w 245"/>
                    <a:gd name="T97" fmla="*/ 91 h 150"/>
                    <a:gd name="T98" fmla="*/ 130 w 245"/>
                    <a:gd name="T99" fmla="*/ 75 h 150"/>
                    <a:gd name="T100" fmla="*/ 133 w 245"/>
                    <a:gd name="T101" fmla="*/ 60 h 150"/>
                    <a:gd name="T102" fmla="*/ 142 w 245"/>
                    <a:gd name="T103" fmla="*/ 47 h 150"/>
                    <a:gd name="T104" fmla="*/ 154 w 245"/>
                    <a:gd name="T105" fmla="*/ 38 h 150"/>
                    <a:gd name="T106" fmla="*/ 170 w 245"/>
                    <a:gd name="T107" fmla="*/ 35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45" h="150">
                      <a:moveTo>
                        <a:pt x="17" y="98"/>
                      </a:moveTo>
                      <a:lnTo>
                        <a:pt x="99" y="98"/>
                      </a:lnTo>
                      <a:lnTo>
                        <a:pt x="104" y="110"/>
                      </a:lnTo>
                      <a:lnTo>
                        <a:pt x="110" y="120"/>
                      </a:lnTo>
                      <a:lnTo>
                        <a:pt x="117" y="128"/>
                      </a:lnTo>
                      <a:lnTo>
                        <a:pt x="126" y="136"/>
                      </a:lnTo>
                      <a:lnTo>
                        <a:pt x="136" y="142"/>
                      </a:lnTo>
                      <a:lnTo>
                        <a:pt x="146" y="146"/>
                      </a:lnTo>
                      <a:lnTo>
                        <a:pt x="158" y="149"/>
                      </a:lnTo>
                      <a:lnTo>
                        <a:pt x="170" y="150"/>
                      </a:lnTo>
                      <a:lnTo>
                        <a:pt x="177" y="150"/>
                      </a:lnTo>
                      <a:lnTo>
                        <a:pt x="185" y="148"/>
                      </a:lnTo>
                      <a:lnTo>
                        <a:pt x="192" y="147"/>
                      </a:lnTo>
                      <a:lnTo>
                        <a:pt x="198" y="144"/>
                      </a:lnTo>
                      <a:lnTo>
                        <a:pt x="206" y="141"/>
                      </a:lnTo>
                      <a:lnTo>
                        <a:pt x="212" y="137"/>
                      </a:lnTo>
                      <a:lnTo>
                        <a:pt x="218" y="133"/>
                      </a:lnTo>
                      <a:lnTo>
                        <a:pt x="223" y="128"/>
                      </a:lnTo>
                      <a:lnTo>
                        <a:pt x="228" y="123"/>
                      </a:lnTo>
                      <a:lnTo>
                        <a:pt x="232" y="117"/>
                      </a:lnTo>
                      <a:lnTo>
                        <a:pt x="236" y="111"/>
                      </a:lnTo>
                      <a:lnTo>
                        <a:pt x="239" y="104"/>
                      </a:lnTo>
                      <a:lnTo>
                        <a:pt x="241" y="97"/>
                      </a:lnTo>
                      <a:lnTo>
                        <a:pt x="243" y="90"/>
                      </a:lnTo>
                      <a:lnTo>
                        <a:pt x="244" y="83"/>
                      </a:lnTo>
                      <a:lnTo>
                        <a:pt x="245" y="75"/>
                      </a:lnTo>
                      <a:lnTo>
                        <a:pt x="244" y="68"/>
                      </a:lnTo>
                      <a:lnTo>
                        <a:pt x="243" y="60"/>
                      </a:lnTo>
                      <a:lnTo>
                        <a:pt x="241" y="53"/>
                      </a:lnTo>
                      <a:lnTo>
                        <a:pt x="239" y="46"/>
                      </a:lnTo>
                      <a:lnTo>
                        <a:pt x="236" y="40"/>
                      </a:lnTo>
                      <a:lnTo>
                        <a:pt x="232" y="34"/>
                      </a:lnTo>
                      <a:lnTo>
                        <a:pt x="228" y="28"/>
                      </a:lnTo>
                      <a:lnTo>
                        <a:pt x="223" y="23"/>
                      </a:lnTo>
                      <a:lnTo>
                        <a:pt x="218" y="18"/>
                      </a:lnTo>
                      <a:lnTo>
                        <a:pt x="212" y="14"/>
                      </a:lnTo>
                      <a:lnTo>
                        <a:pt x="206" y="10"/>
                      </a:lnTo>
                      <a:lnTo>
                        <a:pt x="198" y="7"/>
                      </a:lnTo>
                      <a:lnTo>
                        <a:pt x="192" y="4"/>
                      </a:lnTo>
                      <a:lnTo>
                        <a:pt x="185" y="3"/>
                      </a:lnTo>
                      <a:lnTo>
                        <a:pt x="177" y="1"/>
                      </a:lnTo>
                      <a:lnTo>
                        <a:pt x="170" y="0"/>
                      </a:lnTo>
                      <a:lnTo>
                        <a:pt x="163" y="0"/>
                      </a:lnTo>
                      <a:lnTo>
                        <a:pt x="156" y="1"/>
                      </a:lnTo>
                      <a:lnTo>
                        <a:pt x="150" y="4"/>
                      </a:lnTo>
                      <a:lnTo>
                        <a:pt x="143" y="6"/>
                      </a:lnTo>
                      <a:lnTo>
                        <a:pt x="137" y="9"/>
                      </a:lnTo>
                      <a:lnTo>
                        <a:pt x="132" y="12"/>
                      </a:lnTo>
                      <a:lnTo>
                        <a:pt x="126" y="15"/>
                      </a:lnTo>
                      <a:lnTo>
                        <a:pt x="121" y="19"/>
                      </a:lnTo>
                      <a:lnTo>
                        <a:pt x="117" y="24"/>
                      </a:lnTo>
                      <a:lnTo>
                        <a:pt x="112" y="29"/>
                      </a:lnTo>
                      <a:lnTo>
                        <a:pt x="108" y="34"/>
                      </a:lnTo>
                      <a:lnTo>
                        <a:pt x="105" y="39"/>
                      </a:lnTo>
                      <a:lnTo>
                        <a:pt x="102" y="45"/>
                      </a:lnTo>
                      <a:lnTo>
                        <a:pt x="100" y="51"/>
                      </a:lnTo>
                      <a:lnTo>
                        <a:pt x="98" y="58"/>
                      </a:lnTo>
                      <a:lnTo>
                        <a:pt x="97" y="64"/>
                      </a:lnTo>
                      <a:lnTo>
                        <a:pt x="17" y="64"/>
                      </a:lnTo>
                      <a:lnTo>
                        <a:pt x="13" y="65"/>
                      </a:lnTo>
                      <a:lnTo>
                        <a:pt x="10" y="66"/>
                      </a:lnTo>
                      <a:lnTo>
                        <a:pt x="7" y="67"/>
                      </a:lnTo>
                      <a:lnTo>
                        <a:pt x="5" y="69"/>
                      </a:lnTo>
                      <a:lnTo>
                        <a:pt x="2" y="72"/>
                      </a:lnTo>
                      <a:lnTo>
                        <a:pt x="1" y="75"/>
                      </a:lnTo>
                      <a:lnTo>
                        <a:pt x="0" y="78"/>
                      </a:lnTo>
                      <a:lnTo>
                        <a:pt x="0" y="81"/>
                      </a:lnTo>
                      <a:lnTo>
                        <a:pt x="0" y="85"/>
                      </a:lnTo>
                      <a:lnTo>
                        <a:pt x="1" y="88"/>
                      </a:lnTo>
                      <a:lnTo>
                        <a:pt x="3" y="91"/>
                      </a:lnTo>
                      <a:lnTo>
                        <a:pt x="5" y="93"/>
                      </a:lnTo>
                      <a:lnTo>
                        <a:pt x="7" y="95"/>
                      </a:lnTo>
                      <a:lnTo>
                        <a:pt x="10" y="97"/>
                      </a:lnTo>
                      <a:lnTo>
                        <a:pt x="13" y="98"/>
                      </a:lnTo>
                      <a:lnTo>
                        <a:pt x="17" y="98"/>
                      </a:lnTo>
                      <a:close/>
                      <a:moveTo>
                        <a:pt x="170" y="35"/>
                      </a:moveTo>
                      <a:lnTo>
                        <a:pt x="178" y="36"/>
                      </a:lnTo>
                      <a:lnTo>
                        <a:pt x="185" y="38"/>
                      </a:lnTo>
                      <a:lnTo>
                        <a:pt x="192" y="42"/>
                      </a:lnTo>
                      <a:lnTo>
                        <a:pt x="198" y="47"/>
                      </a:lnTo>
                      <a:lnTo>
                        <a:pt x="203" y="53"/>
                      </a:lnTo>
                      <a:lnTo>
                        <a:pt x="207" y="60"/>
                      </a:lnTo>
                      <a:lnTo>
                        <a:pt x="210" y="67"/>
                      </a:lnTo>
                      <a:lnTo>
                        <a:pt x="210" y="75"/>
                      </a:lnTo>
                      <a:lnTo>
                        <a:pt x="210" y="83"/>
                      </a:lnTo>
                      <a:lnTo>
                        <a:pt x="207" y="91"/>
                      </a:lnTo>
                      <a:lnTo>
                        <a:pt x="203" y="97"/>
                      </a:lnTo>
                      <a:lnTo>
                        <a:pt x="198" y="103"/>
                      </a:lnTo>
                      <a:lnTo>
                        <a:pt x="192" y="109"/>
                      </a:lnTo>
                      <a:lnTo>
                        <a:pt x="185" y="113"/>
                      </a:lnTo>
                      <a:lnTo>
                        <a:pt x="178" y="115"/>
                      </a:lnTo>
                      <a:lnTo>
                        <a:pt x="170" y="116"/>
                      </a:lnTo>
                      <a:lnTo>
                        <a:pt x="162" y="115"/>
                      </a:lnTo>
                      <a:lnTo>
                        <a:pt x="154" y="113"/>
                      </a:lnTo>
                      <a:lnTo>
                        <a:pt x="147" y="109"/>
                      </a:lnTo>
                      <a:lnTo>
                        <a:pt x="142" y="103"/>
                      </a:lnTo>
                      <a:lnTo>
                        <a:pt x="137" y="97"/>
                      </a:lnTo>
                      <a:lnTo>
                        <a:pt x="133" y="91"/>
                      </a:lnTo>
                      <a:lnTo>
                        <a:pt x="131" y="83"/>
                      </a:lnTo>
                      <a:lnTo>
                        <a:pt x="130" y="75"/>
                      </a:lnTo>
                      <a:lnTo>
                        <a:pt x="131" y="67"/>
                      </a:lnTo>
                      <a:lnTo>
                        <a:pt x="133" y="60"/>
                      </a:lnTo>
                      <a:lnTo>
                        <a:pt x="137" y="53"/>
                      </a:lnTo>
                      <a:lnTo>
                        <a:pt x="142" y="47"/>
                      </a:lnTo>
                      <a:lnTo>
                        <a:pt x="147" y="42"/>
                      </a:lnTo>
                      <a:lnTo>
                        <a:pt x="154" y="38"/>
                      </a:lnTo>
                      <a:lnTo>
                        <a:pt x="162" y="36"/>
                      </a:lnTo>
                      <a:lnTo>
                        <a:pt x="170" y="35"/>
                      </a:ln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33" name="Freeform 289">
                  <a:extLst>
                    <a:ext uri="{FF2B5EF4-FFF2-40B4-BE49-F238E27FC236}">
                      <a16:creationId xmlns:a16="http://schemas.microsoft.com/office/drawing/2014/main" id="{91C6B509-1510-60A2-0126-A2BD66BEE3EF}"/>
                    </a:ext>
                  </a:extLst>
                </p:cNvPr>
                <p:cNvSpPr>
                  <a:spLocks noEditPoints="1"/>
                </p:cNvSpPr>
                <p:nvPr/>
              </p:nvSpPr>
              <p:spPr bwMode="auto">
                <a:xfrm>
                  <a:off x="3103768" y="408672"/>
                  <a:ext cx="103019" cy="98336"/>
                </a:xfrm>
                <a:custGeom>
                  <a:avLst/>
                  <a:gdLst>
                    <a:gd name="T0" fmla="*/ 8 w 199"/>
                    <a:gd name="T1" fmla="*/ 192 h 195"/>
                    <a:gd name="T2" fmla="*/ 14 w 199"/>
                    <a:gd name="T3" fmla="*/ 195 h 195"/>
                    <a:gd name="T4" fmla="*/ 21 w 199"/>
                    <a:gd name="T5" fmla="*/ 195 h 195"/>
                    <a:gd name="T6" fmla="*/ 27 w 199"/>
                    <a:gd name="T7" fmla="*/ 192 h 195"/>
                    <a:gd name="T8" fmla="*/ 83 w 199"/>
                    <a:gd name="T9" fmla="*/ 136 h 195"/>
                    <a:gd name="T10" fmla="*/ 102 w 199"/>
                    <a:gd name="T11" fmla="*/ 145 h 195"/>
                    <a:gd name="T12" fmla="*/ 125 w 199"/>
                    <a:gd name="T13" fmla="*/ 149 h 195"/>
                    <a:gd name="T14" fmla="*/ 139 w 199"/>
                    <a:gd name="T15" fmla="*/ 148 h 195"/>
                    <a:gd name="T16" fmla="*/ 153 w 199"/>
                    <a:gd name="T17" fmla="*/ 143 h 195"/>
                    <a:gd name="T18" fmla="*/ 166 w 199"/>
                    <a:gd name="T19" fmla="*/ 136 h 195"/>
                    <a:gd name="T20" fmla="*/ 177 w 199"/>
                    <a:gd name="T21" fmla="*/ 127 h 195"/>
                    <a:gd name="T22" fmla="*/ 187 w 199"/>
                    <a:gd name="T23" fmla="*/ 115 h 195"/>
                    <a:gd name="T24" fmla="*/ 193 w 199"/>
                    <a:gd name="T25" fmla="*/ 102 h 195"/>
                    <a:gd name="T26" fmla="*/ 197 w 199"/>
                    <a:gd name="T27" fmla="*/ 89 h 195"/>
                    <a:gd name="T28" fmla="*/ 199 w 199"/>
                    <a:gd name="T29" fmla="*/ 74 h 195"/>
                    <a:gd name="T30" fmla="*/ 197 w 199"/>
                    <a:gd name="T31" fmla="*/ 60 h 195"/>
                    <a:gd name="T32" fmla="*/ 193 w 199"/>
                    <a:gd name="T33" fmla="*/ 47 h 195"/>
                    <a:gd name="T34" fmla="*/ 187 w 199"/>
                    <a:gd name="T35" fmla="*/ 33 h 195"/>
                    <a:gd name="T36" fmla="*/ 177 w 199"/>
                    <a:gd name="T37" fmla="*/ 21 h 195"/>
                    <a:gd name="T38" fmla="*/ 166 w 199"/>
                    <a:gd name="T39" fmla="*/ 12 h 195"/>
                    <a:gd name="T40" fmla="*/ 153 w 199"/>
                    <a:gd name="T41" fmla="*/ 5 h 195"/>
                    <a:gd name="T42" fmla="*/ 139 w 199"/>
                    <a:gd name="T43" fmla="*/ 1 h 195"/>
                    <a:gd name="T44" fmla="*/ 125 w 199"/>
                    <a:gd name="T45" fmla="*/ 0 h 195"/>
                    <a:gd name="T46" fmla="*/ 109 w 199"/>
                    <a:gd name="T47" fmla="*/ 1 h 195"/>
                    <a:gd name="T48" fmla="*/ 95 w 199"/>
                    <a:gd name="T49" fmla="*/ 5 h 195"/>
                    <a:gd name="T50" fmla="*/ 83 w 199"/>
                    <a:gd name="T51" fmla="*/ 12 h 195"/>
                    <a:gd name="T52" fmla="*/ 71 w 199"/>
                    <a:gd name="T53" fmla="*/ 21 h 195"/>
                    <a:gd name="T54" fmla="*/ 63 w 199"/>
                    <a:gd name="T55" fmla="*/ 31 h 195"/>
                    <a:gd name="T56" fmla="*/ 57 w 199"/>
                    <a:gd name="T57" fmla="*/ 41 h 195"/>
                    <a:gd name="T58" fmla="*/ 50 w 199"/>
                    <a:gd name="T59" fmla="*/ 65 h 195"/>
                    <a:gd name="T60" fmla="*/ 51 w 199"/>
                    <a:gd name="T61" fmla="*/ 89 h 195"/>
                    <a:gd name="T62" fmla="*/ 59 w 199"/>
                    <a:gd name="T63" fmla="*/ 111 h 195"/>
                    <a:gd name="T64" fmla="*/ 3 w 199"/>
                    <a:gd name="T65" fmla="*/ 169 h 195"/>
                    <a:gd name="T66" fmla="*/ 1 w 199"/>
                    <a:gd name="T67" fmla="*/ 175 h 195"/>
                    <a:gd name="T68" fmla="*/ 1 w 199"/>
                    <a:gd name="T69" fmla="*/ 181 h 195"/>
                    <a:gd name="T70" fmla="*/ 3 w 199"/>
                    <a:gd name="T71" fmla="*/ 187 h 195"/>
                    <a:gd name="T72" fmla="*/ 96 w 199"/>
                    <a:gd name="T73" fmla="*/ 46 h 195"/>
                    <a:gd name="T74" fmla="*/ 108 w 199"/>
                    <a:gd name="T75" fmla="*/ 36 h 195"/>
                    <a:gd name="T76" fmla="*/ 125 w 199"/>
                    <a:gd name="T77" fmla="*/ 34 h 195"/>
                    <a:gd name="T78" fmla="*/ 140 w 199"/>
                    <a:gd name="T79" fmla="*/ 37 h 195"/>
                    <a:gd name="T80" fmla="*/ 153 w 199"/>
                    <a:gd name="T81" fmla="*/ 46 h 195"/>
                    <a:gd name="T82" fmla="*/ 162 w 199"/>
                    <a:gd name="T83" fmla="*/ 59 h 195"/>
                    <a:gd name="T84" fmla="*/ 165 w 199"/>
                    <a:gd name="T85" fmla="*/ 74 h 195"/>
                    <a:gd name="T86" fmla="*/ 162 w 199"/>
                    <a:gd name="T87" fmla="*/ 89 h 195"/>
                    <a:gd name="T88" fmla="*/ 153 w 199"/>
                    <a:gd name="T89" fmla="*/ 102 h 195"/>
                    <a:gd name="T90" fmla="*/ 140 w 199"/>
                    <a:gd name="T91" fmla="*/ 111 h 195"/>
                    <a:gd name="T92" fmla="*/ 125 w 199"/>
                    <a:gd name="T93" fmla="*/ 114 h 195"/>
                    <a:gd name="T94" fmla="*/ 108 w 199"/>
                    <a:gd name="T95" fmla="*/ 111 h 195"/>
                    <a:gd name="T96" fmla="*/ 96 w 199"/>
                    <a:gd name="T97" fmla="*/ 102 h 195"/>
                    <a:gd name="T98" fmla="*/ 87 w 199"/>
                    <a:gd name="T99" fmla="*/ 89 h 195"/>
                    <a:gd name="T100" fmla="*/ 84 w 199"/>
                    <a:gd name="T101" fmla="*/ 74 h 195"/>
                    <a:gd name="T102" fmla="*/ 87 w 199"/>
                    <a:gd name="T103" fmla="*/ 59 h 195"/>
                    <a:gd name="T104" fmla="*/ 96 w 199"/>
                    <a:gd name="T105" fmla="*/ 46 h 1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99" h="195">
                      <a:moveTo>
                        <a:pt x="5" y="190"/>
                      </a:moveTo>
                      <a:lnTo>
                        <a:pt x="8" y="192"/>
                      </a:lnTo>
                      <a:lnTo>
                        <a:pt x="11" y="194"/>
                      </a:lnTo>
                      <a:lnTo>
                        <a:pt x="14" y="195"/>
                      </a:lnTo>
                      <a:lnTo>
                        <a:pt x="17" y="195"/>
                      </a:lnTo>
                      <a:lnTo>
                        <a:pt x="21" y="195"/>
                      </a:lnTo>
                      <a:lnTo>
                        <a:pt x="24" y="194"/>
                      </a:lnTo>
                      <a:lnTo>
                        <a:pt x="27" y="192"/>
                      </a:lnTo>
                      <a:lnTo>
                        <a:pt x="29" y="190"/>
                      </a:lnTo>
                      <a:lnTo>
                        <a:pt x="83" y="136"/>
                      </a:lnTo>
                      <a:lnTo>
                        <a:pt x="92" y="141"/>
                      </a:lnTo>
                      <a:lnTo>
                        <a:pt x="102" y="145"/>
                      </a:lnTo>
                      <a:lnTo>
                        <a:pt x="113" y="149"/>
                      </a:lnTo>
                      <a:lnTo>
                        <a:pt x="125" y="149"/>
                      </a:lnTo>
                      <a:lnTo>
                        <a:pt x="132" y="149"/>
                      </a:lnTo>
                      <a:lnTo>
                        <a:pt x="139" y="148"/>
                      </a:lnTo>
                      <a:lnTo>
                        <a:pt x="146" y="145"/>
                      </a:lnTo>
                      <a:lnTo>
                        <a:pt x="153" y="143"/>
                      </a:lnTo>
                      <a:lnTo>
                        <a:pt x="160" y="140"/>
                      </a:lnTo>
                      <a:lnTo>
                        <a:pt x="166" y="136"/>
                      </a:lnTo>
                      <a:lnTo>
                        <a:pt x="172" y="132"/>
                      </a:lnTo>
                      <a:lnTo>
                        <a:pt x="177" y="127"/>
                      </a:lnTo>
                      <a:lnTo>
                        <a:pt x="182" y="121"/>
                      </a:lnTo>
                      <a:lnTo>
                        <a:pt x="187" y="115"/>
                      </a:lnTo>
                      <a:lnTo>
                        <a:pt x="190" y="109"/>
                      </a:lnTo>
                      <a:lnTo>
                        <a:pt x="193" y="102"/>
                      </a:lnTo>
                      <a:lnTo>
                        <a:pt x="196" y="96"/>
                      </a:lnTo>
                      <a:lnTo>
                        <a:pt x="197" y="89"/>
                      </a:lnTo>
                      <a:lnTo>
                        <a:pt x="198" y="82"/>
                      </a:lnTo>
                      <a:lnTo>
                        <a:pt x="199" y="74"/>
                      </a:lnTo>
                      <a:lnTo>
                        <a:pt x="198" y="67"/>
                      </a:lnTo>
                      <a:lnTo>
                        <a:pt x="197" y="60"/>
                      </a:lnTo>
                      <a:lnTo>
                        <a:pt x="196" y="53"/>
                      </a:lnTo>
                      <a:lnTo>
                        <a:pt x="193" y="47"/>
                      </a:lnTo>
                      <a:lnTo>
                        <a:pt x="190" y="39"/>
                      </a:lnTo>
                      <a:lnTo>
                        <a:pt x="187" y="33"/>
                      </a:lnTo>
                      <a:lnTo>
                        <a:pt x="182" y="27"/>
                      </a:lnTo>
                      <a:lnTo>
                        <a:pt x="177" y="21"/>
                      </a:lnTo>
                      <a:lnTo>
                        <a:pt x="172" y="16"/>
                      </a:lnTo>
                      <a:lnTo>
                        <a:pt x="166" y="12"/>
                      </a:lnTo>
                      <a:lnTo>
                        <a:pt x="160" y="8"/>
                      </a:lnTo>
                      <a:lnTo>
                        <a:pt x="153" y="5"/>
                      </a:lnTo>
                      <a:lnTo>
                        <a:pt x="146" y="3"/>
                      </a:lnTo>
                      <a:lnTo>
                        <a:pt x="139" y="1"/>
                      </a:lnTo>
                      <a:lnTo>
                        <a:pt x="132" y="0"/>
                      </a:lnTo>
                      <a:lnTo>
                        <a:pt x="125" y="0"/>
                      </a:lnTo>
                      <a:lnTo>
                        <a:pt x="117" y="0"/>
                      </a:lnTo>
                      <a:lnTo>
                        <a:pt x="109" y="1"/>
                      </a:lnTo>
                      <a:lnTo>
                        <a:pt x="102" y="3"/>
                      </a:lnTo>
                      <a:lnTo>
                        <a:pt x="95" y="5"/>
                      </a:lnTo>
                      <a:lnTo>
                        <a:pt x="89" y="8"/>
                      </a:lnTo>
                      <a:lnTo>
                        <a:pt x="83" y="12"/>
                      </a:lnTo>
                      <a:lnTo>
                        <a:pt x="77" y="16"/>
                      </a:lnTo>
                      <a:lnTo>
                        <a:pt x="71" y="21"/>
                      </a:lnTo>
                      <a:lnTo>
                        <a:pt x="67" y="26"/>
                      </a:lnTo>
                      <a:lnTo>
                        <a:pt x="63" y="31"/>
                      </a:lnTo>
                      <a:lnTo>
                        <a:pt x="60" y="36"/>
                      </a:lnTo>
                      <a:lnTo>
                        <a:pt x="57" y="41"/>
                      </a:lnTo>
                      <a:lnTo>
                        <a:pt x="53" y="53"/>
                      </a:lnTo>
                      <a:lnTo>
                        <a:pt x="50" y="65"/>
                      </a:lnTo>
                      <a:lnTo>
                        <a:pt x="50" y="77"/>
                      </a:lnTo>
                      <a:lnTo>
                        <a:pt x="51" y="89"/>
                      </a:lnTo>
                      <a:lnTo>
                        <a:pt x="54" y="100"/>
                      </a:lnTo>
                      <a:lnTo>
                        <a:pt x="59" y="111"/>
                      </a:lnTo>
                      <a:lnTo>
                        <a:pt x="5" y="166"/>
                      </a:lnTo>
                      <a:lnTo>
                        <a:pt x="3" y="169"/>
                      </a:lnTo>
                      <a:lnTo>
                        <a:pt x="2" y="172"/>
                      </a:lnTo>
                      <a:lnTo>
                        <a:pt x="1" y="175"/>
                      </a:lnTo>
                      <a:lnTo>
                        <a:pt x="0" y="178"/>
                      </a:lnTo>
                      <a:lnTo>
                        <a:pt x="1" y="181"/>
                      </a:lnTo>
                      <a:lnTo>
                        <a:pt x="2" y="184"/>
                      </a:lnTo>
                      <a:lnTo>
                        <a:pt x="3" y="187"/>
                      </a:lnTo>
                      <a:lnTo>
                        <a:pt x="5" y="190"/>
                      </a:lnTo>
                      <a:close/>
                      <a:moveTo>
                        <a:pt x="96" y="46"/>
                      </a:moveTo>
                      <a:lnTo>
                        <a:pt x="102" y="40"/>
                      </a:lnTo>
                      <a:lnTo>
                        <a:pt x="108" y="36"/>
                      </a:lnTo>
                      <a:lnTo>
                        <a:pt x="117" y="34"/>
                      </a:lnTo>
                      <a:lnTo>
                        <a:pt x="125" y="34"/>
                      </a:lnTo>
                      <a:lnTo>
                        <a:pt x="133" y="34"/>
                      </a:lnTo>
                      <a:lnTo>
                        <a:pt x="140" y="37"/>
                      </a:lnTo>
                      <a:lnTo>
                        <a:pt x="147" y="40"/>
                      </a:lnTo>
                      <a:lnTo>
                        <a:pt x="153" y="46"/>
                      </a:lnTo>
                      <a:lnTo>
                        <a:pt x="158" y="52"/>
                      </a:lnTo>
                      <a:lnTo>
                        <a:pt x="162" y="59"/>
                      </a:lnTo>
                      <a:lnTo>
                        <a:pt x="164" y="67"/>
                      </a:lnTo>
                      <a:lnTo>
                        <a:pt x="165" y="74"/>
                      </a:lnTo>
                      <a:lnTo>
                        <a:pt x="164" y="82"/>
                      </a:lnTo>
                      <a:lnTo>
                        <a:pt x="162" y="89"/>
                      </a:lnTo>
                      <a:lnTo>
                        <a:pt x="158" y="96"/>
                      </a:lnTo>
                      <a:lnTo>
                        <a:pt x="153" y="102"/>
                      </a:lnTo>
                      <a:lnTo>
                        <a:pt x="147" y="107"/>
                      </a:lnTo>
                      <a:lnTo>
                        <a:pt x="140" y="111"/>
                      </a:lnTo>
                      <a:lnTo>
                        <a:pt x="133" y="113"/>
                      </a:lnTo>
                      <a:lnTo>
                        <a:pt x="125" y="114"/>
                      </a:lnTo>
                      <a:lnTo>
                        <a:pt x="117" y="113"/>
                      </a:lnTo>
                      <a:lnTo>
                        <a:pt x="108" y="111"/>
                      </a:lnTo>
                      <a:lnTo>
                        <a:pt x="102" y="107"/>
                      </a:lnTo>
                      <a:lnTo>
                        <a:pt x="96" y="102"/>
                      </a:lnTo>
                      <a:lnTo>
                        <a:pt x="90" y="96"/>
                      </a:lnTo>
                      <a:lnTo>
                        <a:pt x="87" y="89"/>
                      </a:lnTo>
                      <a:lnTo>
                        <a:pt x="85" y="82"/>
                      </a:lnTo>
                      <a:lnTo>
                        <a:pt x="84" y="74"/>
                      </a:lnTo>
                      <a:lnTo>
                        <a:pt x="85" y="67"/>
                      </a:lnTo>
                      <a:lnTo>
                        <a:pt x="87" y="59"/>
                      </a:lnTo>
                      <a:lnTo>
                        <a:pt x="90" y="52"/>
                      </a:lnTo>
                      <a:lnTo>
                        <a:pt x="96" y="46"/>
                      </a:ln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39" name="Freeform 290">
                  <a:extLst>
                    <a:ext uri="{FF2B5EF4-FFF2-40B4-BE49-F238E27FC236}">
                      <a16:creationId xmlns:a16="http://schemas.microsoft.com/office/drawing/2014/main" id="{59DFC68D-ED5E-6FDA-B42E-8F71315F0B1D}"/>
                    </a:ext>
                  </a:extLst>
                </p:cNvPr>
                <p:cNvSpPr>
                  <a:spLocks noEditPoints="1"/>
                </p:cNvSpPr>
                <p:nvPr/>
              </p:nvSpPr>
              <p:spPr bwMode="auto">
                <a:xfrm>
                  <a:off x="2996067" y="352480"/>
                  <a:ext cx="79606" cy="126432"/>
                </a:xfrm>
                <a:custGeom>
                  <a:avLst/>
                  <a:gdLst>
                    <a:gd name="T0" fmla="*/ 52 w 149"/>
                    <a:gd name="T1" fmla="*/ 229 h 246"/>
                    <a:gd name="T2" fmla="*/ 54 w 149"/>
                    <a:gd name="T3" fmla="*/ 236 h 246"/>
                    <a:gd name="T4" fmla="*/ 57 w 149"/>
                    <a:gd name="T5" fmla="*/ 241 h 246"/>
                    <a:gd name="T6" fmla="*/ 63 w 149"/>
                    <a:gd name="T7" fmla="*/ 245 h 246"/>
                    <a:gd name="T8" fmla="*/ 69 w 149"/>
                    <a:gd name="T9" fmla="*/ 246 h 246"/>
                    <a:gd name="T10" fmla="*/ 76 w 149"/>
                    <a:gd name="T11" fmla="*/ 245 h 246"/>
                    <a:gd name="T12" fmla="*/ 82 w 149"/>
                    <a:gd name="T13" fmla="*/ 241 h 246"/>
                    <a:gd name="T14" fmla="*/ 85 w 149"/>
                    <a:gd name="T15" fmla="*/ 236 h 246"/>
                    <a:gd name="T16" fmla="*/ 87 w 149"/>
                    <a:gd name="T17" fmla="*/ 229 h 246"/>
                    <a:gd name="T18" fmla="*/ 93 w 149"/>
                    <a:gd name="T19" fmla="*/ 148 h 246"/>
                    <a:gd name="T20" fmla="*/ 105 w 149"/>
                    <a:gd name="T21" fmla="*/ 143 h 246"/>
                    <a:gd name="T22" fmla="*/ 117 w 149"/>
                    <a:gd name="T23" fmla="*/ 136 h 246"/>
                    <a:gd name="T24" fmla="*/ 127 w 149"/>
                    <a:gd name="T25" fmla="*/ 128 h 246"/>
                    <a:gd name="T26" fmla="*/ 135 w 149"/>
                    <a:gd name="T27" fmla="*/ 119 h 246"/>
                    <a:gd name="T28" fmla="*/ 142 w 149"/>
                    <a:gd name="T29" fmla="*/ 108 h 246"/>
                    <a:gd name="T30" fmla="*/ 146 w 149"/>
                    <a:gd name="T31" fmla="*/ 95 h 246"/>
                    <a:gd name="T32" fmla="*/ 149 w 149"/>
                    <a:gd name="T33" fmla="*/ 82 h 246"/>
                    <a:gd name="T34" fmla="*/ 149 w 149"/>
                    <a:gd name="T35" fmla="*/ 68 h 246"/>
                    <a:gd name="T36" fmla="*/ 146 w 149"/>
                    <a:gd name="T37" fmla="*/ 53 h 246"/>
                    <a:gd name="T38" fmla="*/ 140 w 149"/>
                    <a:gd name="T39" fmla="*/ 39 h 246"/>
                    <a:gd name="T40" fmla="*/ 132 w 149"/>
                    <a:gd name="T41" fmla="*/ 27 h 246"/>
                    <a:gd name="T42" fmla="*/ 122 w 149"/>
                    <a:gd name="T43" fmla="*/ 17 h 246"/>
                    <a:gd name="T44" fmla="*/ 110 w 149"/>
                    <a:gd name="T45" fmla="*/ 9 h 246"/>
                    <a:gd name="T46" fmla="*/ 97 w 149"/>
                    <a:gd name="T47" fmla="*/ 4 h 246"/>
                    <a:gd name="T48" fmla="*/ 83 w 149"/>
                    <a:gd name="T49" fmla="*/ 1 h 246"/>
                    <a:gd name="T50" fmla="*/ 67 w 149"/>
                    <a:gd name="T51" fmla="*/ 1 h 246"/>
                    <a:gd name="T52" fmla="*/ 53 w 149"/>
                    <a:gd name="T53" fmla="*/ 4 h 246"/>
                    <a:gd name="T54" fmla="*/ 40 w 149"/>
                    <a:gd name="T55" fmla="*/ 9 h 246"/>
                    <a:gd name="T56" fmla="*/ 28 w 149"/>
                    <a:gd name="T57" fmla="*/ 17 h 246"/>
                    <a:gd name="T58" fmla="*/ 17 w 149"/>
                    <a:gd name="T59" fmla="*/ 27 h 246"/>
                    <a:gd name="T60" fmla="*/ 9 w 149"/>
                    <a:gd name="T61" fmla="*/ 39 h 246"/>
                    <a:gd name="T62" fmla="*/ 3 w 149"/>
                    <a:gd name="T63" fmla="*/ 53 h 246"/>
                    <a:gd name="T64" fmla="*/ 0 w 149"/>
                    <a:gd name="T65" fmla="*/ 68 h 246"/>
                    <a:gd name="T66" fmla="*/ 1 w 149"/>
                    <a:gd name="T67" fmla="*/ 87 h 246"/>
                    <a:gd name="T68" fmla="*/ 8 w 149"/>
                    <a:gd name="T69" fmla="*/ 110 h 246"/>
                    <a:gd name="T70" fmla="*/ 22 w 149"/>
                    <a:gd name="T71" fmla="*/ 128 h 246"/>
                    <a:gd name="T72" fmla="*/ 42 w 149"/>
                    <a:gd name="T73" fmla="*/ 141 h 246"/>
                    <a:gd name="T74" fmla="*/ 75 w 149"/>
                    <a:gd name="T75" fmla="*/ 35 h 246"/>
                    <a:gd name="T76" fmla="*/ 90 w 149"/>
                    <a:gd name="T77" fmla="*/ 38 h 246"/>
                    <a:gd name="T78" fmla="*/ 103 w 149"/>
                    <a:gd name="T79" fmla="*/ 47 h 246"/>
                    <a:gd name="T80" fmla="*/ 112 w 149"/>
                    <a:gd name="T81" fmla="*/ 60 h 246"/>
                    <a:gd name="T82" fmla="*/ 115 w 149"/>
                    <a:gd name="T83" fmla="*/ 75 h 246"/>
                    <a:gd name="T84" fmla="*/ 112 w 149"/>
                    <a:gd name="T85" fmla="*/ 91 h 246"/>
                    <a:gd name="T86" fmla="*/ 103 w 149"/>
                    <a:gd name="T87" fmla="*/ 103 h 246"/>
                    <a:gd name="T88" fmla="*/ 90 w 149"/>
                    <a:gd name="T89" fmla="*/ 112 h 246"/>
                    <a:gd name="T90" fmla="*/ 75 w 149"/>
                    <a:gd name="T91" fmla="*/ 115 h 246"/>
                    <a:gd name="T92" fmla="*/ 60 w 149"/>
                    <a:gd name="T93" fmla="*/ 112 h 246"/>
                    <a:gd name="T94" fmla="*/ 47 w 149"/>
                    <a:gd name="T95" fmla="*/ 103 h 246"/>
                    <a:gd name="T96" fmla="*/ 38 w 149"/>
                    <a:gd name="T97" fmla="*/ 91 h 246"/>
                    <a:gd name="T98" fmla="*/ 35 w 149"/>
                    <a:gd name="T99" fmla="*/ 75 h 246"/>
                    <a:gd name="T100" fmla="*/ 38 w 149"/>
                    <a:gd name="T101" fmla="*/ 60 h 246"/>
                    <a:gd name="T102" fmla="*/ 47 w 149"/>
                    <a:gd name="T103" fmla="*/ 47 h 246"/>
                    <a:gd name="T104" fmla="*/ 60 w 149"/>
                    <a:gd name="T105" fmla="*/ 38 h 246"/>
                    <a:gd name="T106" fmla="*/ 75 w 149"/>
                    <a:gd name="T107" fmla="*/ 35 h 2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149" h="246">
                      <a:moveTo>
                        <a:pt x="52" y="146"/>
                      </a:moveTo>
                      <a:lnTo>
                        <a:pt x="52" y="229"/>
                      </a:lnTo>
                      <a:lnTo>
                        <a:pt x="53" y="232"/>
                      </a:lnTo>
                      <a:lnTo>
                        <a:pt x="54" y="236"/>
                      </a:lnTo>
                      <a:lnTo>
                        <a:pt x="55" y="238"/>
                      </a:lnTo>
                      <a:lnTo>
                        <a:pt x="57" y="241"/>
                      </a:lnTo>
                      <a:lnTo>
                        <a:pt x="60" y="243"/>
                      </a:lnTo>
                      <a:lnTo>
                        <a:pt x="63" y="245"/>
                      </a:lnTo>
                      <a:lnTo>
                        <a:pt x="66" y="246"/>
                      </a:lnTo>
                      <a:lnTo>
                        <a:pt x="69" y="246"/>
                      </a:lnTo>
                      <a:lnTo>
                        <a:pt x="73" y="246"/>
                      </a:lnTo>
                      <a:lnTo>
                        <a:pt x="76" y="245"/>
                      </a:lnTo>
                      <a:lnTo>
                        <a:pt x="79" y="243"/>
                      </a:lnTo>
                      <a:lnTo>
                        <a:pt x="82" y="241"/>
                      </a:lnTo>
                      <a:lnTo>
                        <a:pt x="84" y="238"/>
                      </a:lnTo>
                      <a:lnTo>
                        <a:pt x="85" y="236"/>
                      </a:lnTo>
                      <a:lnTo>
                        <a:pt x="86" y="232"/>
                      </a:lnTo>
                      <a:lnTo>
                        <a:pt x="87" y="229"/>
                      </a:lnTo>
                      <a:lnTo>
                        <a:pt x="87" y="149"/>
                      </a:lnTo>
                      <a:lnTo>
                        <a:pt x="93" y="148"/>
                      </a:lnTo>
                      <a:lnTo>
                        <a:pt x="99" y="145"/>
                      </a:lnTo>
                      <a:lnTo>
                        <a:pt x="105" y="143"/>
                      </a:lnTo>
                      <a:lnTo>
                        <a:pt x="111" y="140"/>
                      </a:lnTo>
                      <a:lnTo>
                        <a:pt x="117" y="136"/>
                      </a:lnTo>
                      <a:lnTo>
                        <a:pt x="122" y="133"/>
                      </a:lnTo>
                      <a:lnTo>
                        <a:pt x="127" y="128"/>
                      </a:lnTo>
                      <a:lnTo>
                        <a:pt x="131" y="124"/>
                      </a:lnTo>
                      <a:lnTo>
                        <a:pt x="135" y="119"/>
                      </a:lnTo>
                      <a:lnTo>
                        <a:pt x="138" y="113"/>
                      </a:lnTo>
                      <a:lnTo>
                        <a:pt x="142" y="108"/>
                      </a:lnTo>
                      <a:lnTo>
                        <a:pt x="144" y="102"/>
                      </a:lnTo>
                      <a:lnTo>
                        <a:pt x="146" y="95"/>
                      </a:lnTo>
                      <a:lnTo>
                        <a:pt x="148" y="89"/>
                      </a:lnTo>
                      <a:lnTo>
                        <a:pt x="149" y="82"/>
                      </a:lnTo>
                      <a:lnTo>
                        <a:pt x="149" y="75"/>
                      </a:lnTo>
                      <a:lnTo>
                        <a:pt x="149" y="68"/>
                      </a:lnTo>
                      <a:lnTo>
                        <a:pt x="147" y="60"/>
                      </a:lnTo>
                      <a:lnTo>
                        <a:pt x="146" y="53"/>
                      </a:lnTo>
                      <a:lnTo>
                        <a:pt x="143" y="47"/>
                      </a:lnTo>
                      <a:lnTo>
                        <a:pt x="140" y="39"/>
                      </a:lnTo>
                      <a:lnTo>
                        <a:pt x="136" y="33"/>
                      </a:lnTo>
                      <a:lnTo>
                        <a:pt x="132" y="27"/>
                      </a:lnTo>
                      <a:lnTo>
                        <a:pt x="127" y="22"/>
                      </a:lnTo>
                      <a:lnTo>
                        <a:pt x="122" y="17"/>
                      </a:lnTo>
                      <a:lnTo>
                        <a:pt x="116" y="13"/>
                      </a:lnTo>
                      <a:lnTo>
                        <a:pt x="110" y="9"/>
                      </a:lnTo>
                      <a:lnTo>
                        <a:pt x="104" y="6"/>
                      </a:lnTo>
                      <a:lnTo>
                        <a:pt x="97" y="4"/>
                      </a:lnTo>
                      <a:lnTo>
                        <a:pt x="90" y="2"/>
                      </a:lnTo>
                      <a:lnTo>
                        <a:pt x="83" y="1"/>
                      </a:lnTo>
                      <a:lnTo>
                        <a:pt x="75" y="0"/>
                      </a:lnTo>
                      <a:lnTo>
                        <a:pt x="67" y="1"/>
                      </a:lnTo>
                      <a:lnTo>
                        <a:pt x="60" y="2"/>
                      </a:lnTo>
                      <a:lnTo>
                        <a:pt x="53" y="4"/>
                      </a:lnTo>
                      <a:lnTo>
                        <a:pt x="46" y="6"/>
                      </a:lnTo>
                      <a:lnTo>
                        <a:pt x="40" y="9"/>
                      </a:lnTo>
                      <a:lnTo>
                        <a:pt x="34" y="13"/>
                      </a:lnTo>
                      <a:lnTo>
                        <a:pt x="28" y="17"/>
                      </a:lnTo>
                      <a:lnTo>
                        <a:pt x="22" y="22"/>
                      </a:lnTo>
                      <a:lnTo>
                        <a:pt x="17" y="27"/>
                      </a:lnTo>
                      <a:lnTo>
                        <a:pt x="13" y="33"/>
                      </a:lnTo>
                      <a:lnTo>
                        <a:pt x="9" y="39"/>
                      </a:lnTo>
                      <a:lnTo>
                        <a:pt x="6" y="47"/>
                      </a:lnTo>
                      <a:lnTo>
                        <a:pt x="3" y="53"/>
                      </a:lnTo>
                      <a:lnTo>
                        <a:pt x="2" y="60"/>
                      </a:lnTo>
                      <a:lnTo>
                        <a:pt x="0" y="68"/>
                      </a:lnTo>
                      <a:lnTo>
                        <a:pt x="0" y="75"/>
                      </a:lnTo>
                      <a:lnTo>
                        <a:pt x="1" y="87"/>
                      </a:lnTo>
                      <a:lnTo>
                        <a:pt x="4" y="99"/>
                      </a:lnTo>
                      <a:lnTo>
                        <a:pt x="8" y="110"/>
                      </a:lnTo>
                      <a:lnTo>
                        <a:pt x="15" y="119"/>
                      </a:lnTo>
                      <a:lnTo>
                        <a:pt x="22" y="128"/>
                      </a:lnTo>
                      <a:lnTo>
                        <a:pt x="32" y="135"/>
                      </a:lnTo>
                      <a:lnTo>
                        <a:pt x="42" y="141"/>
                      </a:lnTo>
                      <a:lnTo>
                        <a:pt x="52" y="146"/>
                      </a:lnTo>
                      <a:close/>
                      <a:moveTo>
                        <a:pt x="75" y="35"/>
                      </a:moveTo>
                      <a:lnTo>
                        <a:pt x="83" y="35"/>
                      </a:lnTo>
                      <a:lnTo>
                        <a:pt x="90" y="38"/>
                      </a:lnTo>
                      <a:lnTo>
                        <a:pt x="97" y="41"/>
                      </a:lnTo>
                      <a:lnTo>
                        <a:pt x="103" y="47"/>
                      </a:lnTo>
                      <a:lnTo>
                        <a:pt x="108" y="53"/>
                      </a:lnTo>
                      <a:lnTo>
                        <a:pt x="112" y="60"/>
                      </a:lnTo>
                      <a:lnTo>
                        <a:pt x="114" y="67"/>
                      </a:lnTo>
                      <a:lnTo>
                        <a:pt x="115" y="75"/>
                      </a:lnTo>
                      <a:lnTo>
                        <a:pt x="114" y="83"/>
                      </a:lnTo>
                      <a:lnTo>
                        <a:pt x="112" y="91"/>
                      </a:lnTo>
                      <a:lnTo>
                        <a:pt x="108" y="98"/>
                      </a:lnTo>
                      <a:lnTo>
                        <a:pt x="103" y="103"/>
                      </a:lnTo>
                      <a:lnTo>
                        <a:pt x="97" y="108"/>
                      </a:lnTo>
                      <a:lnTo>
                        <a:pt x="90" y="112"/>
                      </a:lnTo>
                      <a:lnTo>
                        <a:pt x="83" y="114"/>
                      </a:lnTo>
                      <a:lnTo>
                        <a:pt x="75" y="115"/>
                      </a:lnTo>
                      <a:lnTo>
                        <a:pt x="67" y="114"/>
                      </a:lnTo>
                      <a:lnTo>
                        <a:pt x="60" y="112"/>
                      </a:lnTo>
                      <a:lnTo>
                        <a:pt x="53" y="108"/>
                      </a:lnTo>
                      <a:lnTo>
                        <a:pt x="47" y="103"/>
                      </a:lnTo>
                      <a:lnTo>
                        <a:pt x="42" y="98"/>
                      </a:lnTo>
                      <a:lnTo>
                        <a:pt x="38" y="91"/>
                      </a:lnTo>
                      <a:lnTo>
                        <a:pt x="36" y="83"/>
                      </a:lnTo>
                      <a:lnTo>
                        <a:pt x="35" y="75"/>
                      </a:lnTo>
                      <a:lnTo>
                        <a:pt x="36" y="67"/>
                      </a:lnTo>
                      <a:lnTo>
                        <a:pt x="38" y="60"/>
                      </a:lnTo>
                      <a:lnTo>
                        <a:pt x="42" y="53"/>
                      </a:lnTo>
                      <a:lnTo>
                        <a:pt x="47" y="47"/>
                      </a:lnTo>
                      <a:lnTo>
                        <a:pt x="53" y="41"/>
                      </a:lnTo>
                      <a:lnTo>
                        <a:pt x="60" y="38"/>
                      </a:lnTo>
                      <a:lnTo>
                        <a:pt x="67" y="35"/>
                      </a:lnTo>
                      <a:lnTo>
                        <a:pt x="75" y="35"/>
                      </a:ln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43" name="Freeform 291">
                  <a:extLst>
                    <a:ext uri="{FF2B5EF4-FFF2-40B4-BE49-F238E27FC236}">
                      <a16:creationId xmlns:a16="http://schemas.microsoft.com/office/drawing/2014/main" id="{116F7F9F-C95C-990F-867F-4888812C0A5C}"/>
                    </a:ext>
                  </a:extLst>
                </p:cNvPr>
                <p:cNvSpPr>
                  <a:spLocks noEditPoints="1"/>
                </p:cNvSpPr>
                <p:nvPr/>
              </p:nvSpPr>
              <p:spPr bwMode="auto">
                <a:xfrm>
                  <a:off x="2813442" y="539787"/>
                  <a:ext cx="126432" cy="74923"/>
                </a:xfrm>
                <a:custGeom>
                  <a:avLst/>
                  <a:gdLst>
                    <a:gd name="T0" fmla="*/ 87 w 239"/>
                    <a:gd name="T1" fmla="*/ 149 h 150"/>
                    <a:gd name="T2" fmla="*/ 109 w 239"/>
                    <a:gd name="T3" fmla="*/ 142 h 150"/>
                    <a:gd name="T4" fmla="*/ 128 w 239"/>
                    <a:gd name="T5" fmla="*/ 128 h 150"/>
                    <a:gd name="T6" fmla="*/ 141 w 239"/>
                    <a:gd name="T7" fmla="*/ 110 h 150"/>
                    <a:gd name="T8" fmla="*/ 221 w 239"/>
                    <a:gd name="T9" fmla="*/ 98 h 150"/>
                    <a:gd name="T10" fmla="*/ 227 w 239"/>
                    <a:gd name="T11" fmla="*/ 97 h 150"/>
                    <a:gd name="T12" fmla="*/ 234 w 239"/>
                    <a:gd name="T13" fmla="*/ 93 h 150"/>
                    <a:gd name="T14" fmla="*/ 237 w 239"/>
                    <a:gd name="T15" fmla="*/ 88 h 150"/>
                    <a:gd name="T16" fmla="*/ 239 w 239"/>
                    <a:gd name="T17" fmla="*/ 81 h 150"/>
                    <a:gd name="T18" fmla="*/ 237 w 239"/>
                    <a:gd name="T19" fmla="*/ 75 h 150"/>
                    <a:gd name="T20" fmla="*/ 234 w 239"/>
                    <a:gd name="T21" fmla="*/ 69 h 150"/>
                    <a:gd name="T22" fmla="*/ 227 w 239"/>
                    <a:gd name="T23" fmla="*/ 66 h 150"/>
                    <a:gd name="T24" fmla="*/ 221 w 239"/>
                    <a:gd name="T25" fmla="*/ 64 h 150"/>
                    <a:gd name="T26" fmla="*/ 147 w 239"/>
                    <a:gd name="T27" fmla="*/ 58 h 150"/>
                    <a:gd name="T28" fmla="*/ 143 w 239"/>
                    <a:gd name="T29" fmla="*/ 45 h 150"/>
                    <a:gd name="T30" fmla="*/ 136 w 239"/>
                    <a:gd name="T31" fmla="*/ 34 h 150"/>
                    <a:gd name="T32" fmla="*/ 128 w 239"/>
                    <a:gd name="T33" fmla="*/ 24 h 150"/>
                    <a:gd name="T34" fmla="*/ 119 w 239"/>
                    <a:gd name="T35" fmla="*/ 15 h 150"/>
                    <a:gd name="T36" fmla="*/ 107 w 239"/>
                    <a:gd name="T37" fmla="*/ 9 h 150"/>
                    <a:gd name="T38" fmla="*/ 95 w 239"/>
                    <a:gd name="T39" fmla="*/ 4 h 150"/>
                    <a:gd name="T40" fmla="*/ 81 w 239"/>
                    <a:gd name="T41" fmla="*/ 0 h 150"/>
                    <a:gd name="T42" fmla="*/ 67 w 239"/>
                    <a:gd name="T43" fmla="*/ 1 h 150"/>
                    <a:gd name="T44" fmla="*/ 52 w 239"/>
                    <a:gd name="T45" fmla="*/ 4 h 150"/>
                    <a:gd name="T46" fmla="*/ 39 w 239"/>
                    <a:gd name="T47" fmla="*/ 10 h 150"/>
                    <a:gd name="T48" fmla="*/ 27 w 239"/>
                    <a:gd name="T49" fmla="*/ 18 h 150"/>
                    <a:gd name="T50" fmla="*/ 17 w 239"/>
                    <a:gd name="T51" fmla="*/ 28 h 150"/>
                    <a:gd name="T52" fmla="*/ 9 w 239"/>
                    <a:gd name="T53" fmla="*/ 40 h 150"/>
                    <a:gd name="T54" fmla="*/ 4 w 239"/>
                    <a:gd name="T55" fmla="*/ 53 h 150"/>
                    <a:gd name="T56" fmla="*/ 1 w 239"/>
                    <a:gd name="T57" fmla="*/ 68 h 150"/>
                    <a:gd name="T58" fmla="*/ 1 w 239"/>
                    <a:gd name="T59" fmla="*/ 83 h 150"/>
                    <a:gd name="T60" fmla="*/ 4 w 239"/>
                    <a:gd name="T61" fmla="*/ 97 h 150"/>
                    <a:gd name="T62" fmla="*/ 9 w 239"/>
                    <a:gd name="T63" fmla="*/ 111 h 150"/>
                    <a:gd name="T64" fmla="*/ 17 w 239"/>
                    <a:gd name="T65" fmla="*/ 123 h 150"/>
                    <a:gd name="T66" fmla="*/ 27 w 239"/>
                    <a:gd name="T67" fmla="*/ 133 h 150"/>
                    <a:gd name="T68" fmla="*/ 39 w 239"/>
                    <a:gd name="T69" fmla="*/ 141 h 150"/>
                    <a:gd name="T70" fmla="*/ 52 w 239"/>
                    <a:gd name="T71" fmla="*/ 147 h 150"/>
                    <a:gd name="T72" fmla="*/ 67 w 239"/>
                    <a:gd name="T73" fmla="*/ 150 h 150"/>
                    <a:gd name="T74" fmla="*/ 74 w 239"/>
                    <a:gd name="T75" fmla="*/ 35 h 150"/>
                    <a:gd name="T76" fmla="*/ 91 w 239"/>
                    <a:gd name="T77" fmla="*/ 38 h 150"/>
                    <a:gd name="T78" fmla="*/ 103 w 239"/>
                    <a:gd name="T79" fmla="*/ 47 h 150"/>
                    <a:gd name="T80" fmla="*/ 112 w 239"/>
                    <a:gd name="T81" fmla="*/ 60 h 150"/>
                    <a:gd name="T82" fmla="*/ 115 w 239"/>
                    <a:gd name="T83" fmla="*/ 75 h 150"/>
                    <a:gd name="T84" fmla="*/ 112 w 239"/>
                    <a:gd name="T85" fmla="*/ 91 h 150"/>
                    <a:gd name="T86" fmla="*/ 103 w 239"/>
                    <a:gd name="T87" fmla="*/ 103 h 150"/>
                    <a:gd name="T88" fmla="*/ 91 w 239"/>
                    <a:gd name="T89" fmla="*/ 113 h 150"/>
                    <a:gd name="T90" fmla="*/ 74 w 239"/>
                    <a:gd name="T91" fmla="*/ 116 h 150"/>
                    <a:gd name="T92" fmla="*/ 59 w 239"/>
                    <a:gd name="T93" fmla="*/ 113 h 150"/>
                    <a:gd name="T94" fmla="*/ 46 w 239"/>
                    <a:gd name="T95" fmla="*/ 103 h 150"/>
                    <a:gd name="T96" fmla="*/ 38 w 239"/>
                    <a:gd name="T97" fmla="*/ 91 h 150"/>
                    <a:gd name="T98" fmla="*/ 34 w 239"/>
                    <a:gd name="T99" fmla="*/ 75 h 150"/>
                    <a:gd name="T100" fmla="*/ 38 w 239"/>
                    <a:gd name="T101" fmla="*/ 60 h 150"/>
                    <a:gd name="T102" fmla="*/ 46 w 239"/>
                    <a:gd name="T103" fmla="*/ 47 h 150"/>
                    <a:gd name="T104" fmla="*/ 59 w 239"/>
                    <a:gd name="T105" fmla="*/ 38 h 150"/>
                    <a:gd name="T106" fmla="*/ 74 w 239"/>
                    <a:gd name="T107" fmla="*/ 35 h 1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39" h="150">
                      <a:moveTo>
                        <a:pt x="74" y="150"/>
                      </a:moveTo>
                      <a:lnTo>
                        <a:pt x="87" y="149"/>
                      </a:lnTo>
                      <a:lnTo>
                        <a:pt x="99" y="146"/>
                      </a:lnTo>
                      <a:lnTo>
                        <a:pt x="109" y="142"/>
                      </a:lnTo>
                      <a:lnTo>
                        <a:pt x="119" y="136"/>
                      </a:lnTo>
                      <a:lnTo>
                        <a:pt x="128" y="128"/>
                      </a:lnTo>
                      <a:lnTo>
                        <a:pt x="135" y="120"/>
                      </a:lnTo>
                      <a:lnTo>
                        <a:pt x="141" y="110"/>
                      </a:lnTo>
                      <a:lnTo>
                        <a:pt x="146" y="98"/>
                      </a:lnTo>
                      <a:lnTo>
                        <a:pt x="221" y="98"/>
                      </a:lnTo>
                      <a:lnTo>
                        <a:pt x="224" y="98"/>
                      </a:lnTo>
                      <a:lnTo>
                        <a:pt x="227" y="97"/>
                      </a:lnTo>
                      <a:lnTo>
                        <a:pt x="230" y="95"/>
                      </a:lnTo>
                      <a:lnTo>
                        <a:pt x="234" y="93"/>
                      </a:lnTo>
                      <a:lnTo>
                        <a:pt x="236" y="91"/>
                      </a:lnTo>
                      <a:lnTo>
                        <a:pt x="237" y="88"/>
                      </a:lnTo>
                      <a:lnTo>
                        <a:pt x="238" y="85"/>
                      </a:lnTo>
                      <a:lnTo>
                        <a:pt x="239" y="81"/>
                      </a:lnTo>
                      <a:lnTo>
                        <a:pt x="238" y="78"/>
                      </a:lnTo>
                      <a:lnTo>
                        <a:pt x="237" y="75"/>
                      </a:lnTo>
                      <a:lnTo>
                        <a:pt x="236" y="72"/>
                      </a:lnTo>
                      <a:lnTo>
                        <a:pt x="234" y="69"/>
                      </a:lnTo>
                      <a:lnTo>
                        <a:pt x="230" y="67"/>
                      </a:lnTo>
                      <a:lnTo>
                        <a:pt x="227" y="66"/>
                      </a:lnTo>
                      <a:lnTo>
                        <a:pt x="224" y="65"/>
                      </a:lnTo>
                      <a:lnTo>
                        <a:pt x="221" y="64"/>
                      </a:lnTo>
                      <a:lnTo>
                        <a:pt x="148" y="64"/>
                      </a:lnTo>
                      <a:lnTo>
                        <a:pt x="147" y="58"/>
                      </a:lnTo>
                      <a:lnTo>
                        <a:pt x="145" y="51"/>
                      </a:lnTo>
                      <a:lnTo>
                        <a:pt x="143" y="45"/>
                      </a:lnTo>
                      <a:lnTo>
                        <a:pt x="140" y="39"/>
                      </a:lnTo>
                      <a:lnTo>
                        <a:pt x="136" y="34"/>
                      </a:lnTo>
                      <a:lnTo>
                        <a:pt x="133" y="29"/>
                      </a:lnTo>
                      <a:lnTo>
                        <a:pt x="128" y="24"/>
                      </a:lnTo>
                      <a:lnTo>
                        <a:pt x="124" y="19"/>
                      </a:lnTo>
                      <a:lnTo>
                        <a:pt x="119" y="15"/>
                      </a:lnTo>
                      <a:lnTo>
                        <a:pt x="113" y="12"/>
                      </a:lnTo>
                      <a:lnTo>
                        <a:pt x="107" y="9"/>
                      </a:lnTo>
                      <a:lnTo>
                        <a:pt x="101" y="6"/>
                      </a:lnTo>
                      <a:lnTo>
                        <a:pt x="95" y="4"/>
                      </a:lnTo>
                      <a:lnTo>
                        <a:pt x="89" y="1"/>
                      </a:lnTo>
                      <a:lnTo>
                        <a:pt x="81" y="0"/>
                      </a:lnTo>
                      <a:lnTo>
                        <a:pt x="74" y="0"/>
                      </a:lnTo>
                      <a:lnTo>
                        <a:pt x="67" y="1"/>
                      </a:lnTo>
                      <a:lnTo>
                        <a:pt x="59" y="3"/>
                      </a:lnTo>
                      <a:lnTo>
                        <a:pt x="52" y="4"/>
                      </a:lnTo>
                      <a:lnTo>
                        <a:pt x="45" y="7"/>
                      </a:lnTo>
                      <a:lnTo>
                        <a:pt x="39" y="10"/>
                      </a:lnTo>
                      <a:lnTo>
                        <a:pt x="33" y="14"/>
                      </a:lnTo>
                      <a:lnTo>
                        <a:pt x="27" y="18"/>
                      </a:lnTo>
                      <a:lnTo>
                        <a:pt x="22" y="23"/>
                      </a:lnTo>
                      <a:lnTo>
                        <a:pt x="17" y="28"/>
                      </a:lnTo>
                      <a:lnTo>
                        <a:pt x="13" y="34"/>
                      </a:lnTo>
                      <a:lnTo>
                        <a:pt x="9" y="40"/>
                      </a:lnTo>
                      <a:lnTo>
                        <a:pt x="6" y="46"/>
                      </a:lnTo>
                      <a:lnTo>
                        <a:pt x="4" y="53"/>
                      </a:lnTo>
                      <a:lnTo>
                        <a:pt x="2" y="60"/>
                      </a:lnTo>
                      <a:lnTo>
                        <a:pt x="1" y="68"/>
                      </a:lnTo>
                      <a:lnTo>
                        <a:pt x="0" y="75"/>
                      </a:lnTo>
                      <a:lnTo>
                        <a:pt x="1" y="83"/>
                      </a:lnTo>
                      <a:lnTo>
                        <a:pt x="2" y="90"/>
                      </a:lnTo>
                      <a:lnTo>
                        <a:pt x="4" y="97"/>
                      </a:lnTo>
                      <a:lnTo>
                        <a:pt x="6" y="104"/>
                      </a:lnTo>
                      <a:lnTo>
                        <a:pt x="9" y="111"/>
                      </a:lnTo>
                      <a:lnTo>
                        <a:pt x="13" y="117"/>
                      </a:lnTo>
                      <a:lnTo>
                        <a:pt x="17" y="123"/>
                      </a:lnTo>
                      <a:lnTo>
                        <a:pt x="22" y="128"/>
                      </a:lnTo>
                      <a:lnTo>
                        <a:pt x="27" y="133"/>
                      </a:lnTo>
                      <a:lnTo>
                        <a:pt x="33" y="137"/>
                      </a:lnTo>
                      <a:lnTo>
                        <a:pt x="39" y="141"/>
                      </a:lnTo>
                      <a:lnTo>
                        <a:pt x="45" y="144"/>
                      </a:lnTo>
                      <a:lnTo>
                        <a:pt x="52" y="147"/>
                      </a:lnTo>
                      <a:lnTo>
                        <a:pt x="59" y="149"/>
                      </a:lnTo>
                      <a:lnTo>
                        <a:pt x="67" y="150"/>
                      </a:lnTo>
                      <a:lnTo>
                        <a:pt x="74" y="150"/>
                      </a:lnTo>
                      <a:close/>
                      <a:moveTo>
                        <a:pt x="74" y="35"/>
                      </a:moveTo>
                      <a:lnTo>
                        <a:pt x="82" y="36"/>
                      </a:lnTo>
                      <a:lnTo>
                        <a:pt x="91" y="38"/>
                      </a:lnTo>
                      <a:lnTo>
                        <a:pt x="97" y="42"/>
                      </a:lnTo>
                      <a:lnTo>
                        <a:pt x="103" y="47"/>
                      </a:lnTo>
                      <a:lnTo>
                        <a:pt x="108" y="53"/>
                      </a:lnTo>
                      <a:lnTo>
                        <a:pt x="112" y="60"/>
                      </a:lnTo>
                      <a:lnTo>
                        <a:pt x="114" y="67"/>
                      </a:lnTo>
                      <a:lnTo>
                        <a:pt x="115" y="75"/>
                      </a:lnTo>
                      <a:lnTo>
                        <a:pt x="114" y="83"/>
                      </a:lnTo>
                      <a:lnTo>
                        <a:pt x="112" y="91"/>
                      </a:lnTo>
                      <a:lnTo>
                        <a:pt x="108" y="97"/>
                      </a:lnTo>
                      <a:lnTo>
                        <a:pt x="103" y="103"/>
                      </a:lnTo>
                      <a:lnTo>
                        <a:pt x="97" y="109"/>
                      </a:lnTo>
                      <a:lnTo>
                        <a:pt x="91" y="113"/>
                      </a:lnTo>
                      <a:lnTo>
                        <a:pt x="82" y="115"/>
                      </a:lnTo>
                      <a:lnTo>
                        <a:pt x="74" y="116"/>
                      </a:lnTo>
                      <a:lnTo>
                        <a:pt x="66" y="115"/>
                      </a:lnTo>
                      <a:lnTo>
                        <a:pt x="59" y="113"/>
                      </a:lnTo>
                      <a:lnTo>
                        <a:pt x="52" y="109"/>
                      </a:lnTo>
                      <a:lnTo>
                        <a:pt x="46" y="103"/>
                      </a:lnTo>
                      <a:lnTo>
                        <a:pt x="41" y="97"/>
                      </a:lnTo>
                      <a:lnTo>
                        <a:pt x="38" y="91"/>
                      </a:lnTo>
                      <a:lnTo>
                        <a:pt x="35" y="83"/>
                      </a:lnTo>
                      <a:lnTo>
                        <a:pt x="34" y="75"/>
                      </a:lnTo>
                      <a:lnTo>
                        <a:pt x="35" y="67"/>
                      </a:lnTo>
                      <a:lnTo>
                        <a:pt x="38" y="60"/>
                      </a:lnTo>
                      <a:lnTo>
                        <a:pt x="41" y="53"/>
                      </a:lnTo>
                      <a:lnTo>
                        <a:pt x="46" y="47"/>
                      </a:lnTo>
                      <a:lnTo>
                        <a:pt x="52" y="42"/>
                      </a:lnTo>
                      <a:lnTo>
                        <a:pt x="59" y="38"/>
                      </a:lnTo>
                      <a:lnTo>
                        <a:pt x="66" y="36"/>
                      </a:lnTo>
                      <a:lnTo>
                        <a:pt x="74" y="35"/>
                      </a:ln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sp>
              <p:nvSpPr>
                <p:cNvPr id="48" name="Freeform 292">
                  <a:extLst>
                    <a:ext uri="{FF2B5EF4-FFF2-40B4-BE49-F238E27FC236}">
                      <a16:creationId xmlns:a16="http://schemas.microsoft.com/office/drawing/2014/main" id="{BA16F201-022A-F961-762C-41DDA73BD7F5}"/>
                    </a:ext>
                  </a:extLst>
                </p:cNvPr>
                <p:cNvSpPr>
                  <a:spLocks noEditPoints="1"/>
                </p:cNvSpPr>
                <p:nvPr/>
              </p:nvSpPr>
              <p:spPr bwMode="auto">
                <a:xfrm>
                  <a:off x="2869634" y="408672"/>
                  <a:ext cx="98336" cy="103019"/>
                </a:xfrm>
                <a:custGeom>
                  <a:avLst/>
                  <a:gdLst>
                    <a:gd name="T0" fmla="*/ 84 w 196"/>
                    <a:gd name="T1" fmla="*/ 150 h 199"/>
                    <a:gd name="T2" fmla="*/ 103 w 196"/>
                    <a:gd name="T3" fmla="*/ 144 h 199"/>
                    <a:gd name="T4" fmla="*/ 167 w 196"/>
                    <a:gd name="T5" fmla="*/ 194 h 199"/>
                    <a:gd name="T6" fmla="*/ 172 w 196"/>
                    <a:gd name="T7" fmla="*/ 198 h 199"/>
                    <a:gd name="T8" fmla="*/ 179 w 196"/>
                    <a:gd name="T9" fmla="*/ 199 h 199"/>
                    <a:gd name="T10" fmla="*/ 185 w 196"/>
                    <a:gd name="T11" fmla="*/ 198 h 199"/>
                    <a:gd name="T12" fmla="*/ 191 w 196"/>
                    <a:gd name="T13" fmla="*/ 194 h 199"/>
                    <a:gd name="T14" fmla="*/ 195 w 196"/>
                    <a:gd name="T15" fmla="*/ 189 h 199"/>
                    <a:gd name="T16" fmla="*/ 196 w 196"/>
                    <a:gd name="T17" fmla="*/ 182 h 199"/>
                    <a:gd name="T18" fmla="*/ 195 w 196"/>
                    <a:gd name="T19" fmla="*/ 176 h 199"/>
                    <a:gd name="T20" fmla="*/ 191 w 196"/>
                    <a:gd name="T21" fmla="*/ 170 h 199"/>
                    <a:gd name="T22" fmla="*/ 140 w 196"/>
                    <a:gd name="T23" fmla="*/ 110 h 199"/>
                    <a:gd name="T24" fmla="*/ 145 w 196"/>
                    <a:gd name="T25" fmla="*/ 98 h 199"/>
                    <a:gd name="T26" fmla="*/ 148 w 196"/>
                    <a:gd name="T27" fmla="*/ 86 h 199"/>
                    <a:gd name="T28" fmla="*/ 149 w 196"/>
                    <a:gd name="T29" fmla="*/ 74 h 199"/>
                    <a:gd name="T30" fmla="*/ 148 w 196"/>
                    <a:gd name="T31" fmla="*/ 62 h 199"/>
                    <a:gd name="T32" fmla="*/ 145 w 196"/>
                    <a:gd name="T33" fmla="*/ 50 h 199"/>
                    <a:gd name="T34" fmla="*/ 139 w 196"/>
                    <a:gd name="T35" fmla="*/ 37 h 199"/>
                    <a:gd name="T36" fmla="*/ 132 w 196"/>
                    <a:gd name="T37" fmla="*/ 27 h 199"/>
                    <a:gd name="T38" fmla="*/ 121 w 196"/>
                    <a:gd name="T39" fmla="*/ 17 h 199"/>
                    <a:gd name="T40" fmla="*/ 109 w 196"/>
                    <a:gd name="T41" fmla="*/ 9 h 199"/>
                    <a:gd name="T42" fmla="*/ 96 w 196"/>
                    <a:gd name="T43" fmla="*/ 3 h 199"/>
                    <a:gd name="T44" fmla="*/ 81 w 196"/>
                    <a:gd name="T45" fmla="*/ 1 h 199"/>
                    <a:gd name="T46" fmla="*/ 67 w 196"/>
                    <a:gd name="T47" fmla="*/ 1 h 199"/>
                    <a:gd name="T48" fmla="*/ 52 w 196"/>
                    <a:gd name="T49" fmla="*/ 4 h 199"/>
                    <a:gd name="T50" fmla="*/ 39 w 196"/>
                    <a:gd name="T51" fmla="*/ 9 h 199"/>
                    <a:gd name="T52" fmla="*/ 27 w 196"/>
                    <a:gd name="T53" fmla="*/ 17 h 199"/>
                    <a:gd name="T54" fmla="*/ 17 w 196"/>
                    <a:gd name="T55" fmla="*/ 28 h 199"/>
                    <a:gd name="T56" fmla="*/ 8 w 196"/>
                    <a:gd name="T57" fmla="*/ 40 h 199"/>
                    <a:gd name="T58" fmla="*/ 3 w 196"/>
                    <a:gd name="T59" fmla="*/ 54 h 199"/>
                    <a:gd name="T60" fmla="*/ 0 w 196"/>
                    <a:gd name="T61" fmla="*/ 68 h 199"/>
                    <a:gd name="T62" fmla="*/ 0 w 196"/>
                    <a:gd name="T63" fmla="*/ 82 h 199"/>
                    <a:gd name="T64" fmla="*/ 3 w 196"/>
                    <a:gd name="T65" fmla="*/ 96 h 199"/>
                    <a:gd name="T66" fmla="*/ 8 w 196"/>
                    <a:gd name="T67" fmla="*/ 110 h 199"/>
                    <a:gd name="T68" fmla="*/ 17 w 196"/>
                    <a:gd name="T69" fmla="*/ 122 h 199"/>
                    <a:gd name="T70" fmla="*/ 27 w 196"/>
                    <a:gd name="T71" fmla="*/ 133 h 199"/>
                    <a:gd name="T72" fmla="*/ 39 w 196"/>
                    <a:gd name="T73" fmla="*/ 141 h 199"/>
                    <a:gd name="T74" fmla="*/ 53 w 196"/>
                    <a:gd name="T75" fmla="*/ 146 h 199"/>
                    <a:gd name="T76" fmla="*/ 67 w 196"/>
                    <a:gd name="T77" fmla="*/ 150 h 199"/>
                    <a:gd name="T78" fmla="*/ 46 w 196"/>
                    <a:gd name="T79" fmla="*/ 47 h 199"/>
                    <a:gd name="T80" fmla="*/ 59 w 196"/>
                    <a:gd name="T81" fmla="*/ 37 h 199"/>
                    <a:gd name="T82" fmla="*/ 74 w 196"/>
                    <a:gd name="T83" fmla="*/ 35 h 199"/>
                    <a:gd name="T84" fmla="*/ 89 w 196"/>
                    <a:gd name="T85" fmla="*/ 38 h 199"/>
                    <a:gd name="T86" fmla="*/ 102 w 196"/>
                    <a:gd name="T87" fmla="*/ 47 h 199"/>
                    <a:gd name="T88" fmla="*/ 111 w 196"/>
                    <a:gd name="T89" fmla="*/ 60 h 199"/>
                    <a:gd name="T90" fmla="*/ 114 w 196"/>
                    <a:gd name="T91" fmla="*/ 75 h 199"/>
                    <a:gd name="T92" fmla="*/ 111 w 196"/>
                    <a:gd name="T93" fmla="*/ 90 h 199"/>
                    <a:gd name="T94" fmla="*/ 102 w 196"/>
                    <a:gd name="T95" fmla="*/ 103 h 199"/>
                    <a:gd name="T96" fmla="*/ 89 w 196"/>
                    <a:gd name="T97" fmla="*/ 112 h 199"/>
                    <a:gd name="T98" fmla="*/ 74 w 196"/>
                    <a:gd name="T99" fmla="*/ 115 h 199"/>
                    <a:gd name="T100" fmla="*/ 59 w 196"/>
                    <a:gd name="T101" fmla="*/ 112 h 199"/>
                    <a:gd name="T102" fmla="*/ 46 w 196"/>
                    <a:gd name="T103" fmla="*/ 103 h 199"/>
                    <a:gd name="T104" fmla="*/ 37 w 196"/>
                    <a:gd name="T105" fmla="*/ 90 h 199"/>
                    <a:gd name="T106" fmla="*/ 34 w 196"/>
                    <a:gd name="T107" fmla="*/ 75 h 199"/>
                    <a:gd name="T108" fmla="*/ 37 w 196"/>
                    <a:gd name="T109" fmla="*/ 60 h 199"/>
                    <a:gd name="T110" fmla="*/ 46 w 196"/>
                    <a:gd name="T111" fmla="*/ 47 h 1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96" h="199">
                      <a:moveTo>
                        <a:pt x="74" y="150"/>
                      </a:moveTo>
                      <a:lnTo>
                        <a:pt x="84" y="150"/>
                      </a:lnTo>
                      <a:lnTo>
                        <a:pt x="94" y="147"/>
                      </a:lnTo>
                      <a:lnTo>
                        <a:pt x="103" y="144"/>
                      </a:lnTo>
                      <a:lnTo>
                        <a:pt x="112" y="139"/>
                      </a:lnTo>
                      <a:lnTo>
                        <a:pt x="167" y="194"/>
                      </a:lnTo>
                      <a:lnTo>
                        <a:pt x="169" y="196"/>
                      </a:lnTo>
                      <a:lnTo>
                        <a:pt x="172" y="198"/>
                      </a:lnTo>
                      <a:lnTo>
                        <a:pt x="175" y="199"/>
                      </a:lnTo>
                      <a:lnTo>
                        <a:pt x="179" y="199"/>
                      </a:lnTo>
                      <a:lnTo>
                        <a:pt x="182" y="199"/>
                      </a:lnTo>
                      <a:lnTo>
                        <a:pt x="185" y="198"/>
                      </a:lnTo>
                      <a:lnTo>
                        <a:pt x="188" y="196"/>
                      </a:lnTo>
                      <a:lnTo>
                        <a:pt x="191" y="194"/>
                      </a:lnTo>
                      <a:lnTo>
                        <a:pt x="193" y="192"/>
                      </a:lnTo>
                      <a:lnTo>
                        <a:pt x="195" y="189"/>
                      </a:lnTo>
                      <a:lnTo>
                        <a:pt x="195" y="185"/>
                      </a:lnTo>
                      <a:lnTo>
                        <a:pt x="196" y="182"/>
                      </a:lnTo>
                      <a:lnTo>
                        <a:pt x="195" y="179"/>
                      </a:lnTo>
                      <a:lnTo>
                        <a:pt x="195" y="176"/>
                      </a:lnTo>
                      <a:lnTo>
                        <a:pt x="193" y="173"/>
                      </a:lnTo>
                      <a:lnTo>
                        <a:pt x="191" y="170"/>
                      </a:lnTo>
                      <a:lnTo>
                        <a:pt x="137" y="116"/>
                      </a:lnTo>
                      <a:lnTo>
                        <a:pt x="140" y="110"/>
                      </a:lnTo>
                      <a:lnTo>
                        <a:pt x="143" y="104"/>
                      </a:lnTo>
                      <a:lnTo>
                        <a:pt x="145" y="98"/>
                      </a:lnTo>
                      <a:lnTo>
                        <a:pt x="147" y="93"/>
                      </a:lnTo>
                      <a:lnTo>
                        <a:pt x="148" y="86"/>
                      </a:lnTo>
                      <a:lnTo>
                        <a:pt x="149" y="80"/>
                      </a:lnTo>
                      <a:lnTo>
                        <a:pt x="149" y="74"/>
                      </a:lnTo>
                      <a:lnTo>
                        <a:pt x="149" y="68"/>
                      </a:lnTo>
                      <a:lnTo>
                        <a:pt x="148" y="62"/>
                      </a:lnTo>
                      <a:lnTo>
                        <a:pt x="146" y="56"/>
                      </a:lnTo>
                      <a:lnTo>
                        <a:pt x="145" y="50"/>
                      </a:lnTo>
                      <a:lnTo>
                        <a:pt x="142" y="44"/>
                      </a:lnTo>
                      <a:lnTo>
                        <a:pt x="139" y="37"/>
                      </a:lnTo>
                      <a:lnTo>
                        <a:pt x="136" y="32"/>
                      </a:lnTo>
                      <a:lnTo>
                        <a:pt x="132" y="27"/>
                      </a:lnTo>
                      <a:lnTo>
                        <a:pt x="126" y="22"/>
                      </a:lnTo>
                      <a:lnTo>
                        <a:pt x="121" y="17"/>
                      </a:lnTo>
                      <a:lnTo>
                        <a:pt x="115" y="13"/>
                      </a:lnTo>
                      <a:lnTo>
                        <a:pt x="109" y="9"/>
                      </a:lnTo>
                      <a:lnTo>
                        <a:pt x="102" y="6"/>
                      </a:lnTo>
                      <a:lnTo>
                        <a:pt x="96" y="3"/>
                      </a:lnTo>
                      <a:lnTo>
                        <a:pt x="89" y="2"/>
                      </a:lnTo>
                      <a:lnTo>
                        <a:pt x="81" y="1"/>
                      </a:lnTo>
                      <a:lnTo>
                        <a:pt x="74" y="0"/>
                      </a:lnTo>
                      <a:lnTo>
                        <a:pt x="67" y="1"/>
                      </a:lnTo>
                      <a:lnTo>
                        <a:pt x="59" y="2"/>
                      </a:lnTo>
                      <a:lnTo>
                        <a:pt x="52" y="4"/>
                      </a:lnTo>
                      <a:lnTo>
                        <a:pt x="46" y="6"/>
                      </a:lnTo>
                      <a:lnTo>
                        <a:pt x="39" y="9"/>
                      </a:lnTo>
                      <a:lnTo>
                        <a:pt x="33" y="13"/>
                      </a:lnTo>
                      <a:lnTo>
                        <a:pt x="27" y="17"/>
                      </a:lnTo>
                      <a:lnTo>
                        <a:pt x="22" y="22"/>
                      </a:lnTo>
                      <a:lnTo>
                        <a:pt x="17" y="28"/>
                      </a:lnTo>
                      <a:lnTo>
                        <a:pt x="12" y="34"/>
                      </a:lnTo>
                      <a:lnTo>
                        <a:pt x="8" y="40"/>
                      </a:lnTo>
                      <a:lnTo>
                        <a:pt x="5" y="47"/>
                      </a:lnTo>
                      <a:lnTo>
                        <a:pt x="3" y="54"/>
                      </a:lnTo>
                      <a:lnTo>
                        <a:pt x="1" y="61"/>
                      </a:lnTo>
                      <a:lnTo>
                        <a:pt x="0" y="68"/>
                      </a:lnTo>
                      <a:lnTo>
                        <a:pt x="0" y="75"/>
                      </a:lnTo>
                      <a:lnTo>
                        <a:pt x="0" y="82"/>
                      </a:lnTo>
                      <a:lnTo>
                        <a:pt x="1" y="89"/>
                      </a:lnTo>
                      <a:lnTo>
                        <a:pt x="3" y="96"/>
                      </a:lnTo>
                      <a:lnTo>
                        <a:pt x="5" y="103"/>
                      </a:lnTo>
                      <a:lnTo>
                        <a:pt x="8" y="110"/>
                      </a:lnTo>
                      <a:lnTo>
                        <a:pt x="12" y="116"/>
                      </a:lnTo>
                      <a:lnTo>
                        <a:pt x="17" y="122"/>
                      </a:lnTo>
                      <a:lnTo>
                        <a:pt x="22" y="128"/>
                      </a:lnTo>
                      <a:lnTo>
                        <a:pt x="27" y="133"/>
                      </a:lnTo>
                      <a:lnTo>
                        <a:pt x="33" y="137"/>
                      </a:lnTo>
                      <a:lnTo>
                        <a:pt x="39" y="141"/>
                      </a:lnTo>
                      <a:lnTo>
                        <a:pt x="46" y="144"/>
                      </a:lnTo>
                      <a:lnTo>
                        <a:pt x="53" y="146"/>
                      </a:lnTo>
                      <a:lnTo>
                        <a:pt x="60" y="149"/>
                      </a:lnTo>
                      <a:lnTo>
                        <a:pt x="67" y="150"/>
                      </a:lnTo>
                      <a:lnTo>
                        <a:pt x="74" y="150"/>
                      </a:lnTo>
                      <a:close/>
                      <a:moveTo>
                        <a:pt x="46" y="47"/>
                      </a:moveTo>
                      <a:lnTo>
                        <a:pt x="52" y="41"/>
                      </a:lnTo>
                      <a:lnTo>
                        <a:pt x="59" y="37"/>
                      </a:lnTo>
                      <a:lnTo>
                        <a:pt x="66" y="35"/>
                      </a:lnTo>
                      <a:lnTo>
                        <a:pt x="74" y="35"/>
                      </a:lnTo>
                      <a:lnTo>
                        <a:pt x="82" y="35"/>
                      </a:lnTo>
                      <a:lnTo>
                        <a:pt x="89" y="38"/>
                      </a:lnTo>
                      <a:lnTo>
                        <a:pt x="96" y="41"/>
                      </a:lnTo>
                      <a:lnTo>
                        <a:pt x="102" y="47"/>
                      </a:lnTo>
                      <a:lnTo>
                        <a:pt x="107" y="53"/>
                      </a:lnTo>
                      <a:lnTo>
                        <a:pt x="111" y="60"/>
                      </a:lnTo>
                      <a:lnTo>
                        <a:pt x="113" y="68"/>
                      </a:lnTo>
                      <a:lnTo>
                        <a:pt x="114" y="75"/>
                      </a:lnTo>
                      <a:lnTo>
                        <a:pt x="113" y="83"/>
                      </a:lnTo>
                      <a:lnTo>
                        <a:pt x="111" y="90"/>
                      </a:lnTo>
                      <a:lnTo>
                        <a:pt x="107" y="97"/>
                      </a:lnTo>
                      <a:lnTo>
                        <a:pt x="102" y="103"/>
                      </a:lnTo>
                      <a:lnTo>
                        <a:pt x="96" y="108"/>
                      </a:lnTo>
                      <a:lnTo>
                        <a:pt x="89" y="112"/>
                      </a:lnTo>
                      <a:lnTo>
                        <a:pt x="82" y="114"/>
                      </a:lnTo>
                      <a:lnTo>
                        <a:pt x="74" y="115"/>
                      </a:lnTo>
                      <a:lnTo>
                        <a:pt x="66" y="114"/>
                      </a:lnTo>
                      <a:lnTo>
                        <a:pt x="59" y="112"/>
                      </a:lnTo>
                      <a:lnTo>
                        <a:pt x="52" y="108"/>
                      </a:lnTo>
                      <a:lnTo>
                        <a:pt x="46" y="103"/>
                      </a:lnTo>
                      <a:lnTo>
                        <a:pt x="41" y="97"/>
                      </a:lnTo>
                      <a:lnTo>
                        <a:pt x="37" y="90"/>
                      </a:lnTo>
                      <a:lnTo>
                        <a:pt x="35" y="83"/>
                      </a:lnTo>
                      <a:lnTo>
                        <a:pt x="34" y="75"/>
                      </a:lnTo>
                      <a:lnTo>
                        <a:pt x="35" y="68"/>
                      </a:lnTo>
                      <a:lnTo>
                        <a:pt x="37" y="60"/>
                      </a:lnTo>
                      <a:lnTo>
                        <a:pt x="41" y="53"/>
                      </a:lnTo>
                      <a:lnTo>
                        <a:pt x="46" y="47"/>
                      </a:lnTo>
                      <a:close/>
                    </a:path>
                  </a:pathLst>
                </a:custGeom>
                <a:grpFill/>
                <a:ln>
                  <a:noFill/>
                </a:ln>
              </p:spPr>
              <p:txBody>
                <a:bodyPr vert="horz" wrap="square" lIns="91440" tIns="45720" rIns="91440" bIns="45720" numCol="1" anchor="t" anchorCtr="0" compatLnSpc="1">
                  <a:prstTxWarp prst="textNoShape">
                    <a:avLst/>
                  </a:prstTxWarp>
                </a:bodyPr>
                <a:lstStyle/>
                <a:p>
                  <a:endParaRPr lang="id-ID"/>
                </a:p>
              </p:txBody>
            </p:sp>
          </p:grpSp>
        </p:grpSp>
        <p:grpSp>
          <p:nvGrpSpPr>
            <p:cNvPr id="360" name="Group 359">
              <a:extLst>
                <a:ext uri="{FF2B5EF4-FFF2-40B4-BE49-F238E27FC236}">
                  <a16:creationId xmlns:a16="http://schemas.microsoft.com/office/drawing/2014/main" id="{98FA321F-1495-6AFD-B722-CFA045723A7E}"/>
                </a:ext>
              </a:extLst>
            </p:cNvPr>
            <p:cNvGrpSpPr/>
            <p:nvPr/>
          </p:nvGrpSpPr>
          <p:grpSpPr>
            <a:xfrm>
              <a:off x="7110601" y="3820571"/>
              <a:ext cx="458240" cy="484573"/>
              <a:chOff x="2269866" y="2471298"/>
              <a:chExt cx="347473" cy="367441"/>
            </a:xfrm>
            <a:solidFill>
              <a:srgbClr val="E72508"/>
            </a:solidFill>
          </p:grpSpPr>
          <p:sp>
            <p:nvSpPr>
              <p:cNvPr id="355" name="Freeform 23">
                <a:extLst>
                  <a:ext uri="{FF2B5EF4-FFF2-40B4-BE49-F238E27FC236}">
                    <a16:creationId xmlns:a16="http://schemas.microsoft.com/office/drawing/2014/main" id="{6D49669A-691A-0B93-265E-7C73009C6D3B}"/>
                  </a:ext>
                </a:extLst>
              </p:cNvPr>
              <p:cNvSpPr>
                <a:spLocks noEditPoints="1"/>
              </p:cNvSpPr>
              <p:nvPr/>
            </p:nvSpPr>
            <p:spPr bwMode="auto">
              <a:xfrm>
                <a:off x="2479548" y="2607091"/>
                <a:ext cx="137791" cy="231648"/>
              </a:xfrm>
              <a:custGeom>
                <a:avLst/>
                <a:gdLst/>
                <a:ahLst/>
                <a:cxnLst>
                  <a:cxn ang="0">
                    <a:pos x="22" y="0"/>
                  </a:cxn>
                  <a:cxn ang="0">
                    <a:pos x="0" y="22"/>
                  </a:cxn>
                  <a:cxn ang="0">
                    <a:pos x="7" y="38"/>
                  </a:cxn>
                  <a:cxn ang="0">
                    <a:pos x="7" y="73"/>
                  </a:cxn>
                  <a:cxn ang="0">
                    <a:pos x="22" y="58"/>
                  </a:cxn>
                  <a:cxn ang="0">
                    <a:pos x="36" y="73"/>
                  </a:cxn>
                  <a:cxn ang="0">
                    <a:pos x="36" y="38"/>
                  </a:cxn>
                  <a:cxn ang="0">
                    <a:pos x="43" y="22"/>
                  </a:cxn>
                  <a:cxn ang="0">
                    <a:pos x="22" y="0"/>
                  </a:cxn>
                  <a:cxn ang="0">
                    <a:pos x="22" y="37"/>
                  </a:cxn>
                  <a:cxn ang="0">
                    <a:pos x="7" y="22"/>
                  </a:cxn>
                  <a:cxn ang="0">
                    <a:pos x="22" y="7"/>
                  </a:cxn>
                  <a:cxn ang="0">
                    <a:pos x="36" y="22"/>
                  </a:cxn>
                  <a:cxn ang="0">
                    <a:pos x="22" y="37"/>
                  </a:cxn>
                </a:cxnLst>
                <a:rect l="0" t="0" r="r" b="b"/>
                <a:pathLst>
                  <a:path w="43" h="73">
                    <a:moveTo>
                      <a:pt x="22" y="0"/>
                    </a:moveTo>
                    <a:cubicBezTo>
                      <a:pt x="10" y="0"/>
                      <a:pt x="0" y="10"/>
                      <a:pt x="0" y="22"/>
                    </a:cubicBezTo>
                    <a:cubicBezTo>
                      <a:pt x="0" y="28"/>
                      <a:pt x="3" y="34"/>
                      <a:pt x="7" y="38"/>
                    </a:cubicBezTo>
                    <a:cubicBezTo>
                      <a:pt x="7" y="73"/>
                      <a:pt x="7" y="73"/>
                      <a:pt x="7" y="73"/>
                    </a:cubicBezTo>
                    <a:cubicBezTo>
                      <a:pt x="22" y="58"/>
                      <a:pt x="22" y="58"/>
                      <a:pt x="22" y="58"/>
                    </a:cubicBezTo>
                    <a:cubicBezTo>
                      <a:pt x="36" y="73"/>
                      <a:pt x="36" y="73"/>
                      <a:pt x="36" y="73"/>
                    </a:cubicBezTo>
                    <a:cubicBezTo>
                      <a:pt x="36" y="38"/>
                      <a:pt x="36" y="38"/>
                      <a:pt x="36" y="38"/>
                    </a:cubicBezTo>
                    <a:cubicBezTo>
                      <a:pt x="40" y="34"/>
                      <a:pt x="43" y="28"/>
                      <a:pt x="43" y="22"/>
                    </a:cubicBezTo>
                    <a:cubicBezTo>
                      <a:pt x="43" y="10"/>
                      <a:pt x="34" y="0"/>
                      <a:pt x="22" y="0"/>
                    </a:cubicBezTo>
                    <a:close/>
                    <a:moveTo>
                      <a:pt x="22" y="37"/>
                    </a:moveTo>
                    <a:cubicBezTo>
                      <a:pt x="14" y="37"/>
                      <a:pt x="7" y="30"/>
                      <a:pt x="7" y="22"/>
                    </a:cubicBezTo>
                    <a:cubicBezTo>
                      <a:pt x="7" y="14"/>
                      <a:pt x="14" y="7"/>
                      <a:pt x="22" y="7"/>
                    </a:cubicBezTo>
                    <a:cubicBezTo>
                      <a:pt x="30" y="7"/>
                      <a:pt x="36" y="14"/>
                      <a:pt x="36" y="22"/>
                    </a:cubicBezTo>
                    <a:cubicBezTo>
                      <a:pt x="36" y="30"/>
                      <a:pt x="30" y="37"/>
                      <a:pt x="22" y="37"/>
                    </a:cubicBezTo>
                    <a:close/>
                  </a:path>
                </a:pathLst>
              </a:custGeom>
              <a:grpFill/>
              <a:ln w="9525">
                <a:noFill/>
                <a:round/>
                <a:headEnd/>
                <a:tailEnd/>
              </a:ln>
            </p:spPr>
            <p:txBody>
              <a:bodyPr/>
              <a:lstStyle/>
              <a:p>
                <a:pPr fontAlgn="auto">
                  <a:spcBef>
                    <a:spcPts val="0"/>
                  </a:spcBef>
                  <a:spcAft>
                    <a:spcPts val="0"/>
                  </a:spcAft>
                  <a:defRPr/>
                </a:pPr>
                <a:endParaRPr lang="en-US" dirty="0">
                  <a:latin typeface="+mn-lt"/>
                  <a:ea typeface="+mn-ea"/>
                </a:endParaRPr>
              </a:p>
            </p:txBody>
          </p:sp>
          <p:sp>
            <p:nvSpPr>
              <p:cNvPr id="356" name="Freeform 24">
                <a:extLst>
                  <a:ext uri="{FF2B5EF4-FFF2-40B4-BE49-F238E27FC236}">
                    <a16:creationId xmlns:a16="http://schemas.microsoft.com/office/drawing/2014/main" id="{463C1D8D-30B6-A97A-E7B3-7CB82697A70B}"/>
                  </a:ext>
                </a:extLst>
              </p:cNvPr>
              <p:cNvSpPr>
                <a:spLocks/>
              </p:cNvSpPr>
              <p:nvPr/>
            </p:nvSpPr>
            <p:spPr bwMode="auto">
              <a:xfrm>
                <a:off x="2269866" y="2471298"/>
                <a:ext cx="301542" cy="367441"/>
              </a:xfrm>
              <a:custGeom>
                <a:avLst/>
                <a:gdLst/>
                <a:ahLst/>
                <a:cxnLst>
                  <a:cxn ang="0">
                    <a:pos x="78" y="160"/>
                  </a:cxn>
                  <a:cxn ang="0">
                    <a:pos x="24" y="160"/>
                  </a:cxn>
                  <a:cxn ang="0">
                    <a:pos x="24" y="22"/>
                  </a:cxn>
                  <a:cxn ang="0">
                    <a:pos x="89" y="22"/>
                  </a:cxn>
                  <a:cxn ang="0">
                    <a:pos x="123" y="57"/>
                  </a:cxn>
                  <a:cxn ang="0">
                    <a:pos x="151" y="57"/>
                  </a:cxn>
                  <a:cxn ang="0">
                    <a:pos x="151" y="52"/>
                  </a:cxn>
                  <a:cxn ang="0">
                    <a:pos x="99" y="0"/>
                  </a:cxn>
                  <a:cxn ang="0">
                    <a:pos x="0" y="0"/>
                  </a:cxn>
                  <a:cxn ang="0">
                    <a:pos x="0" y="184"/>
                  </a:cxn>
                  <a:cxn ang="0">
                    <a:pos x="101" y="184"/>
                  </a:cxn>
                  <a:cxn ang="0">
                    <a:pos x="78" y="162"/>
                  </a:cxn>
                  <a:cxn ang="0">
                    <a:pos x="78" y="160"/>
                  </a:cxn>
                </a:cxnLst>
                <a:rect l="0" t="0" r="r" b="b"/>
                <a:pathLst>
                  <a:path w="151" h="184">
                    <a:moveTo>
                      <a:pt x="78" y="160"/>
                    </a:moveTo>
                    <a:lnTo>
                      <a:pt x="24" y="160"/>
                    </a:lnTo>
                    <a:lnTo>
                      <a:pt x="24" y="22"/>
                    </a:lnTo>
                    <a:lnTo>
                      <a:pt x="89" y="22"/>
                    </a:lnTo>
                    <a:lnTo>
                      <a:pt x="123" y="57"/>
                    </a:lnTo>
                    <a:lnTo>
                      <a:pt x="151" y="57"/>
                    </a:lnTo>
                    <a:lnTo>
                      <a:pt x="151" y="52"/>
                    </a:lnTo>
                    <a:lnTo>
                      <a:pt x="99" y="0"/>
                    </a:lnTo>
                    <a:lnTo>
                      <a:pt x="0" y="0"/>
                    </a:lnTo>
                    <a:lnTo>
                      <a:pt x="0" y="184"/>
                    </a:lnTo>
                    <a:lnTo>
                      <a:pt x="101" y="184"/>
                    </a:lnTo>
                    <a:lnTo>
                      <a:pt x="78" y="162"/>
                    </a:lnTo>
                    <a:lnTo>
                      <a:pt x="78" y="160"/>
                    </a:lnTo>
                    <a:close/>
                  </a:path>
                </a:pathLst>
              </a:custGeom>
              <a:grpFill/>
              <a:ln w="9525">
                <a:noFill/>
                <a:round/>
                <a:headEnd/>
                <a:tailEnd/>
              </a:ln>
            </p:spPr>
            <p:txBody>
              <a:bodyPr/>
              <a:lstStyle/>
              <a:p>
                <a:pPr fontAlgn="auto">
                  <a:spcBef>
                    <a:spcPts val="0"/>
                  </a:spcBef>
                  <a:spcAft>
                    <a:spcPts val="0"/>
                  </a:spcAft>
                  <a:defRPr/>
                </a:pPr>
                <a:endParaRPr lang="en-US" dirty="0">
                  <a:latin typeface="+mn-lt"/>
                  <a:ea typeface="+mn-ea"/>
                </a:endParaRPr>
              </a:p>
            </p:txBody>
          </p:sp>
          <p:sp>
            <p:nvSpPr>
              <p:cNvPr id="357" name="Rectangle 25">
                <a:extLst>
                  <a:ext uri="{FF2B5EF4-FFF2-40B4-BE49-F238E27FC236}">
                    <a16:creationId xmlns:a16="http://schemas.microsoft.com/office/drawing/2014/main" id="{1FA73569-4B16-BAA9-56CC-D7631BA8AD86}"/>
                  </a:ext>
                </a:extLst>
              </p:cNvPr>
              <p:cNvSpPr>
                <a:spLocks noChangeArrowheads="1"/>
              </p:cNvSpPr>
              <p:nvPr/>
            </p:nvSpPr>
            <p:spPr bwMode="auto">
              <a:xfrm>
                <a:off x="2339760" y="2585124"/>
                <a:ext cx="117822" cy="21967"/>
              </a:xfrm>
              <a:prstGeom prst="rect">
                <a:avLst/>
              </a:prstGeom>
              <a:grpFill/>
              <a:ln w="9525">
                <a:noFill/>
                <a:miter lim="800000"/>
                <a:headEnd/>
                <a:tailEnd/>
              </a:ln>
            </p:spPr>
            <p:txBody>
              <a:bodyPr/>
              <a:lstStyle/>
              <a:p>
                <a:pPr fontAlgn="auto">
                  <a:spcBef>
                    <a:spcPts val="0"/>
                  </a:spcBef>
                  <a:spcAft>
                    <a:spcPts val="0"/>
                  </a:spcAft>
                  <a:defRPr/>
                </a:pPr>
                <a:endParaRPr lang="en-US" dirty="0">
                  <a:latin typeface="+mn-lt"/>
                  <a:ea typeface="+mn-ea"/>
                </a:endParaRPr>
              </a:p>
            </p:txBody>
          </p:sp>
          <p:sp>
            <p:nvSpPr>
              <p:cNvPr id="358" name="Rectangle 26">
                <a:extLst>
                  <a:ext uri="{FF2B5EF4-FFF2-40B4-BE49-F238E27FC236}">
                    <a16:creationId xmlns:a16="http://schemas.microsoft.com/office/drawing/2014/main" id="{16E51930-3B9F-BAD2-2803-82567E6DFEA2}"/>
                  </a:ext>
                </a:extLst>
              </p:cNvPr>
              <p:cNvSpPr>
                <a:spLocks noChangeArrowheads="1"/>
              </p:cNvSpPr>
              <p:nvPr/>
            </p:nvSpPr>
            <p:spPr bwMode="auto">
              <a:xfrm>
                <a:off x="2339760" y="2629057"/>
                <a:ext cx="117822" cy="25961"/>
              </a:xfrm>
              <a:prstGeom prst="rect">
                <a:avLst/>
              </a:prstGeom>
              <a:grpFill/>
              <a:ln w="9525">
                <a:noFill/>
                <a:miter lim="800000"/>
                <a:headEnd/>
                <a:tailEnd/>
              </a:ln>
            </p:spPr>
            <p:txBody>
              <a:bodyPr/>
              <a:lstStyle/>
              <a:p>
                <a:pPr fontAlgn="auto">
                  <a:spcBef>
                    <a:spcPts val="0"/>
                  </a:spcBef>
                  <a:spcAft>
                    <a:spcPts val="0"/>
                  </a:spcAft>
                  <a:defRPr/>
                </a:pPr>
                <a:endParaRPr lang="en-US" dirty="0">
                  <a:latin typeface="+mn-lt"/>
                  <a:ea typeface="+mn-ea"/>
                </a:endParaRPr>
              </a:p>
            </p:txBody>
          </p:sp>
          <p:sp>
            <p:nvSpPr>
              <p:cNvPr id="359" name="Rectangle 27">
                <a:extLst>
                  <a:ext uri="{FF2B5EF4-FFF2-40B4-BE49-F238E27FC236}">
                    <a16:creationId xmlns:a16="http://schemas.microsoft.com/office/drawing/2014/main" id="{92AB5B7E-FBBD-DCBE-EA22-FA910138F8B2}"/>
                  </a:ext>
                </a:extLst>
              </p:cNvPr>
              <p:cNvSpPr>
                <a:spLocks noChangeArrowheads="1"/>
              </p:cNvSpPr>
              <p:nvPr/>
            </p:nvSpPr>
            <p:spPr bwMode="auto">
              <a:xfrm>
                <a:off x="2339760" y="2676984"/>
                <a:ext cx="117822" cy="21967"/>
              </a:xfrm>
              <a:prstGeom prst="rect">
                <a:avLst/>
              </a:prstGeom>
              <a:grpFill/>
              <a:ln w="9525">
                <a:noFill/>
                <a:miter lim="800000"/>
                <a:headEnd/>
                <a:tailEnd/>
              </a:ln>
            </p:spPr>
            <p:txBody>
              <a:bodyPr/>
              <a:lstStyle/>
              <a:p>
                <a:pPr fontAlgn="auto">
                  <a:spcBef>
                    <a:spcPts val="0"/>
                  </a:spcBef>
                  <a:spcAft>
                    <a:spcPts val="0"/>
                  </a:spcAft>
                  <a:defRPr/>
                </a:pPr>
                <a:endParaRPr lang="en-US" dirty="0">
                  <a:latin typeface="+mn-lt"/>
                  <a:ea typeface="+mn-ea"/>
                </a:endParaRPr>
              </a:p>
            </p:txBody>
          </p:sp>
        </p:grpSp>
        <p:sp>
          <p:nvSpPr>
            <p:cNvPr id="38" name="Freeform 23">
              <a:extLst>
                <a:ext uri="{FF2B5EF4-FFF2-40B4-BE49-F238E27FC236}">
                  <a16:creationId xmlns:a16="http://schemas.microsoft.com/office/drawing/2014/main" id="{A0AC971A-2373-0DE9-DE54-1EA128E78290}"/>
                </a:ext>
              </a:extLst>
            </p:cNvPr>
            <p:cNvSpPr>
              <a:spLocks noEditPoints="1"/>
            </p:cNvSpPr>
            <p:nvPr/>
          </p:nvSpPr>
          <p:spPr bwMode="auto">
            <a:xfrm>
              <a:off x="3973135" y="3853687"/>
              <a:ext cx="584357" cy="484825"/>
            </a:xfrm>
            <a:custGeom>
              <a:avLst/>
              <a:gdLst/>
              <a:ahLst/>
              <a:cxnLst>
                <a:cxn ang="0">
                  <a:pos x="312" y="110"/>
                </a:cxn>
                <a:cxn ang="0">
                  <a:pos x="323" y="138"/>
                </a:cxn>
                <a:cxn ang="0">
                  <a:pos x="350" y="127"/>
                </a:cxn>
                <a:cxn ang="0">
                  <a:pos x="339" y="100"/>
                </a:cxn>
                <a:cxn ang="0">
                  <a:pos x="25" y="100"/>
                </a:cxn>
                <a:cxn ang="0">
                  <a:pos x="15" y="127"/>
                </a:cxn>
                <a:cxn ang="0">
                  <a:pos x="42" y="138"/>
                </a:cxn>
                <a:cxn ang="0">
                  <a:pos x="53" y="110"/>
                </a:cxn>
                <a:cxn ang="0">
                  <a:pos x="270" y="60"/>
                </a:cxn>
                <a:cxn ang="0">
                  <a:pos x="248" y="69"/>
                </a:cxn>
                <a:cxn ang="0">
                  <a:pos x="239" y="91"/>
                </a:cxn>
                <a:cxn ang="0">
                  <a:pos x="252" y="116"/>
                </a:cxn>
                <a:cxn ang="0">
                  <a:pos x="276" y="121"/>
                </a:cxn>
                <a:cxn ang="0">
                  <a:pos x="297" y="103"/>
                </a:cxn>
                <a:cxn ang="0">
                  <a:pos x="297" y="80"/>
                </a:cxn>
                <a:cxn ang="0">
                  <a:pos x="276" y="62"/>
                </a:cxn>
                <a:cxn ang="0">
                  <a:pos x="330" y="183"/>
                </a:cxn>
                <a:cxn ang="0">
                  <a:pos x="321" y="152"/>
                </a:cxn>
                <a:cxn ang="0">
                  <a:pos x="350" y="158"/>
                </a:cxn>
                <a:cxn ang="0">
                  <a:pos x="364" y="185"/>
                </a:cxn>
                <a:cxn ang="0">
                  <a:pos x="83" y="63"/>
                </a:cxn>
                <a:cxn ang="0">
                  <a:pos x="65" y="85"/>
                </a:cxn>
                <a:cxn ang="0">
                  <a:pos x="71" y="109"/>
                </a:cxn>
                <a:cxn ang="0">
                  <a:pos x="96" y="121"/>
                </a:cxn>
                <a:cxn ang="0">
                  <a:pos x="118" y="112"/>
                </a:cxn>
                <a:cxn ang="0">
                  <a:pos x="127" y="91"/>
                </a:cxn>
                <a:cxn ang="0">
                  <a:pos x="112" y="65"/>
                </a:cxn>
                <a:cxn ang="0">
                  <a:pos x="35" y="150"/>
                </a:cxn>
                <a:cxn ang="0">
                  <a:pos x="36" y="176"/>
                </a:cxn>
                <a:cxn ang="0">
                  <a:pos x="0" y="185"/>
                </a:cxn>
                <a:cxn ang="0">
                  <a:pos x="15" y="158"/>
                </a:cxn>
                <a:cxn ang="0">
                  <a:pos x="183" y="0"/>
                </a:cxn>
                <a:cxn ang="0">
                  <a:pos x="151" y="13"/>
                </a:cxn>
                <a:cxn ang="0">
                  <a:pos x="138" y="45"/>
                </a:cxn>
                <a:cxn ang="0">
                  <a:pos x="158" y="81"/>
                </a:cxn>
                <a:cxn ang="0">
                  <a:pos x="192" y="89"/>
                </a:cxn>
                <a:cxn ang="0">
                  <a:pos x="225" y="62"/>
                </a:cxn>
                <a:cxn ang="0">
                  <a:pos x="225" y="27"/>
                </a:cxn>
                <a:cxn ang="0">
                  <a:pos x="192" y="0"/>
                </a:cxn>
                <a:cxn ang="0">
                  <a:pos x="265" y="174"/>
                </a:cxn>
                <a:cxn ang="0">
                  <a:pos x="256" y="136"/>
                </a:cxn>
                <a:cxn ang="0">
                  <a:pos x="279" y="136"/>
                </a:cxn>
                <a:cxn ang="0">
                  <a:pos x="316" y="165"/>
                </a:cxn>
                <a:cxn ang="0">
                  <a:pos x="100" y="272"/>
                </a:cxn>
                <a:cxn ang="0">
                  <a:pos x="51" y="165"/>
                </a:cxn>
                <a:cxn ang="0">
                  <a:pos x="85" y="136"/>
                </a:cxn>
                <a:cxn ang="0">
                  <a:pos x="109" y="136"/>
                </a:cxn>
                <a:cxn ang="0">
                  <a:pos x="100" y="174"/>
                </a:cxn>
                <a:cxn ang="0">
                  <a:pos x="252" y="159"/>
                </a:cxn>
                <a:cxn ang="0">
                  <a:pos x="210" y="109"/>
                </a:cxn>
                <a:cxn ang="0">
                  <a:pos x="154" y="109"/>
                </a:cxn>
                <a:cxn ang="0">
                  <a:pos x="112" y="159"/>
                </a:cxn>
              </a:cxnLst>
              <a:rect l="0" t="0" r="r" b="b"/>
              <a:pathLst>
                <a:path w="364" h="301">
                  <a:moveTo>
                    <a:pt x="332" y="98"/>
                  </a:moveTo>
                  <a:lnTo>
                    <a:pt x="332" y="98"/>
                  </a:lnTo>
                  <a:lnTo>
                    <a:pt x="323" y="100"/>
                  </a:lnTo>
                  <a:lnTo>
                    <a:pt x="317" y="105"/>
                  </a:lnTo>
                  <a:lnTo>
                    <a:pt x="312" y="110"/>
                  </a:lnTo>
                  <a:lnTo>
                    <a:pt x="310" y="120"/>
                  </a:lnTo>
                  <a:lnTo>
                    <a:pt x="310" y="120"/>
                  </a:lnTo>
                  <a:lnTo>
                    <a:pt x="312" y="127"/>
                  </a:lnTo>
                  <a:lnTo>
                    <a:pt x="317" y="134"/>
                  </a:lnTo>
                  <a:lnTo>
                    <a:pt x="323" y="138"/>
                  </a:lnTo>
                  <a:lnTo>
                    <a:pt x="332" y="139"/>
                  </a:lnTo>
                  <a:lnTo>
                    <a:pt x="332" y="139"/>
                  </a:lnTo>
                  <a:lnTo>
                    <a:pt x="339" y="138"/>
                  </a:lnTo>
                  <a:lnTo>
                    <a:pt x="346" y="134"/>
                  </a:lnTo>
                  <a:lnTo>
                    <a:pt x="350" y="127"/>
                  </a:lnTo>
                  <a:lnTo>
                    <a:pt x="352" y="120"/>
                  </a:lnTo>
                  <a:lnTo>
                    <a:pt x="352" y="120"/>
                  </a:lnTo>
                  <a:lnTo>
                    <a:pt x="350" y="110"/>
                  </a:lnTo>
                  <a:lnTo>
                    <a:pt x="346" y="105"/>
                  </a:lnTo>
                  <a:lnTo>
                    <a:pt x="339" y="100"/>
                  </a:lnTo>
                  <a:lnTo>
                    <a:pt x="332" y="98"/>
                  </a:lnTo>
                  <a:lnTo>
                    <a:pt x="332" y="98"/>
                  </a:lnTo>
                  <a:close/>
                  <a:moveTo>
                    <a:pt x="35" y="98"/>
                  </a:moveTo>
                  <a:lnTo>
                    <a:pt x="35" y="98"/>
                  </a:lnTo>
                  <a:lnTo>
                    <a:pt x="25" y="100"/>
                  </a:lnTo>
                  <a:lnTo>
                    <a:pt x="20" y="105"/>
                  </a:lnTo>
                  <a:lnTo>
                    <a:pt x="15" y="110"/>
                  </a:lnTo>
                  <a:lnTo>
                    <a:pt x="13" y="120"/>
                  </a:lnTo>
                  <a:lnTo>
                    <a:pt x="13" y="120"/>
                  </a:lnTo>
                  <a:lnTo>
                    <a:pt x="15" y="127"/>
                  </a:lnTo>
                  <a:lnTo>
                    <a:pt x="20" y="134"/>
                  </a:lnTo>
                  <a:lnTo>
                    <a:pt x="25" y="138"/>
                  </a:lnTo>
                  <a:lnTo>
                    <a:pt x="35" y="139"/>
                  </a:lnTo>
                  <a:lnTo>
                    <a:pt x="35" y="139"/>
                  </a:lnTo>
                  <a:lnTo>
                    <a:pt x="42" y="138"/>
                  </a:lnTo>
                  <a:lnTo>
                    <a:pt x="49" y="134"/>
                  </a:lnTo>
                  <a:lnTo>
                    <a:pt x="53" y="127"/>
                  </a:lnTo>
                  <a:lnTo>
                    <a:pt x="54" y="120"/>
                  </a:lnTo>
                  <a:lnTo>
                    <a:pt x="54" y="120"/>
                  </a:lnTo>
                  <a:lnTo>
                    <a:pt x="53" y="110"/>
                  </a:lnTo>
                  <a:lnTo>
                    <a:pt x="49" y="105"/>
                  </a:lnTo>
                  <a:lnTo>
                    <a:pt x="42" y="100"/>
                  </a:lnTo>
                  <a:lnTo>
                    <a:pt x="35" y="98"/>
                  </a:lnTo>
                  <a:lnTo>
                    <a:pt x="35" y="98"/>
                  </a:lnTo>
                  <a:close/>
                  <a:moveTo>
                    <a:pt x="270" y="60"/>
                  </a:moveTo>
                  <a:lnTo>
                    <a:pt x="270" y="60"/>
                  </a:lnTo>
                  <a:lnTo>
                    <a:pt x="263" y="62"/>
                  </a:lnTo>
                  <a:lnTo>
                    <a:pt x="258" y="63"/>
                  </a:lnTo>
                  <a:lnTo>
                    <a:pt x="252" y="65"/>
                  </a:lnTo>
                  <a:lnTo>
                    <a:pt x="248" y="69"/>
                  </a:lnTo>
                  <a:lnTo>
                    <a:pt x="245" y="74"/>
                  </a:lnTo>
                  <a:lnTo>
                    <a:pt x="241" y="80"/>
                  </a:lnTo>
                  <a:lnTo>
                    <a:pt x="239" y="85"/>
                  </a:lnTo>
                  <a:lnTo>
                    <a:pt x="239" y="91"/>
                  </a:lnTo>
                  <a:lnTo>
                    <a:pt x="239" y="91"/>
                  </a:lnTo>
                  <a:lnTo>
                    <a:pt x="239" y="98"/>
                  </a:lnTo>
                  <a:lnTo>
                    <a:pt x="241" y="103"/>
                  </a:lnTo>
                  <a:lnTo>
                    <a:pt x="245" y="109"/>
                  </a:lnTo>
                  <a:lnTo>
                    <a:pt x="248" y="112"/>
                  </a:lnTo>
                  <a:lnTo>
                    <a:pt x="252" y="116"/>
                  </a:lnTo>
                  <a:lnTo>
                    <a:pt x="258" y="120"/>
                  </a:lnTo>
                  <a:lnTo>
                    <a:pt x="263" y="121"/>
                  </a:lnTo>
                  <a:lnTo>
                    <a:pt x="270" y="121"/>
                  </a:lnTo>
                  <a:lnTo>
                    <a:pt x="270" y="121"/>
                  </a:lnTo>
                  <a:lnTo>
                    <a:pt x="276" y="121"/>
                  </a:lnTo>
                  <a:lnTo>
                    <a:pt x="281" y="120"/>
                  </a:lnTo>
                  <a:lnTo>
                    <a:pt x="287" y="116"/>
                  </a:lnTo>
                  <a:lnTo>
                    <a:pt x="292" y="112"/>
                  </a:lnTo>
                  <a:lnTo>
                    <a:pt x="296" y="109"/>
                  </a:lnTo>
                  <a:lnTo>
                    <a:pt x="297" y="103"/>
                  </a:lnTo>
                  <a:lnTo>
                    <a:pt x="299" y="98"/>
                  </a:lnTo>
                  <a:lnTo>
                    <a:pt x="301" y="91"/>
                  </a:lnTo>
                  <a:lnTo>
                    <a:pt x="301" y="91"/>
                  </a:lnTo>
                  <a:lnTo>
                    <a:pt x="299" y="85"/>
                  </a:lnTo>
                  <a:lnTo>
                    <a:pt x="297" y="80"/>
                  </a:lnTo>
                  <a:lnTo>
                    <a:pt x="296" y="74"/>
                  </a:lnTo>
                  <a:lnTo>
                    <a:pt x="292" y="69"/>
                  </a:lnTo>
                  <a:lnTo>
                    <a:pt x="287" y="65"/>
                  </a:lnTo>
                  <a:lnTo>
                    <a:pt x="281" y="63"/>
                  </a:lnTo>
                  <a:lnTo>
                    <a:pt x="276" y="62"/>
                  </a:lnTo>
                  <a:lnTo>
                    <a:pt x="270" y="60"/>
                  </a:lnTo>
                  <a:lnTo>
                    <a:pt x="270" y="60"/>
                  </a:lnTo>
                  <a:close/>
                  <a:moveTo>
                    <a:pt x="364" y="248"/>
                  </a:moveTo>
                  <a:lnTo>
                    <a:pt x="330" y="248"/>
                  </a:lnTo>
                  <a:lnTo>
                    <a:pt x="330" y="183"/>
                  </a:lnTo>
                  <a:lnTo>
                    <a:pt x="330" y="183"/>
                  </a:lnTo>
                  <a:lnTo>
                    <a:pt x="330" y="176"/>
                  </a:lnTo>
                  <a:lnTo>
                    <a:pt x="328" y="167"/>
                  </a:lnTo>
                  <a:lnTo>
                    <a:pt x="321" y="152"/>
                  </a:lnTo>
                  <a:lnTo>
                    <a:pt x="321" y="152"/>
                  </a:lnTo>
                  <a:lnTo>
                    <a:pt x="332" y="150"/>
                  </a:lnTo>
                  <a:lnTo>
                    <a:pt x="332" y="150"/>
                  </a:lnTo>
                  <a:lnTo>
                    <a:pt x="337" y="152"/>
                  </a:lnTo>
                  <a:lnTo>
                    <a:pt x="345" y="154"/>
                  </a:lnTo>
                  <a:lnTo>
                    <a:pt x="350" y="158"/>
                  </a:lnTo>
                  <a:lnTo>
                    <a:pt x="355" y="161"/>
                  </a:lnTo>
                  <a:lnTo>
                    <a:pt x="359" y="167"/>
                  </a:lnTo>
                  <a:lnTo>
                    <a:pt x="363" y="172"/>
                  </a:lnTo>
                  <a:lnTo>
                    <a:pt x="364" y="178"/>
                  </a:lnTo>
                  <a:lnTo>
                    <a:pt x="364" y="185"/>
                  </a:lnTo>
                  <a:lnTo>
                    <a:pt x="364" y="248"/>
                  </a:lnTo>
                  <a:close/>
                  <a:moveTo>
                    <a:pt x="96" y="60"/>
                  </a:moveTo>
                  <a:lnTo>
                    <a:pt x="96" y="60"/>
                  </a:lnTo>
                  <a:lnTo>
                    <a:pt x="89" y="62"/>
                  </a:lnTo>
                  <a:lnTo>
                    <a:pt x="83" y="63"/>
                  </a:lnTo>
                  <a:lnTo>
                    <a:pt x="78" y="65"/>
                  </a:lnTo>
                  <a:lnTo>
                    <a:pt x="74" y="69"/>
                  </a:lnTo>
                  <a:lnTo>
                    <a:pt x="71" y="74"/>
                  </a:lnTo>
                  <a:lnTo>
                    <a:pt x="67" y="80"/>
                  </a:lnTo>
                  <a:lnTo>
                    <a:pt x="65" y="85"/>
                  </a:lnTo>
                  <a:lnTo>
                    <a:pt x="65" y="91"/>
                  </a:lnTo>
                  <a:lnTo>
                    <a:pt x="65" y="91"/>
                  </a:lnTo>
                  <a:lnTo>
                    <a:pt x="65" y="98"/>
                  </a:lnTo>
                  <a:lnTo>
                    <a:pt x="67" y="103"/>
                  </a:lnTo>
                  <a:lnTo>
                    <a:pt x="71" y="109"/>
                  </a:lnTo>
                  <a:lnTo>
                    <a:pt x="74" y="112"/>
                  </a:lnTo>
                  <a:lnTo>
                    <a:pt x="78" y="116"/>
                  </a:lnTo>
                  <a:lnTo>
                    <a:pt x="83" y="120"/>
                  </a:lnTo>
                  <a:lnTo>
                    <a:pt x="89" y="121"/>
                  </a:lnTo>
                  <a:lnTo>
                    <a:pt x="96" y="121"/>
                  </a:lnTo>
                  <a:lnTo>
                    <a:pt x="96" y="121"/>
                  </a:lnTo>
                  <a:lnTo>
                    <a:pt x="102" y="121"/>
                  </a:lnTo>
                  <a:lnTo>
                    <a:pt x="107" y="120"/>
                  </a:lnTo>
                  <a:lnTo>
                    <a:pt x="112" y="116"/>
                  </a:lnTo>
                  <a:lnTo>
                    <a:pt x="118" y="112"/>
                  </a:lnTo>
                  <a:lnTo>
                    <a:pt x="122" y="109"/>
                  </a:lnTo>
                  <a:lnTo>
                    <a:pt x="123" y="103"/>
                  </a:lnTo>
                  <a:lnTo>
                    <a:pt x="125" y="98"/>
                  </a:lnTo>
                  <a:lnTo>
                    <a:pt x="127" y="91"/>
                  </a:lnTo>
                  <a:lnTo>
                    <a:pt x="127" y="91"/>
                  </a:lnTo>
                  <a:lnTo>
                    <a:pt x="125" y="85"/>
                  </a:lnTo>
                  <a:lnTo>
                    <a:pt x="123" y="80"/>
                  </a:lnTo>
                  <a:lnTo>
                    <a:pt x="122" y="74"/>
                  </a:lnTo>
                  <a:lnTo>
                    <a:pt x="118" y="69"/>
                  </a:lnTo>
                  <a:lnTo>
                    <a:pt x="112" y="65"/>
                  </a:lnTo>
                  <a:lnTo>
                    <a:pt x="107" y="63"/>
                  </a:lnTo>
                  <a:lnTo>
                    <a:pt x="102" y="62"/>
                  </a:lnTo>
                  <a:lnTo>
                    <a:pt x="96" y="60"/>
                  </a:lnTo>
                  <a:lnTo>
                    <a:pt x="96" y="60"/>
                  </a:lnTo>
                  <a:close/>
                  <a:moveTo>
                    <a:pt x="35" y="150"/>
                  </a:moveTo>
                  <a:lnTo>
                    <a:pt x="35" y="150"/>
                  </a:lnTo>
                  <a:lnTo>
                    <a:pt x="44" y="152"/>
                  </a:lnTo>
                  <a:lnTo>
                    <a:pt x="44" y="152"/>
                  </a:lnTo>
                  <a:lnTo>
                    <a:pt x="38" y="167"/>
                  </a:lnTo>
                  <a:lnTo>
                    <a:pt x="36" y="176"/>
                  </a:lnTo>
                  <a:lnTo>
                    <a:pt x="35" y="183"/>
                  </a:lnTo>
                  <a:lnTo>
                    <a:pt x="35" y="248"/>
                  </a:lnTo>
                  <a:lnTo>
                    <a:pt x="0" y="248"/>
                  </a:lnTo>
                  <a:lnTo>
                    <a:pt x="0" y="185"/>
                  </a:lnTo>
                  <a:lnTo>
                    <a:pt x="0" y="185"/>
                  </a:lnTo>
                  <a:lnTo>
                    <a:pt x="0" y="178"/>
                  </a:lnTo>
                  <a:lnTo>
                    <a:pt x="2" y="172"/>
                  </a:lnTo>
                  <a:lnTo>
                    <a:pt x="6" y="167"/>
                  </a:lnTo>
                  <a:lnTo>
                    <a:pt x="9" y="161"/>
                  </a:lnTo>
                  <a:lnTo>
                    <a:pt x="15" y="158"/>
                  </a:lnTo>
                  <a:lnTo>
                    <a:pt x="20" y="154"/>
                  </a:lnTo>
                  <a:lnTo>
                    <a:pt x="27" y="152"/>
                  </a:lnTo>
                  <a:lnTo>
                    <a:pt x="35" y="150"/>
                  </a:lnTo>
                  <a:lnTo>
                    <a:pt x="35" y="150"/>
                  </a:lnTo>
                  <a:close/>
                  <a:moveTo>
                    <a:pt x="183" y="0"/>
                  </a:moveTo>
                  <a:lnTo>
                    <a:pt x="183" y="0"/>
                  </a:lnTo>
                  <a:lnTo>
                    <a:pt x="174" y="0"/>
                  </a:lnTo>
                  <a:lnTo>
                    <a:pt x="165" y="4"/>
                  </a:lnTo>
                  <a:lnTo>
                    <a:pt x="158" y="7"/>
                  </a:lnTo>
                  <a:lnTo>
                    <a:pt x="151" y="13"/>
                  </a:lnTo>
                  <a:lnTo>
                    <a:pt x="145" y="20"/>
                  </a:lnTo>
                  <a:lnTo>
                    <a:pt x="141" y="27"/>
                  </a:lnTo>
                  <a:lnTo>
                    <a:pt x="138" y="36"/>
                  </a:lnTo>
                  <a:lnTo>
                    <a:pt x="138" y="45"/>
                  </a:lnTo>
                  <a:lnTo>
                    <a:pt x="138" y="45"/>
                  </a:lnTo>
                  <a:lnTo>
                    <a:pt x="138" y="54"/>
                  </a:lnTo>
                  <a:lnTo>
                    <a:pt x="141" y="62"/>
                  </a:lnTo>
                  <a:lnTo>
                    <a:pt x="145" y="71"/>
                  </a:lnTo>
                  <a:lnTo>
                    <a:pt x="151" y="76"/>
                  </a:lnTo>
                  <a:lnTo>
                    <a:pt x="158" y="81"/>
                  </a:lnTo>
                  <a:lnTo>
                    <a:pt x="165" y="87"/>
                  </a:lnTo>
                  <a:lnTo>
                    <a:pt x="174" y="89"/>
                  </a:lnTo>
                  <a:lnTo>
                    <a:pt x="183" y="91"/>
                  </a:lnTo>
                  <a:lnTo>
                    <a:pt x="183" y="91"/>
                  </a:lnTo>
                  <a:lnTo>
                    <a:pt x="192" y="89"/>
                  </a:lnTo>
                  <a:lnTo>
                    <a:pt x="200" y="87"/>
                  </a:lnTo>
                  <a:lnTo>
                    <a:pt x="209" y="81"/>
                  </a:lnTo>
                  <a:lnTo>
                    <a:pt x="214" y="76"/>
                  </a:lnTo>
                  <a:lnTo>
                    <a:pt x="219" y="71"/>
                  </a:lnTo>
                  <a:lnTo>
                    <a:pt x="225" y="62"/>
                  </a:lnTo>
                  <a:lnTo>
                    <a:pt x="227" y="54"/>
                  </a:lnTo>
                  <a:lnTo>
                    <a:pt x="229" y="45"/>
                  </a:lnTo>
                  <a:lnTo>
                    <a:pt x="229" y="45"/>
                  </a:lnTo>
                  <a:lnTo>
                    <a:pt x="227" y="36"/>
                  </a:lnTo>
                  <a:lnTo>
                    <a:pt x="225" y="27"/>
                  </a:lnTo>
                  <a:lnTo>
                    <a:pt x="219" y="20"/>
                  </a:lnTo>
                  <a:lnTo>
                    <a:pt x="214" y="13"/>
                  </a:lnTo>
                  <a:lnTo>
                    <a:pt x="209" y="7"/>
                  </a:lnTo>
                  <a:lnTo>
                    <a:pt x="200" y="4"/>
                  </a:lnTo>
                  <a:lnTo>
                    <a:pt x="192" y="0"/>
                  </a:lnTo>
                  <a:lnTo>
                    <a:pt x="183" y="0"/>
                  </a:lnTo>
                  <a:lnTo>
                    <a:pt x="183" y="0"/>
                  </a:lnTo>
                  <a:close/>
                  <a:moveTo>
                    <a:pt x="319" y="272"/>
                  </a:moveTo>
                  <a:lnTo>
                    <a:pt x="265" y="272"/>
                  </a:lnTo>
                  <a:lnTo>
                    <a:pt x="265" y="174"/>
                  </a:lnTo>
                  <a:lnTo>
                    <a:pt x="265" y="174"/>
                  </a:lnTo>
                  <a:lnTo>
                    <a:pt x="265" y="163"/>
                  </a:lnTo>
                  <a:lnTo>
                    <a:pt x="263" y="154"/>
                  </a:lnTo>
                  <a:lnTo>
                    <a:pt x="259" y="145"/>
                  </a:lnTo>
                  <a:lnTo>
                    <a:pt x="256" y="136"/>
                  </a:lnTo>
                  <a:lnTo>
                    <a:pt x="256" y="136"/>
                  </a:lnTo>
                  <a:lnTo>
                    <a:pt x="263" y="134"/>
                  </a:lnTo>
                  <a:lnTo>
                    <a:pt x="270" y="134"/>
                  </a:lnTo>
                  <a:lnTo>
                    <a:pt x="270" y="134"/>
                  </a:lnTo>
                  <a:lnTo>
                    <a:pt x="279" y="136"/>
                  </a:lnTo>
                  <a:lnTo>
                    <a:pt x="288" y="138"/>
                  </a:lnTo>
                  <a:lnTo>
                    <a:pt x="297" y="143"/>
                  </a:lnTo>
                  <a:lnTo>
                    <a:pt x="305" y="149"/>
                  </a:lnTo>
                  <a:lnTo>
                    <a:pt x="310" y="156"/>
                  </a:lnTo>
                  <a:lnTo>
                    <a:pt x="316" y="165"/>
                  </a:lnTo>
                  <a:lnTo>
                    <a:pt x="317" y="174"/>
                  </a:lnTo>
                  <a:lnTo>
                    <a:pt x="319" y="183"/>
                  </a:lnTo>
                  <a:lnTo>
                    <a:pt x="319" y="272"/>
                  </a:lnTo>
                  <a:close/>
                  <a:moveTo>
                    <a:pt x="100" y="174"/>
                  </a:moveTo>
                  <a:lnTo>
                    <a:pt x="100" y="272"/>
                  </a:lnTo>
                  <a:lnTo>
                    <a:pt x="45" y="272"/>
                  </a:lnTo>
                  <a:lnTo>
                    <a:pt x="45" y="183"/>
                  </a:lnTo>
                  <a:lnTo>
                    <a:pt x="45" y="183"/>
                  </a:lnTo>
                  <a:lnTo>
                    <a:pt x="47" y="174"/>
                  </a:lnTo>
                  <a:lnTo>
                    <a:pt x="51" y="165"/>
                  </a:lnTo>
                  <a:lnTo>
                    <a:pt x="54" y="156"/>
                  </a:lnTo>
                  <a:lnTo>
                    <a:pt x="60" y="149"/>
                  </a:lnTo>
                  <a:lnTo>
                    <a:pt x="67" y="143"/>
                  </a:lnTo>
                  <a:lnTo>
                    <a:pt x="76" y="138"/>
                  </a:lnTo>
                  <a:lnTo>
                    <a:pt x="85" y="136"/>
                  </a:lnTo>
                  <a:lnTo>
                    <a:pt x="96" y="134"/>
                  </a:lnTo>
                  <a:lnTo>
                    <a:pt x="96" y="134"/>
                  </a:lnTo>
                  <a:lnTo>
                    <a:pt x="103" y="134"/>
                  </a:lnTo>
                  <a:lnTo>
                    <a:pt x="109" y="136"/>
                  </a:lnTo>
                  <a:lnTo>
                    <a:pt x="109" y="136"/>
                  </a:lnTo>
                  <a:lnTo>
                    <a:pt x="105" y="145"/>
                  </a:lnTo>
                  <a:lnTo>
                    <a:pt x="102" y="154"/>
                  </a:lnTo>
                  <a:lnTo>
                    <a:pt x="100" y="163"/>
                  </a:lnTo>
                  <a:lnTo>
                    <a:pt x="100" y="174"/>
                  </a:lnTo>
                  <a:lnTo>
                    <a:pt x="100" y="174"/>
                  </a:lnTo>
                  <a:close/>
                  <a:moveTo>
                    <a:pt x="111" y="301"/>
                  </a:moveTo>
                  <a:lnTo>
                    <a:pt x="254" y="301"/>
                  </a:lnTo>
                  <a:lnTo>
                    <a:pt x="254" y="174"/>
                  </a:lnTo>
                  <a:lnTo>
                    <a:pt x="254" y="174"/>
                  </a:lnTo>
                  <a:lnTo>
                    <a:pt x="252" y="159"/>
                  </a:lnTo>
                  <a:lnTo>
                    <a:pt x="248" y="145"/>
                  </a:lnTo>
                  <a:lnTo>
                    <a:pt x="241" y="134"/>
                  </a:lnTo>
                  <a:lnTo>
                    <a:pt x="232" y="123"/>
                  </a:lnTo>
                  <a:lnTo>
                    <a:pt x="223" y="114"/>
                  </a:lnTo>
                  <a:lnTo>
                    <a:pt x="210" y="109"/>
                  </a:lnTo>
                  <a:lnTo>
                    <a:pt x="198" y="103"/>
                  </a:lnTo>
                  <a:lnTo>
                    <a:pt x="183" y="101"/>
                  </a:lnTo>
                  <a:lnTo>
                    <a:pt x="183" y="101"/>
                  </a:lnTo>
                  <a:lnTo>
                    <a:pt x="169" y="103"/>
                  </a:lnTo>
                  <a:lnTo>
                    <a:pt x="154" y="109"/>
                  </a:lnTo>
                  <a:lnTo>
                    <a:pt x="143" y="114"/>
                  </a:lnTo>
                  <a:lnTo>
                    <a:pt x="132" y="123"/>
                  </a:lnTo>
                  <a:lnTo>
                    <a:pt x="123" y="134"/>
                  </a:lnTo>
                  <a:lnTo>
                    <a:pt x="116" y="145"/>
                  </a:lnTo>
                  <a:lnTo>
                    <a:pt x="112" y="159"/>
                  </a:lnTo>
                  <a:lnTo>
                    <a:pt x="111" y="174"/>
                  </a:lnTo>
                  <a:lnTo>
                    <a:pt x="111" y="301"/>
                  </a:lnTo>
                  <a:close/>
                </a:path>
              </a:pathLst>
            </a:custGeom>
            <a:solidFill>
              <a:srgbClr val="009051"/>
            </a:solid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grpSp>
          <p:nvGrpSpPr>
            <p:cNvPr id="47" name="Group 78">
              <a:extLst>
                <a:ext uri="{FF2B5EF4-FFF2-40B4-BE49-F238E27FC236}">
                  <a16:creationId xmlns:a16="http://schemas.microsoft.com/office/drawing/2014/main" id="{26568EC4-AF16-AA48-01FA-94C4F1CB7F11}"/>
                </a:ext>
              </a:extLst>
            </p:cNvPr>
            <p:cNvGrpSpPr/>
            <p:nvPr/>
          </p:nvGrpSpPr>
          <p:grpSpPr>
            <a:xfrm>
              <a:off x="2600304" y="3850575"/>
              <a:ext cx="209432" cy="495024"/>
              <a:chOff x="3405334" y="1535355"/>
              <a:chExt cx="137038" cy="323909"/>
            </a:xfrm>
            <a:solidFill>
              <a:srgbClr val="FFC000"/>
            </a:solidFill>
          </p:grpSpPr>
          <p:sp>
            <p:nvSpPr>
              <p:cNvPr id="49" name="Freeform 61">
                <a:extLst>
                  <a:ext uri="{FF2B5EF4-FFF2-40B4-BE49-F238E27FC236}">
                    <a16:creationId xmlns:a16="http://schemas.microsoft.com/office/drawing/2014/main" id="{27B3AD48-52EE-EA5F-59AF-B408EC6F8A06}"/>
                  </a:ext>
                </a:extLst>
              </p:cNvPr>
              <p:cNvSpPr>
                <a:spLocks/>
              </p:cNvSpPr>
              <p:nvPr/>
            </p:nvSpPr>
            <p:spPr bwMode="auto">
              <a:xfrm>
                <a:off x="3444784" y="1535355"/>
                <a:ext cx="56062" cy="56062"/>
              </a:xfrm>
              <a:custGeom>
                <a:avLst/>
                <a:gdLst/>
                <a:ahLst/>
                <a:cxnLst>
                  <a:cxn ang="0">
                    <a:pos x="25" y="0"/>
                  </a:cxn>
                  <a:cxn ang="0">
                    <a:pos x="25" y="0"/>
                  </a:cxn>
                  <a:cxn ang="0">
                    <a:pos x="36" y="2"/>
                  </a:cxn>
                  <a:cxn ang="0">
                    <a:pos x="45" y="7"/>
                  </a:cxn>
                  <a:cxn ang="0">
                    <a:pos x="51" y="16"/>
                  </a:cxn>
                  <a:cxn ang="0">
                    <a:pos x="53" y="27"/>
                  </a:cxn>
                  <a:cxn ang="0">
                    <a:pos x="53" y="27"/>
                  </a:cxn>
                  <a:cxn ang="0">
                    <a:pos x="51" y="36"/>
                  </a:cxn>
                  <a:cxn ang="0">
                    <a:pos x="45" y="45"/>
                  </a:cxn>
                  <a:cxn ang="0">
                    <a:pos x="36" y="51"/>
                  </a:cxn>
                  <a:cxn ang="0">
                    <a:pos x="25" y="52"/>
                  </a:cxn>
                  <a:cxn ang="0">
                    <a:pos x="25" y="52"/>
                  </a:cxn>
                  <a:cxn ang="0">
                    <a:pos x="16" y="51"/>
                  </a:cxn>
                  <a:cxn ang="0">
                    <a:pos x="7" y="45"/>
                  </a:cxn>
                  <a:cxn ang="0">
                    <a:pos x="2" y="36"/>
                  </a:cxn>
                  <a:cxn ang="0">
                    <a:pos x="0" y="27"/>
                  </a:cxn>
                  <a:cxn ang="0">
                    <a:pos x="0" y="27"/>
                  </a:cxn>
                  <a:cxn ang="0">
                    <a:pos x="2" y="16"/>
                  </a:cxn>
                  <a:cxn ang="0">
                    <a:pos x="7" y="7"/>
                  </a:cxn>
                  <a:cxn ang="0">
                    <a:pos x="16" y="2"/>
                  </a:cxn>
                  <a:cxn ang="0">
                    <a:pos x="25" y="0"/>
                  </a:cxn>
                  <a:cxn ang="0">
                    <a:pos x="25" y="0"/>
                  </a:cxn>
                </a:cxnLst>
                <a:rect l="0" t="0" r="r" b="b"/>
                <a:pathLst>
                  <a:path w="53" h="52">
                    <a:moveTo>
                      <a:pt x="25" y="0"/>
                    </a:moveTo>
                    <a:lnTo>
                      <a:pt x="25" y="0"/>
                    </a:lnTo>
                    <a:lnTo>
                      <a:pt x="36" y="2"/>
                    </a:lnTo>
                    <a:lnTo>
                      <a:pt x="45" y="7"/>
                    </a:lnTo>
                    <a:lnTo>
                      <a:pt x="51" y="16"/>
                    </a:lnTo>
                    <a:lnTo>
                      <a:pt x="53" y="27"/>
                    </a:lnTo>
                    <a:lnTo>
                      <a:pt x="53" y="27"/>
                    </a:lnTo>
                    <a:lnTo>
                      <a:pt x="51" y="36"/>
                    </a:lnTo>
                    <a:lnTo>
                      <a:pt x="45" y="45"/>
                    </a:lnTo>
                    <a:lnTo>
                      <a:pt x="36" y="51"/>
                    </a:lnTo>
                    <a:lnTo>
                      <a:pt x="25" y="52"/>
                    </a:lnTo>
                    <a:lnTo>
                      <a:pt x="25" y="52"/>
                    </a:lnTo>
                    <a:lnTo>
                      <a:pt x="16" y="51"/>
                    </a:lnTo>
                    <a:lnTo>
                      <a:pt x="7" y="45"/>
                    </a:lnTo>
                    <a:lnTo>
                      <a:pt x="2" y="36"/>
                    </a:lnTo>
                    <a:lnTo>
                      <a:pt x="0" y="27"/>
                    </a:lnTo>
                    <a:lnTo>
                      <a:pt x="0" y="27"/>
                    </a:lnTo>
                    <a:lnTo>
                      <a:pt x="2" y="16"/>
                    </a:lnTo>
                    <a:lnTo>
                      <a:pt x="7" y="7"/>
                    </a:lnTo>
                    <a:lnTo>
                      <a:pt x="16" y="2"/>
                    </a:lnTo>
                    <a:lnTo>
                      <a:pt x="25" y="0"/>
                    </a:lnTo>
                    <a:lnTo>
                      <a:pt x="25"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sp>
            <p:nvSpPr>
              <p:cNvPr id="50" name="Freeform 62">
                <a:extLst>
                  <a:ext uri="{FF2B5EF4-FFF2-40B4-BE49-F238E27FC236}">
                    <a16:creationId xmlns:a16="http://schemas.microsoft.com/office/drawing/2014/main" id="{E285B4D9-54DF-C3AB-F450-D21900B080AD}"/>
                  </a:ext>
                </a:extLst>
              </p:cNvPr>
              <p:cNvSpPr>
                <a:spLocks/>
              </p:cNvSpPr>
              <p:nvPr/>
            </p:nvSpPr>
            <p:spPr bwMode="auto">
              <a:xfrm>
                <a:off x="3405334" y="1603875"/>
                <a:ext cx="137038" cy="255389"/>
              </a:xfrm>
              <a:custGeom>
                <a:avLst/>
                <a:gdLst/>
                <a:ahLst/>
                <a:cxnLst>
                  <a:cxn ang="0">
                    <a:pos x="74" y="0"/>
                  </a:cxn>
                  <a:cxn ang="0">
                    <a:pos x="54" y="0"/>
                  </a:cxn>
                  <a:cxn ang="0">
                    <a:pos x="47" y="2"/>
                  </a:cxn>
                  <a:cxn ang="0">
                    <a:pos x="27" y="11"/>
                  </a:cxn>
                  <a:cxn ang="0">
                    <a:pos x="11" y="35"/>
                  </a:cxn>
                  <a:cxn ang="0">
                    <a:pos x="2" y="64"/>
                  </a:cxn>
                  <a:cxn ang="0">
                    <a:pos x="2" y="94"/>
                  </a:cxn>
                  <a:cxn ang="0">
                    <a:pos x="4" y="100"/>
                  </a:cxn>
                  <a:cxn ang="0">
                    <a:pos x="11" y="107"/>
                  </a:cxn>
                  <a:cxn ang="0">
                    <a:pos x="20" y="107"/>
                  </a:cxn>
                  <a:cxn ang="0">
                    <a:pos x="27" y="100"/>
                  </a:cxn>
                  <a:cxn ang="0">
                    <a:pos x="27" y="94"/>
                  </a:cxn>
                  <a:cxn ang="0">
                    <a:pos x="27" y="69"/>
                  </a:cxn>
                  <a:cxn ang="0">
                    <a:pos x="35" y="44"/>
                  </a:cxn>
                  <a:cxn ang="0">
                    <a:pos x="35" y="100"/>
                  </a:cxn>
                  <a:cxn ang="0">
                    <a:pos x="35" y="102"/>
                  </a:cxn>
                  <a:cxn ang="0">
                    <a:pos x="35" y="167"/>
                  </a:cxn>
                  <a:cxn ang="0">
                    <a:pos x="33" y="232"/>
                  </a:cxn>
                  <a:cxn ang="0">
                    <a:pos x="36" y="243"/>
                  </a:cxn>
                  <a:cxn ang="0">
                    <a:pos x="47" y="247"/>
                  </a:cxn>
                  <a:cxn ang="0">
                    <a:pos x="56" y="243"/>
                  </a:cxn>
                  <a:cxn ang="0">
                    <a:pos x="62" y="232"/>
                  </a:cxn>
                  <a:cxn ang="0">
                    <a:pos x="64" y="181"/>
                  </a:cxn>
                  <a:cxn ang="0">
                    <a:pos x="64" y="131"/>
                  </a:cxn>
                  <a:cxn ang="0">
                    <a:pos x="69" y="131"/>
                  </a:cxn>
                  <a:cxn ang="0">
                    <a:pos x="71" y="232"/>
                  </a:cxn>
                  <a:cxn ang="0">
                    <a:pos x="73" y="239"/>
                  </a:cxn>
                  <a:cxn ang="0">
                    <a:pos x="80" y="247"/>
                  </a:cxn>
                  <a:cxn ang="0">
                    <a:pos x="91" y="247"/>
                  </a:cxn>
                  <a:cxn ang="0">
                    <a:pos x="100" y="239"/>
                  </a:cxn>
                  <a:cxn ang="0">
                    <a:pos x="100" y="232"/>
                  </a:cxn>
                  <a:cxn ang="0">
                    <a:pos x="98" y="102"/>
                  </a:cxn>
                  <a:cxn ang="0">
                    <a:pos x="98" y="98"/>
                  </a:cxn>
                  <a:cxn ang="0">
                    <a:pos x="98" y="42"/>
                  </a:cxn>
                  <a:cxn ang="0">
                    <a:pos x="103" y="54"/>
                  </a:cxn>
                  <a:cxn ang="0">
                    <a:pos x="107" y="82"/>
                  </a:cxn>
                  <a:cxn ang="0">
                    <a:pos x="105" y="94"/>
                  </a:cxn>
                  <a:cxn ang="0">
                    <a:pos x="109" y="103"/>
                  </a:cxn>
                  <a:cxn ang="0">
                    <a:pos x="118" y="107"/>
                  </a:cxn>
                  <a:cxn ang="0">
                    <a:pos x="127" y="103"/>
                  </a:cxn>
                  <a:cxn ang="0">
                    <a:pos x="132" y="94"/>
                  </a:cxn>
                  <a:cxn ang="0">
                    <a:pos x="132" y="80"/>
                  </a:cxn>
                  <a:cxn ang="0">
                    <a:pos x="127" y="49"/>
                  </a:cxn>
                  <a:cxn ang="0">
                    <a:pos x="114" y="22"/>
                  </a:cxn>
                  <a:cxn ang="0">
                    <a:pos x="98" y="7"/>
                  </a:cxn>
                  <a:cxn ang="0">
                    <a:pos x="84" y="2"/>
                  </a:cxn>
                  <a:cxn ang="0">
                    <a:pos x="74" y="0"/>
                  </a:cxn>
                </a:cxnLst>
                <a:rect l="0" t="0" r="r" b="b"/>
                <a:pathLst>
                  <a:path w="132" h="247">
                    <a:moveTo>
                      <a:pt x="74" y="0"/>
                    </a:moveTo>
                    <a:lnTo>
                      <a:pt x="74" y="0"/>
                    </a:lnTo>
                    <a:lnTo>
                      <a:pt x="65" y="0"/>
                    </a:lnTo>
                    <a:lnTo>
                      <a:pt x="54" y="0"/>
                    </a:lnTo>
                    <a:lnTo>
                      <a:pt x="54" y="0"/>
                    </a:lnTo>
                    <a:lnTo>
                      <a:pt x="47" y="2"/>
                    </a:lnTo>
                    <a:lnTo>
                      <a:pt x="40" y="4"/>
                    </a:lnTo>
                    <a:lnTo>
                      <a:pt x="27" y="11"/>
                    </a:lnTo>
                    <a:lnTo>
                      <a:pt x="18" y="22"/>
                    </a:lnTo>
                    <a:lnTo>
                      <a:pt x="11" y="35"/>
                    </a:lnTo>
                    <a:lnTo>
                      <a:pt x="6" y="49"/>
                    </a:lnTo>
                    <a:lnTo>
                      <a:pt x="2" y="64"/>
                    </a:lnTo>
                    <a:lnTo>
                      <a:pt x="0" y="80"/>
                    </a:lnTo>
                    <a:lnTo>
                      <a:pt x="2" y="94"/>
                    </a:lnTo>
                    <a:lnTo>
                      <a:pt x="2" y="94"/>
                    </a:lnTo>
                    <a:lnTo>
                      <a:pt x="4" y="100"/>
                    </a:lnTo>
                    <a:lnTo>
                      <a:pt x="6" y="103"/>
                    </a:lnTo>
                    <a:lnTo>
                      <a:pt x="11" y="107"/>
                    </a:lnTo>
                    <a:lnTo>
                      <a:pt x="16" y="107"/>
                    </a:lnTo>
                    <a:lnTo>
                      <a:pt x="20" y="107"/>
                    </a:lnTo>
                    <a:lnTo>
                      <a:pt x="24" y="103"/>
                    </a:lnTo>
                    <a:lnTo>
                      <a:pt x="27" y="100"/>
                    </a:lnTo>
                    <a:lnTo>
                      <a:pt x="27" y="94"/>
                    </a:lnTo>
                    <a:lnTo>
                      <a:pt x="27" y="94"/>
                    </a:lnTo>
                    <a:lnTo>
                      <a:pt x="27" y="83"/>
                    </a:lnTo>
                    <a:lnTo>
                      <a:pt x="27" y="69"/>
                    </a:lnTo>
                    <a:lnTo>
                      <a:pt x="29" y="56"/>
                    </a:lnTo>
                    <a:lnTo>
                      <a:pt x="35" y="44"/>
                    </a:lnTo>
                    <a:lnTo>
                      <a:pt x="35" y="44"/>
                    </a:lnTo>
                    <a:lnTo>
                      <a:pt x="35" y="100"/>
                    </a:lnTo>
                    <a:lnTo>
                      <a:pt x="35" y="102"/>
                    </a:lnTo>
                    <a:lnTo>
                      <a:pt x="35" y="102"/>
                    </a:lnTo>
                    <a:lnTo>
                      <a:pt x="35" y="102"/>
                    </a:lnTo>
                    <a:lnTo>
                      <a:pt x="35" y="167"/>
                    </a:lnTo>
                    <a:lnTo>
                      <a:pt x="33" y="232"/>
                    </a:lnTo>
                    <a:lnTo>
                      <a:pt x="33" y="232"/>
                    </a:lnTo>
                    <a:lnTo>
                      <a:pt x="33" y="239"/>
                    </a:lnTo>
                    <a:lnTo>
                      <a:pt x="36" y="243"/>
                    </a:lnTo>
                    <a:lnTo>
                      <a:pt x="42" y="247"/>
                    </a:lnTo>
                    <a:lnTo>
                      <a:pt x="47" y="247"/>
                    </a:lnTo>
                    <a:lnTo>
                      <a:pt x="53" y="247"/>
                    </a:lnTo>
                    <a:lnTo>
                      <a:pt x="56" y="243"/>
                    </a:lnTo>
                    <a:lnTo>
                      <a:pt x="60" y="239"/>
                    </a:lnTo>
                    <a:lnTo>
                      <a:pt x="62" y="232"/>
                    </a:lnTo>
                    <a:lnTo>
                      <a:pt x="62" y="232"/>
                    </a:lnTo>
                    <a:lnTo>
                      <a:pt x="64" y="181"/>
                    </a:lnTo>
                    <a:lnTo>
                      <a:pt x="64" y="131"/>
                    </a:lnTo>
                    <a:lnTo>
                      <a:pt x="64" y="131"/>
                    </a:lnTo>
                    <a:lnTo>
                      <a:pt x="69" y="131"/>
                    </a:lnTo>
                    <a:lnTo>
                      <a:pt x="69" y="131"/>
                    </a:lnTo>
                    <a:lnTo>
                      <a:pt x="69" y="181"/>
                    </a:lnTo>
                    <a:lnTo>
                      <a:pt x="71" y="232"/>
                    </a:lnTo>
                    <a:lnTo>
                      <a:pt x="71" y="232"/>
                    </a:lnTo>
                    <a:lnTo>
                      <a:pt x="73" y="239"/>
                    </a:lnTo>
                    <a:lnTo>
                      <a:pt x="76" y="243"/>
                    </a:lnTo>
                    <a:lnTo>
                      <a:pt x="80" y="247"/>
                    </a:lnTo>
                    <a:lnTo>
                      <a:pt x="85" y="247"/>
                    </a:lnTo>
                    <a:lnTo>
                      <a:pt x="91" y="247"/>
                    </a:lnTo>
                    <a:lnTo>
                      <a:pt x="96" y="243"/>
                    </a:lnTo>
                    <a:lnTo>
                      <a:pt x="100" y="239"/>
                    </a:lnTo>
                    <a:lnTo>
                      <a:pt x="100" y="232"/>
                    </a:lnTo>
                    <a:lnTo>
                      <a:pt x="100" y="232"/>
                    </a:lnTo>
                    <a:lnTo>
                      <a:pt x="98" y="167"/>
                    </a:lnTo>
                    <a:lnTo>
                      <a:pt x="98" y="102"/>
                    </a:lnTo>
                    <a:lnTo>
                      <a:pt x="98" y="102"/>
                    </a:lnTo>
                    <a:lnTo>
                      <a:pt x="98" y="98"/>
                    </a:lnTo>
                    <a:lnTo>
                      <a:pt x="98" y="98"/>
                    </a:lnTo>
                    <a:lnTo>
                      <a:pt x="98" y="42"/>
                    </a:lnTo>
                    <a:lnTo>
                      <a:pt x="98" y="42"/>
                    </a:lnTo>
                    <a:lnTo>
                      <a:pt x="103" y="54"/>
                    </a:lnTo>
                    <a:lnTo>
                      <a:pt x="105" y="67"/>
                    </a:lnTo>
                    <a:lnTo>
                      <a:pt x="107" y="82"/>
                    </a:lnTo>
                    <a:lnTo>
                      <a:pt x="105" y="94"/>
                    </a:lnTo>
                    <a:lnTo>
                      <a:pt x="105" y="94"/>
                    </a:lnTo>
                    <a:lnTo>
                      <a:pt x="105" y="100"/>
                    </a:lnTo>
                    <a:lnTo>
                      <a:pt x="109" y="103"/>
                    </a:lnTo>
                    <a:lnTo>
                      <a:pt x="113" y="107"/>
                    </a:lnTo>
                    <a:lnTo>
                      <a:pt x="118" y="107"/>
                    </a:lnTo>
                    <a:lnTo>
                      <a:pt x="122" y="107"/>
                    </a:lnTo>
                    <a:lnTo>
                      <a:pt x="127" y="103"/>
                    </a:lnTo>
                    <a:lnTo>
                      <a:pt x="131" y="100"/>
                    </a:lnTo>
                    <a:lnTo>
                      <a:pt x="132" y="94"/>
                    </a:lnTo>
                    <a:lnTo>
                      <a:pt x="132" y="94"/>
                    </a:lnTo>
                    <a:lnTo>
                      <a:pt x="132" y="80"/>
                    </a:lnTo>
                    <a:lnTo>
                      <a:pt x="131" y="64"/>
                    </a:lnTo>
                    <a:lnTo>
                      <a:pt x="127" y="49"/>
                    </a:lnTo>
                    <a:lnTo>
                      <a:pt x="122" y="35"/>
                    </a:lnTo>
                    <a:lnTo>
                      <a:pt x="114" y="22"/>
                    </a:lnTo>
                    <a:lnTo>
                      <a:pt x="103" y="11"/>
                    </a:lnTo>
                    <a:lnTo>
                      <a:pt x="98" y="7"/>
                    </a:lnTo>
                    <a:lnTo>
                      <a:pt x="91" y="4"/>
                    </a:lnTo>
                    <a:lnTo>
                      <a:pt x="84" y="2"/>
                    </a:lnTo>
                    <a:lnTo>
                      <a:pt x="74" y="0"/>
                    </a:lnTo>
                    <a:lnTo>
                      <a:pt x="74" y="0"/>
                    </a:lnTo>
                    <a:close/>
                  </a:path>
                </a:pathLst>
              </a:custGeom>
              <a:grpFill/>
              <a:ln w="9525">
                <a:noFill/>
                <a:round/>
                <a:headEnd/>
                <a:tailEnd/>
              </a:ln>
            </p:spPr>
            <p:txBody>
              <a:bodyPr vert="horz" wrap="square" lIns="121920" tIns="60960" rIns="121920" bIns="60960" numCol="1" anchor="t" anchorCtr="0" compatLnSpc="1">
                <a:prstTxWarp prst="textNoShape">
                  <a:avLst/>
                </a:prstTxWarp>
              </a:bodyPr>
              <a:lstStyle/>
              <a:p>
                <a:endParaRPr lang="en-US" sz="2400" dirty="0"/>
              </a:p>
            </p:txBody>
          </p:sp>
        </p:grpSp>
      </p:grpSp>
      <p:sp>
        <p:nvSpPr>
          <p:cNvPr id="18" name="TextBox 17">
            <a:extLst>
              <a:ext uri="{FF2B5EF4-FFF2-40B4-BE49-F238E27FC236}">
                <a16:creationId xmlns:a16="http://schemas.microsoft.com/office/drawing/2014/main" id="{5CF42449-97B6-2C00-A734-FB221D20BF4B}"/>
              </a:ext>
            </a:extLst>
          </p:cNvPr>
          <p:cNvSpPr txBox="1"/>
          <p:nvPr/>
        </p:nvSpPr>
        <p:spPr>
          <a:xfrm>
            <a:off x="791095" y="477061"/>
            <a:ext cx="10796847" cy="757130"/>
          </a:xfrm>
          <a:custGeom>
            <a:avLst/>
            <a:gdLst>
              <a:gd name="connsiteX0" fmla="*/ 0 w 10796847"/>
              <a:gd name="connsiteY0" fmla="*/ 0 h 757130"/>
              <a:gd name="connsiteX1" fmla="*/ 10796847 w 10796847"/>
              <a:gd name="connsiteY1" fmla="*/ 0 h 757130"/>
              <a:gd name="connsiteX2" fmla="*/ 10796847 w 10796847"/>
              <a:gd name="connsiteY2" fmla="*/ 757130 h 757130"/>
              <a:gd name="connsiteX3" fmla="*/ 0 w 10796847"/>
              <a:gd name="connsiteY3" fmla="*/ 757130 h 757130"/>
              <a:gd name="connsiteX4" fmla="*/ 0 w 10796847"/>
              <a:gd name="connsiteY4" fmla="*/ 0 h 7571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796847" h="757130" extrusionOk="0">
                <a:moveTo>
                  <a:pt x="0" y="0"/>
                </a:moveTo>
                <a:cubicBezTo>
                  <a:pt x="4643221" y="-109404"/>
                  <a:pt x="7843836" y="-69256"/>
                  <a:pt x="10796847" y="0"/>
                </a:cubicBezTo>
                <a:cubicBezTo>
                  <a:pt x="10853945" y="171702"/>
                  <a:pt x="10827064" y="473104"/>
                  <a:pt x="10796847" y="757130"/>
                </a:cubicBezTo>
                <a:cubicBezTo>
                  <a:pt x="7656458" y="808050"/>
                  <a:pt x="4726412" y="682440"/>
                  <a:pt x="0" y="757130"/>
                </a:cubicBezTo>
                <a:cubicBezTo>
                  <a:pt x="21790" y="489216"/>
                  <a:pt x="-31733" y="338611"/>
                  <a:pt x="0" y="0"/>
                </a:cubicBezTo>
                <a:close/>
              </a:path>
            </a:pathLst>
          </a:custGeom>
          <a:noFill/>
          <a:ln w="38100">
            <a:noFill/>
            <a:extLst>
              <a:ext uri="{C807C97D-BFC1-408E-A445-0C87EB9F89A2}">
                <ask:lineSketchStyleProps xmlns:ask="http://schemas.microsoft.com/office/drawing/2018/sketchyshapes" sd="4266498984">
                  <a:prstGeom prst="rect">
                    <a:avLst/>
                  </a:prstGeom>
                  <ask:type>
                    <ask:lineSketchCurved/>
                  </ask:type>
                </ask:lineSketchStyleProps>
              </a:ext>
            </a:extLst>
          </a:ln>
        </p:spPr>
        <p:txBody>
          <a:bodyPr wrap="square" lIns="180000" rtlCol="0" anchor="ctr" anchorCtr="0">
            <a:spAutoFit/>
          </a:bodyPr>
          <a:lstStyle/>
          <a:p>
            <a:pPr>
              <a:lnSpc>
                <a:spcPct val="90000"/>
              </a:lnSpc>
            </a:pPr>
            <a:r>
              <a:rPr lang="en-US" sz="4800" spc="-150" dirty="0">
                <a:solidFill>
                  <a:schemeClr val="tx1">
                    <a:lumMod val="85000"/>
                    <a:lumOff val="15000"/>
                  </a:schemeClr>
                </a:solidFill>
                <a:latin typeface="Century Gothic" panose="020B0502020202020204" pitchFamily="34" charset="0"/>
              </a:rPr>
              <a:t>Benefits for the Digital Skills Ecosystem</a:t>
            </a:r>
          </a:p>
        </p:txBody>
      </p:sp>
      <p:grpSp>
        <p:nvGrpSpPr>
          <p:cNvPr id="14" name="Group 13">
            <a:extLst>
              <a:ext uri="{FF2B5EF4-FFF2-40B4-BE49-F238E27FC236}">
                <a16:creationId xmlns:a16="http://schemas.microsoft.com/office/drawing/2014/main" id="{ACA8E241-2469-E665-4A30-96FB16D88438}"/>
              </a:ext>
            </a:extLst>
          </p:cNvPr>
          <p:cNvGrpSpPr/>
          <p:nvPr/>
        </p:nvGrpSpPr>
        <p:grpSpPr>
          <a:xfrm>
            <a:off x="11613766" y="981590"/>
            <a:ext cx="578235" cy="984105"/>
            <a:chOff x="11613766" y="981590"/>
            <a:chExt cx="578235" cy="984105"/>
          </a:xfrm>
        </p:grpSpPr>
        <p:sp>
          <p:nvSpPr>
            <p:cNvPr id="15" name="Rectangle 14">
              <a:extLst>
                <a:ext uri="{FF2B5EF4-FFF2-40B4-BE49-F238E27FC236}">
                  <a16:creationId xmlns:a16="http://schemas.microsoft.com/office/drawing/2014/main" id="{8E85D597-82F4-82FF-728D-0EE651FA9889}"/>
                </a:ext>
              </a:extLst>
            </p:cNvPr>
            <p:cNvSpPr/>
            <p:nvPr/>
          </p:nvSpPr>
          <p:spPr>
            <a:xfrm>
              <a:off x="11613766" y="981590"/>
              <a:ext cx="578235" cy="972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BC5F56EE-FDBD-5ED1-70E9-A4D2EC2D3669}"/>
                </a:ext>
              </a:extLst>
            </p:cNvPr>
            <p:cNvSpPr txBox="1"/>
            <p:nvPr/>
          </p:nvSpPr>
          <p:spPr>
            <a:xfrm rot="5400000">
              <a:off x="11416386" y="1279639"/>
              <a:ext cx="972002" cy="400110"/>
            </a:xfrm>
            <a:prstGeom prst="rect">
              <a:avLst/>
            </a:prstGeom>
            <a:noFill/>
          </p:spPr>
          <p:txBody>
            <a:bodyPr wrap="square" rtlCol="0">
              <a:spAutoFit/>
            </a:bodyPr>
            <a:lstStyle/>
            <a:p>
              <a:pPr algn="ctr"/>
              <a:r>
                <a:rPr lang="en-GB" sz="1000" dirty="0">
                  <a:solidFill>
                    <a:schemeClr val="tx1">
                      <a:lumMod val="85000"/>
                      <a:lumOff val="15000"/>
                    </a:schemeClr>
                  </a:solidFill>
                  <a:latin typeface="Century Gothic" panose="020B0502020202020204" pitchFamily="34" charset="0"/>
                </a:rPr>
                <a:t>Role &amp; Function</a:t>
              </a:r>
            </a:p>
          </p:txBody>
        </p:sp>
      </p:grpSp>
    </p:spTree>
    <p:extLst>
      <p:ext uri="{BB962C8B-B14F-4D97-AF65-F5344CB8AC3E}">
        <p14:creationId xmlns:p14="http://schemas.microsoft.com/office/powerpoint/2010/main" val="25159940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grpSp>
        <p:nvGrpSpPr>
          <p:cNvPr id="49" name="Group 48">
            <a:extLst>
              <a:ext uri="{FF2B5EF4-FFF2-40B4-BE49-F238E27FC236}">
                <a16:creationId xmlns:a16="http://schemas.microsoft.com/office/drawing/2014/main" id="{3C40A890-3C71-05D7-ACB5-2731113DADC3}"/>
              </a:ext>
            </a:extLst>
          </p:cNvPr>
          <p:cNvGrpSpPr/>
          <p:nvPr/>
        </p:nvGrpSpPr>
        <p:grpSpPr>
          <a:xfrm>
            <a:off x="239766" y="0"/>
            <a:ext cx="6774756" cy="6610718"/>
            <a:chOff x="2439534" y="1026798"/>
            <a:chExt cx="605254" cy="590599"/>
          </a:xfrm>
        </p:grpSpPr>
        <p:grpSp>
          <p:nvGrpSpPr>
            <p:cNvPr id="45" name="Group 44">
              <a:extLst>
                <a:ext uri="{FF2B5EF4-FFF2-40B4-BE49-F238E27FC236}">
                  <a16:creationId xmlns:a16="http://schemas.microsoft.com/office/drawing/2014/main" id="{A68A359E-1597-3E46-5670-09493263EA3E}"/>
                </a:ext>
              </a:extLst>
            </p:cNvPr>
            <p:cNvGrpSpPr/>
            <p:nvPr/>
          </p:nvGrpSpPr>
          <p:grpSpPr>
            <a:xfrm>
              <a:off x="2454184" y="1026798"/>
              <a:ext cx="590604" cy="590599"/>
              <a:chOff x="-925648" y="3336957"/>
              <a:chExt cx="1861612" cy="1861596"/>
            </a:xfrm>
          </p:grpSpPr>
          <p:sp>
            <p:nvSpPr>
              <p:cNvPr id="46" name="Partial Circle 53">
                <a:extLst>
                  <a:ext uri="{FF2B5EF4-FFF2-40B4-BE49-F238E27FC236}">
                    <a16:creationId xmlns:a16="http://schemas.microsoft.com/office/drawing/2014/main" id="{1A06DEDC-FB19-1675-14A8-5EE14D762E8A}"/>
                  </a:ext>
                </a:extLst>
              </p:cNvPr>
              <p:cNvSpPr/>
              <p:nvPr/>
            </p:nvSpPr>
            <p:spPr>
              <a:xfrm flipH="1">
                <a:off x="-925648" y="3336957"/>
                <a:ext cx="1861612" cy="1861596"/>
              </a:xfrm>
              <a:prstGeom prst="pie">
                <a:avLst>
                  <a:gd name="adj1" fmla="val 17375821"/>
                  <a:gd name="adj2" fmla="val 8909819"/>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dirty="0">
                  <a:solidFill>
                    <a:schemeClr val="tx1"/>
                  </a:solidFill>
                  <a:latin typeface="Century Gothic" panose="020B0502020202020204" pitchFamily="34" charset="0"/>
                </a:endParaRPr>
              </a:p>
            </p:txBody>
          </p:sp>
          <p:sp>
            <p:nvSpPr>
              <p:cNvPr id="47" name="Oval 46">
                <a:extLst>
                  <a:ext uri="{FF2B5EF4-FFF2-40B4-BE49-F238E27FC236}">
                    <a16:creationId xmlns:a16="http://schemas.microsoft.com/office/drawing/2014/main" id="{E35FC210-CFC3-D62D-21A4-A46A88573D21}"/>
                  </a:ext>
                </a:extLst>
              </p:cNvPr>
              <p:cNvSpPr/>
              <p:nvPr/>
            </p:nvSpPr>
            <p:spPr>
              <a:xfrm rot="1333252" flipH="1">
                <a:off x="-834592" y="3428007"/>
                <a:ext cx="1679499" cy="1679499"/>
              </a:xfrm>
              <a:prstGeom prst="ellipse">
                <a:avLst/>
              </a:prstGeom>
              <a:solidFill>
                <a:srgbClr val="FFC000"/>
              </a:solidFill>
              <a:ln>
                <a:noFill/>
              </a:ln>
              <a:effectLst>
                <a:outerShdw blurRad="1270000" sx="85000" sy="85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Century Gothic" panose="020B0502020202020204" pitchFamily="34" charset="0"/>
                </a:endParaRPr>
              </a:p>
            </p:txBody>
          </p:sp>
        </p:grpSp>
        <p:sp>
          <p:nvSpPr>
            <p:cNvPr id="48" name="Oval 47">
              <a:extLst>
                <a:ext uri="{FF2B5EF4-FFF2-40B4-BE49-F238E27FC236}">
                  <a16:creationId xmlns:a16="http://schemas.microsoft.com/office/drawing/2014/main" id="{EDCA9419-BD43-7D71-0CBF-4580A119AAB8}"/>
                </a:ext>
              </a:extLst>
            </p:cNvPr>
            <p:cNvSpPr/>
            <p:nvPr/>
          </p:nvSpPr>
          <p:spPr>
            <a:xfrm>
              <a:off x="2439534" y="1077474"/>
              <a:ext cx="160530" cy="1605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lumMod val="85000"/>
                      <a:lumOff val="15000"/>
                    </a:schemeClr>
                  </a:solidFill>
                  <a:latin typeface="Montserrat" pitchFamily="2" charset="77"/>
                </a:rPr>
                <a:t>3</a:t>
              </a:r>
              <a:endParaRPr lang="en-GB" sz="4000" dirty="0">
                <a:solidFill>
                  <a:schemeClr val="tx1">
                    <a:lumMod val="85000"/>
                    <a:lumOff val="15000"/>
                  </a:schemeClr>
                </a:solidFill>
                <a:latin typeface="Montserrat" pitchFamily="2" charset="77"/>
              </a:endParaRPr>
            </a:p>
          </p:txBody>
        </p:sp>
      </p:grpSp>
      <p:sp>
        <p:nvSpPr>
          <p:cNvPr id="5" name="TextBox 4">
            <a:extLst>
              <a:ext uri="{FF2B5EF4-FFF2-40B4-BE49-F238E27FC236}">
                <a16:creationId xmlns:a16="http://schemas.microsoft.com/office/drawing/2014/main" id="{477C15B9-7F41-5F57-A42D-0033B04EC38A}"/>
              </a:ext>
            </a:extLst>
          </p:cNvPr>
          <p:cNvSpPr txBox="1"/>
          <p:nvPr/>
        </p:nvSpPr>
        <p:spPr>
          <a:xfrm>
            <a:off x="560778" y="2828835"/>
            <a:ext cx="11631222" cy="1938992"/>
          </a:xfrm>
          <a:prstGeom prst="rect">
            <a:avLst/>
          </a:prstGeom>
          <a:noFill/>
        </p:spPr>
        <p:txBody>
          <a:bodyPr wrap="square" rtlCol="0">
            <a:spAutoFit/>
          </a:bodyPr>
          <a:lstStyle/>
          <a:p>
            <a:pPr algn="ctr"/>
            <a:r>
              <a:rPr lang="en-GB" sz="6000" b="1" dirty="0">
                <a:solidFill>
                  <a:schemeClr val="tx1">
                    <a:lumMod val="85000"/>
                    <a:lumOff val="15000"/>
                  </a:schemeClr>
                </a:solidFill>
                <a:latin typeface="Century Gothic" panose="020B0502020202020204" pitchFamily="34" charset="0"/>
              </a:rPr>
              <a:t>Round Table Discussion: Stakeholder Perspectives</a:t>
            </a:r>
          </a:p>
        </p:txBody>
      </p:sp>
      <p:sp>
        <p:nvSpPr>
          <p:cNvPr id="4" name="Oval 3">
            <a:extLst>
              <a:ext uri="{FF2B5EF4-FFF2-40B4-BE49-F238E27FC236}">
                <a16:creationId xmlns:a16="http://schemas.microsoft.com/office/drawing/2014/main" id="{3DDB2EF0-F643-A0CA-E3A0-D821A103CD32}"/>
              </a:ext>
            </a:extLst>
          </p:cNvPr>
          <p:cNvSpPr/>
          <p:nvPr/>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DC322537-77D7-13B1-1D4C-8113761B2C86}"/>
              </a:ext>
            </a:extLst>
          </p:cNvPr>
          <p:cNvSpPr/>
          <p:nvPr/>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23CF6694-B04F-17AE-C642-95CECFC7251E}"/>
              </a:ext>
            </a:extLst>
          </p:cNvPr>
          <p:cNvSpPr/>
          <p:nvPr/>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5037A46A-5B47-EA38-DA2A-BDAC4684E939}"/>
              </a:ext>
            </a:extLst>
          </p:cNvPr>
          <p:cNvSpPr/>
          <p:nvPr/>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CFF4D74-0CF1-12E3-8528-4D739AAD70A0}"/>
              </a:ext>
            </a:extLst>
          </p:cNvPr>
          <p:cNvSpPr/>
          <p:nvPr/>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F5EDD7D8-B18E-6855-BE4A-80284B4BDB63}"/>
              </a:ext>
            </a:extLst>
          </p:cNvPr>
          <p:cNvSpPr/>
          <p:nvPr/>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6835650C-EBBA-3FEF-C274-193E5A2F5FAC}"/>
              </a:ext>
            </a:extLst>
          </p:cNvPr>
          <p:cNvSpPr/>
          <p:nvPr/>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CDA31CF-861F-949C-A5C8-4E28939731EE}"/>
              </a:ext>
            </a:extLst>
          </p:cNvPr>
          <p:cNvSpPr/>
          <p:nvPr/>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4BE95F6-E32B-ABF8-6FBF-25D13F473FC3}"/>
              </a:ext>
            </a:extLst>
          </p:cNvPr>
          <p:cNvSpPr/>
          <p:nvPr/>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E645E6AB-8F0D-DC0F-2881-28A98B35E8FA}"/>
              </a:ext>
            </a:extLst>
          </p:cNvPr>
          <p:cNvSpPr/>
          <p:nvPr/>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Rectangle 1">
            <a:extLst>
              <a:ext uri="{FF2B5EF4-FFF2-40B4-BE49-F238E27FC236}">
                <a16:creationId xmlns:a16="http://schemas.microsoft.com/office/drawing/2014/main" id="{D2985F38-D171-2570-6090-367C77D4F182}"/>
              </a:ext>
            </a:extLst>
          </p:cNvPr>
          <p:cNvSpPr/>
          <p:nvPr/>
        </p:nvSpPr>
        <p:spPr>
          <a:xfrm>
            <a:off x="1731750" y="525197"/>
            <a:ext cx="9615486" cy="344136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2"/>
              <a:gd name="connsiteX1" fmla="*/ 5353050 w 6226866"/>
              <a:gd name="connsiteY1" fmla="*/ 0 h 3393612"/>
              <a:gd name="connsiteX2" fmla="*/ 6119857 w 6226866"/>
              <a:gd name="connsiteY2" fmla="*/ 2554514 h 3393612"/>
              <a:gd name="connsiteX3" fmla="*/ 3279530 w 6226866"/>
              <a:gd name="connsiteY3" fmla="*/ 1784073 h 3393612"/>
              <a:gd name="connsiteX4" fmla="*/ 0 w 6226866"/>
              <a:gd name="connsiteY4" fmla="*/ 3101199 h 3393612"/>
              <a:gd name="connsiteX5" fmla="*/ 0 w 6226866"/>
              <a:gd name="connsiteY5" fmla="*/ 0 h 3393612"/>
              <a:gd name="connsiteX0" fmla="*/ 0 w 6226866"/>
              <a:gd name="connsiteY0" fmla="*/ 0 h 3806829"/>
              <a:gd name="connsiteX1" fmla="*/ 5353050 w 6226866"/>
              <a:gd name="connsiteY1" fmla="*/ 0 h 3806829"/>
              <a:gd name="connsiteX2" fmla="*/ 6119857 w 6226866"/>
              <a:gd name="connsiteY2" fmla="*/ 2554514 h 3806829"/>
              <a:gd name="connsiteX3" fmla="*/ 3279530 w 6226866"/>
              <a:gd name="connsiteY3" fmla="*/ 1784073 h 3806829"/>
              <a:gd name="connsiteX4" fmla="*/ 0 w 6226866"/>
              <a:gd name="connsiteY4" fmla="*/ 3101199 h 3806829"/>
              <a:gd name="connsiteX5" fmla="*/ 0 w 6226866"/>
              <a:gd name="connsiteY5" fmla="*/ 0 h 3806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806829">
                <a:moveTo>
                  <a:pt x="0" y="0"/>
                </a:moveTo>
                <a:lnTo>
                  <a:pt x="5353050" y="0"/>
                </a:lnTo>
                <a:cubicBezTo>
                  <a:pt x="5353957" y="508000"/>
                  <a:pt x="6590969" y="517329"/>
                  <a:pt x="6119857" y="2554514"/>
                </a:cubicBezTo>
                <a:cubicBezTo>
                  <a:pt x="4918081" y="4907507"/>
                  <a:pt x="4076102" y="1538950"/>
                  <a:pt x="3279530" y="1784073"/>
                </a:cubicBezTo>
                <a:cubicBezTo>
                  <a:pt x="2259554" y="1875187"/>
                  <a:pt x="1871885" y="5228893"/>
                  <a:pt x="0" y="3101199"/>
                </a:cubicBezTo>
                <a:lnTo>
                  <a:pt x="0" y="0"/>
                </a:lnTo>
                <a:close/>
              </a:path>
            </a:pathLst>
          </a:custGeom>
          <a:gradFill>
            <a:gsLst>
              <a:gs pos="100000">
                <a:schemeClr val="bg1">
                  <a:alpha val="9932"/>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3" name="Rectangle 1">
            <a:extLst>
              <a:ext uri="{FF2B5EF4-FFF2-40B4-BE49-F238E27FC236}">
                <a16:creationId xmlns:a16="http://schemas.microsoft.com/office/drawing/2014/main" id="{BF596AF3-EDD7-6AE5-4DD8-DCDBA14919AD}"/>
              </a:ext>
            </a:extLst>
          </p:cNvPr>
          <p:cNvSpPr/>
          <p:nvPr/>
        </p:nvSpPr>
        <p:spPr>
          <a:xfrm flipH="1" flipV="1">
            <a:off x="6574970" y="5038952"/>
            <a:ext cx="5617027" cy="1819045"/>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9932"/>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30897328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3DDB2EF0-F643-A0CA-E3A0-D821A103CD32}"/>
              </a:ext>
            </a:extLst>
          </p:cNvPr>
          <p:cNvSpPr/>
          <p:nvPr/>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DC322537-77D7-13B1-1D4C-8113761B2C86}"/>
              </a:ext>
            </a:extLst>
          </p:cNvPr>
          <p:cNvSpPr/>
          <p:nvPr/>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23CF6694-B04F-17AE-C642-95CECFC7251E}"/>
              </a:ext>
            </a:extLst>
          </p:cNvPr>
          <p:cNvSpPr/>
          <p:nvPr/>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5037A46A-5B47-EA38-DA2A-BDAC4684E939}"/>
              </a:ext>
            </a:extLst>
          </p:cNvPr>
          <p:cNvSpPr/>
          <p:nvPr/>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CFF4D74-0CF1-12E3-8528-4D739AAD70A0}"/>
              </a:ext>
            </a:extLst>
          </p:cNvPr>
          <p:cNvSpPr/>
          <p:nvPr/>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F5EDD7D8-B18E-6855-BE4A-80284B4BDB63}"/>
              </a:ext>
            </a:extLst>
          </p:cNvPr>
          <p:cNvSpPr/>
          <p:nvPr/>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6835650C-EBBA-3FEF-C274-193E5A2F5FAC}"/>
              </a:ext>
            </a:extLst>
          </p:cNvPr>
          <p:cNvSpPr/>
          <p:nvPr/>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CDA31CF-861F-949C-A5C8-4E28939731EE}"/>
              </a:ext>
            </a:extLst>
          </p:cNvPr>
          <p:cNvSpPr/>
          <p:nvPr/>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4BE95F6-E32B-ABF8-6FBF-25D13F473FC3}"/>
              </a:ext>
            </a:extLst>
          </p:cNvPr>
          <p:cNvSpPr/>
          <p:nvPr/>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E645E6AB-8F0D-DC0F-2881-28A98B35E8FA}"/>
              </a:ext>
            </a:extLst>
          </p:cNvPr>
          <p:cNvSpPr/>
          <p:nvPr/>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28" name="Group 27">
            <a:extLst>
              <a:ext uri="{FF2B5EF4-FFF2-40B4-BE49-F238E27FC236}">
                <a16:creationId xmlns:a16="http://schemas.microsoft.com/office/drawing/2014/main" id="{3327B902-E8A9-4022-D96A-58BB91C8A500}"/>
              </a:ext>
            </a:extLst>
          </p:cNvPr>
          <p:cNvGrpSpPr/>
          <p:nvPr/>
        </p:nvGrpSpPr>
        <p:grpSpPr>
          <a:xfrm>
            <a:off x="940525" y="2359456"/>
            <a:ext cx="10080202" cy="2740470"/>
            <a:chOff x="2765842" y="2693542"/>
            <a:chExt cx="6511265" cy="2740470"/>
          </a:xfrm>
        </p:grpSpPr>
        <p:sp>
          <p:nvSpPr>
            <p:cNvPr id="29" name="Rectangle 28">
              <a:extLst>
                <a:ext uri="{FF2B5EF4-FFF2-40B4-BE49-F238E27FC236}">
                  <a16:creationId xmlns:a16="http://schemas.microsoft.com/office/drawing/2014/main" id="{0C02A9ED-6568-0BA9-A731-8F27BBA308B1}"/>
                </a:ext>
              </a:extLst>
            </p:cNvPr>
            <p:cNvSpPr/>
            <p:nvPr/>
          </p:nvSpPr>
          <p:spPr>
            <a:xfrm flipH="1">
              <a:off x="3146471" y="4972347"/>
              <a:ext cx="5917847" cy="461665"/>
            </a:xfrm>
            <a:prstGeom prst="rect">
              <a:avLst/>
            </a:prstGeom>
          </p:spPr>
          <p:txBody>
            <a:bodyPr wrap="square">
              <a:spAutoFit/>
            </a:bodyPr>
            <a:lstStyle/>
            <a:p>
              <a:pPr algn="ctr"/>
              <a:r>
                <a:rPr lang="en-US" sz="2400" b="1" dirty="0">
                  <a:solidFill>
                    <a:schemeClr val="bg1"/>
                  </a:solidFill>
                  <a:latin typeface="Century Gothic" panose="020B0502020202020204" pitchFamily="34" charset="0"/>
                  <a:ea typeface="Open Sans Light" panose="020B0306030504020204" pitchFamily="34" charset="0"/>
                  <a:cs typeface="Open Sans Light" panose="020B0306030504020204" pitchFamily="34" charset="0"/>
                </a:rPr>
                <a:t>Digital and Future Skills Strategy</a:t>
              </a:r>
              <a:endParaRPr lang="id-ID" sz="2400" b="1" dirty="0">
                <a:solidFill>
                  <a:schemeClr val="bg1"/>
                </a:solidFill>
                <a:latin typeface="Century Gothic" panose="020B0502020202020204" pitchFamily="34" charset="0"/>
              </a:endParaRPr>
            </a:p>
          </p:txBody>
        </p:sp>
        <p:grpSp>
          <p:nvGrpSpPr>
            <p:cNvPr id="30" name="Group 29">
              <a:extLst>
                <a:ext uri="{FF2B5EF4-FFF2-40B4-BE49-F238E27FC236}">
                  <a16:creationId xmlns:a16="http://schemas.microsoft.com/office/drawing/2014/main" id="{83EFE39F-6DFC-0B31-76FA-CE5876CCA5FB}"/>
                </a:ext>
              </a:extLst>
            </p:cNvPr>
            <p:cNvGrpSpPr/>
            <p:nvPr/>
          </p:nvGrpSpPr>
          <p:grpSpPr>
            <a:xfrm>
              <a:off x="2765842" y="2693542"/>
              <a:ext cx="6511265" cy="2280945"/>
              <a:chOff x="2765842" y="2693542"/>
              <a:chExt cx="6511265" cy="2280945"/>
            </a:xfrm>
          </p:grpSpPr>
          <p:sp>
            <p:nvSpPr>
              <p:cNvPr id="31" name="Rectangle 30">
                <a:extLst>
                  <a:ext uri="{FF2B5EF4-FFF2-40B4-BE49-F238E27FC236}">
                    <a16:creationId xmlns:a16="http://schemas.microsoft.com/office/drawing/2014/main" id="{8A4FF92C-168A-6D26-2B8B-3062F80F6EC2}"/>
                  </a:ext>
                </a:extLst>
              </p:cNvPr>
              <p:cNvSpPr/>
              <p:nvPr/>
            </p:nvSpPr>
            <p:spPr>
              <a:xfrm>
                <a:off x="2765842" y="2693542"/>
                <a:ext cx="6298476" cy="2280945"/>
              </a:xfrm>
              <a:prstGeom prst="rect">
                <a:avLst/>
              </a:prstGeom>
            </p:spPr>
            <p:txBody>
              <a:bodyPr wrap="square">
                <a:spAutoFit/>
              </a:bodyPr>
              <a:lstStyle/>
              <a:p>
                <a:pPr algn="ctr">
                  <a:lnSpc>
                    <a:spcPct val="130000"/>
                  </a:lnSpc>
                </a:pPr>
                <a:r>
                  <a:rPr lang="en-US" sz="4000" b="1" dirty="0">
                    <a:solidFill>
                      <a:schemeClr val="bg1"/>
                    </a:solidFill>
                    <a:latin typeface="Century Gothic" panose="020B0502020202020204" pitchFamily="34" charset="0"/>
                    <a:ea typeface="Open Sans Extrabold" panose="020B0606030504020204" pitchFamily="34" charset="0"/>
                    <a:cs typeface="Open Sans Extrabold" panose="020B0606030504020204" pitchFamily="34" charset="0"/>
                  </a:rPr>
                  <a:t>“</a:t>
                </a:r>
                <a:r>
                  <a:rPr lang="en-US" sz="2400" dirty="0">
                    <a:solidFill>
                      <a:schemeClr val="bg1"/>
                    </a:solidFill>
                    <a:latin typeface="Century Gothic" panose="020B0502020202020204" pitchFamily="34" charset="0"/>
                    <a:ea typeface="Open Sans" panose="020B0606030504020204" pitchFamily="34" charset="0"/>
                    <a:cs typeface="Open Sans" panose="020B0606030504020204" pitchFamily="34" charset="0"/>
                  </a:rPr>
                  <a:t>… consciously avoids setting out specific digital skills, as such an approach would risk excluding continuously emerging new areas of skills development and new areas of technology application.</a:t>
                </a:r>
                <a:endParaRPr lang="en-US" sz="2400" b="1" dirty="0">
                  <a:solidFill>
                    <a:schemeClr val="bg1"/>
                  </a:solidFill>
                  <a:latin typeface="Century Gothic" panose="020B0502020202020204" pitchFamily="34" charset="0"/>
                  <a:ea typeface="Open Sans Extrabold" panose="020B0606030504020204" pitchFamily="34" charset="0"/>
                  <a:cs typeface="Open Sans Extrabold" panose="020B0606030504020204" pitchFamily="34" charset="0"/>
                </a:endParaRPr>
              </a:p>
            </p:txBody>
          </p:sp>
          <p:sp>
            <p:nvSpPr>
              <p:cNvPr id="32" name="Rectangle 31">
                <a:extLst>
                  <a:ext uri="{FF2B5EF4-FFF2-40B4-BE49-F238E27FC236}">
                    <a16:creationId xmlns:a16="http://schemas.microsoft.com/office/drawing/2014/main" id="{8BD76901-F4E4-601A-5AD5-2731A4F65021}"/>
                  </a:ext>
                </a:extLst>
              </p:cNvPr>
              <p:cNvSpPr/>
              <p:nvPr/>
            </p:nvSpPr>
            <p:spPr>
              <a:xfrm>
                <a:off x="8581929" y="3757860"/>
                <a:ext cx="695178" cy="804323"/>
              </a:xfrm>
              <a:prstGeom prst="rect">
                <a:avLst/>
              </a:prstGeom>
            </p:spPr>
            <p:txBody>
              <a:bodyPr wrap="square">
                <a:spAutoFit/>
              </a:bodyPr>
              <a:lstStyle/>
              <a:p>
                <a:pPr algn="ctr">
                  <a:lnSpc>
                    <a:spcPct val="130000"/>
                  </a:lnSpc>
                </a:pPr>
                <a:r>
                  <a:rPr lang="en-US" sz="4000" b="1" dirty="0">
                    <a:solidFill>
                      <a:schemeClr val="bg1"/>
                    </a:solidFill>
                    <a:latin typeface="Century Gothic" panose="020B0502020202020204" pitchFamily="34" charset="0"/>
                    <a:ea typeface="Open Sans Extrabold" panose="020B0606030504020204" pitchFamily="34" charset="0"/>
                    <a:cs typeface="Open Sans Extrabold" panose="020B0606030504020204" pitchFamily="34" charset="0"/>
                  </a:rPr>
                  <a:t>”</a:t>
                </a:r>
              </a:p>
            </p:txBody>
          </p:sp>
        </p:grpSp>
      </p:grpSp>
      <p:sp>
        <p:nvSpPr>
          <p:cNvPr id="18" name="TextBox 17">
            <a:extLst>
              <a:ext uri="{FF2B5EF4-FFF2-40B4-BE49-F238E27FC236}">
                <a16:creationId xmlns:a16="http://schemas.microsoft.com/office/drawing/2014/main" id="{06048C39-68E8-865C-3F86-563D388554BF}"/>
              </a:ext>
            </a:extLst>
          </p:cNvPr>
          <p:cNvSpPr txBox="1"/>
          <p:nvPr/>
        </p:nvSpPr>
        <p:spPr>
          <a:xfrm flipH="1">
            <a:off x="102960" y="6124744"/>
            <a:ext cx="723448" cy="369332"/>
          </a:xfrm>
          <a:prstGeom prst="rect">
            <a:avLst/>
          </a:prstGeom>
          <a:noFill/>
        </p:spPr>
        <p:txBody>
          <a:bodyPr wrap="square" rtlCol="0">
            <a:spAutoFit/>
          </a:bodyPr>
          <a:lstStyle/>
          <a:p>
            <a:pPr algn="r"/>
            <a:fld id="{260E2A6B-A809-4840-BF14-8648BC0BDF87}" type="slidenum">
              <a:rPr lang="id-ID" sz="1800" i="0" smtClean="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rPr>
              <a:pPr algn="r"/>
              <a:t>14</a:t>
            </a:fld>
            <a:endParaRPr lang="id-ID" sz="2000" i="0" dirty="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endParaRPr>
          </a:p>
        </p:txBody>
      </p:sp>
      <p:sp>
        <p:nvSpPr>
          <p:cNvPr id="5" name="TextBox 4">
            <a:extLst>
              <a:ext uri="{FF2B5EF4-FFF2-40B4-BE49-F238E27FC236}">
                <a16:creationId xmlns:a16="http://schemas.microsoft.com/office/drawing/2014/main" id="{08653A28-550D-4280-5057-A14A261951DA}"/>
              </a:ext>
            </a:extLst>
          </p:cNvPr>
          <p:cNvSpPr txBox="1"/>
          <p:nvPr/>
        </p:nvSpPr>
        <p:spPr>
          <a:xfrm>
            <a:off x="643100" y="662940"/>
            <a:ext cx="11445940" cy="6555641"/>
          </a:xfrm>
          <a:prstGeom prst="rect">
            <a:avLst/>
          </a:prstGeom>
          <a:noFill/>
        </p:spPr>
        <p:txBody>
          <a:bodyPr wrap="square" rtlCol="0">
            <a:spAutoFit/>
          </a:bodyPr>
          <a:lstStyle/>
          <a:p>
            <a:r>
              <a:rPr lang="en-US" sz="2400" b="1" dirty="0">
                <a:latin typeface="Century Gothic" panose="020B0502020202020204" pitchFamily="34" charset="0"/>
              </a:rPr>
              <a:t>Round Table Participants</a:t>
            </a:r>
            <a:r>
              <a:rPr lang="en-US" b="1" dirty="0">
                <a:latin typeface="Century Gothic" panose="020B0502020202020204" pitchFamily="34" charset="0"/>
              </a:rPr>
              <a:t>:</a:t>
            </a:r>
          </a:p>
          <a:p>
            <a:endParaRPr lang="en-US" dirty="0">
              <a:latin typeface="Century Gothic" panose="020B0502020202020204" pitchFamily="34" charset="0"/>
            </a:endParaRPr>
          </a:p>
          <a:p>
            <a:endParaRPr lang="en-US" dirty="0">
              <a:latin typeface="Century Gothic" panose="020B0502020202020204" pitchFamily="34" charset="0"/>
            </a:endParaRPr>
          </a:p>
          <a:p>
            <a:r>
              <a:rPr lang="en-US" dirty="0" err="1">
                <a:latin typeface="Century Gothic" panose="020B0502020202020204" pitchFamily="34" charset="0"/>
              </a:rPr>
              <a:t>Mr</a:t>
            </a:r>
            <a:r>
              <a:rPr lang="en-US" dirty="0">
                <a:latin typeface="Century Gothic" panose="020B0502020202020204" pitchFamily="34" charset="0"/>
              </a:rPr>
              <a:t> Andy Searle:		Director: Paladin Consulting;  Collective X</a:t>
            </a:r>
          </a:p>
          <a:p>
            <a:endParaRPr lang="en-US" dirty="0">
              <a:latin typeface="Century Gothic" panose="020B0502020202020204" pitchFamily="34" charset="0"/>
            </a:endParaRPr>
          </a:p>
          <a:p>
            <a:r>
              <a:rPr lang="en-US" dirty="0" err="1">
                <a:latin typeface="Century Gothic" panose="020B0502020202020204" pitchFamily="34" charset="0"/>
              </a:rPr>
              <a:t>Mr</a:t>
            </a:r>
            <a:r>
              <a:rPr lang="en-US" dirty="0">
                <a:latin typeface="Century Gothic" panose="020B0502020202020204" pitchFamily="34" charset="0"/>
              </a:rPr>
              <a:t> John April: 		Director in the Office of the CEO, Quality Council for Trades and    				Occupations  (QCTO)</a:t>
            </a:r>
          </a:p>
          <a:p>
            <a:endParaRPr lang="en-US" dirty="0">
              <a:latin typeface="Century Gothic" panose="020B0502020202020204" pitchFamily="34" charset="0"/>
            </a:endParaRPr>
          </a:p>
          <a:p>
            <a:r>
              <a:rPr lang="en-US" dirty="0">
                <a:latin typeface="Century Gothic" panose="020B0502020202020204" pitchFamily="34" charset="0"/>
              </a:rPr>
              <a:t>Prof. Debbie Collier: 	Dept. of Mercantile and </a:t>
            </a:r>
            <a:r>
              <a:rPr lang="en-US" dirty="0" err="1">
                <a:latin typeface="Century Gothic" panose="020B0502020202020204" pitchFamily="34" charset="0"/>
              </a:rPr>
              <a:t>Labour</a:t>
            </a:r>
            <a:r>
              <a:rPr lang="en-US" dirty="0">
                <a:latin typeface="Century Gothic" panose="020B0502020202020204" pitchFamily="34" charset="0"/>
              </a:rPr>
              <a:t> Law, (UWC) and Director of CENTROW</a:t>
            </a:r>
          </a:p>
          <a:p>
            <a:endParaRPr lang="en-US" dirty="0">
              <a:latin typeface="Century Gothic" panose="020B0502020202020204" pitchFamily="34" charset="0"/>
            </a:endParaRPr>
          </a:p>
          <a:p>
            <a:r>
              <a:rPr lang="en-US" dirty="0">
                <a:latin typeface="Century Gothic" panose="020B0502020202020204" pitchFamily="34" charset="0"/>
              </a:rPr>
              <a:t>Mr. </a:t>
            </a:r>
            <a:r>
              <a:rPr lang="en-US" dirty="0" err="1">
                <a:latin typeface="Century Gothic" panose="020B0502020202020204" pitchFamily="34" charset="0"/>
              </a:rPr>
              <a:t>Mlindi</a:t>
            </a:r>
            <a:r>
              <a:rPr lang="en-US" dirty="0">
                <a:latin typeface="Century Gothic" panose="020B0502020202020204" pitchFamily="34" charset="0"/>
              </a:rPr>
              <a:t> </a:t>
            </a:r>
            <a:r>
              <a:rPr lang="en-US" dirty="0" err="1">
                <a:latin typeface="Century Gothic" panose="020B0502020202020204" pitchFamily="34" charset="0"/>
              </a:rPr>
              <a:t>Mashologu</a:t>
            </a:r>
            <a:r>
              <a:rPr lang="en-US" dirty="0">
                <a:latin typeface="Century Gothic" panose="020B0502020202020204" pitchFamily="34" charset="0"/>
              </a:rPr>
              <a:t>	</a:t>
            </a:r>
            <a:r>
              <a:rPr lang="en-US" dirty="0" err="1">
                <a:latin typeface="Century Gothic" panose="020B0502020202020204" pitchFamily="34" charset="0"/>
              </a:rPr>
              <a:t>Deptuty</a:t>
            </a:r>
            <a:r>
              <a:rPr lang="en-US" dirty="0">
                <a:latin typeface="Century Gothic" panose="020B0502020202020204" pitchFamily="34" charset="0"/>
              </a:rPr>
              <a:t>-Director General, Department of Communication and Digital 				Technologies</a:t>
            </a:r>
          </a:p>
          <a:p>
            <a:endParaRPr lang="en-US" dirty="0">
              <a:latin typeface="Century Gothic" panose="020B0502020202020204" pitchFamily="34" charset="0"/>
            </a:endParaRPr>
          </a:p>
          <a:p>
            <a:endParaRPr lang="en-US" dirty="0">
              <a:latin typeface="Century Gothic" panose="020B0502020202020204" pitchFamily="34" charset="0"/>
            </a:endParaRPr>
          </a:p>
          <a:p>
            <a:r>
              <a:rPr lang="en-US" b="1" dirty="0">
                <a:latin typeface="Century Gothic" panose="020B0502020202020204" pitchFamily="34" charset="0"/>
              </a:rPr>
              <a:t>CHAIR: 			</a:t>
            </a:r>
            <a:r>
              <a:rPr lang="en-US" dirty="0" err="1">
                <a:latin typeface="Century Gothic" panose="020B0502020202020204" pitchFamily="34" charset="0"/>
              </a:rPr>
              <a:t>Mr</a:t>
            </a:r>
            <a:r>
              <a:rPr lang="en-US" dirty="0">
                <a:latin typeface="Century Gothic" panose="020B0502020202020204" pitchFamily="34" charset="0"/>
              </a:rPr>
              <a:t> Trevor </a:t>
            </a:r>
            <a:r>
              <a:rPr lang="en-US" dirty="0" err="1">
                <a:latin typeface="Century Gothic" panose="020B0502020202020204" pitchFamily="34" charset="0"/>
              </a:rPr>
              <a:t>Rammitlwa</a:t>
            </a:r>
            <a:endParaRPr lang="en-US" dirty="0">
              <a:latin typeface="Century Gothic" panose="020B0502020202020204" pitchFamily="34" charset="0"/>
            </a:endParaRPr>
          </a:p>
          <a:p>
            <a:r>
              <a:rPr lang="en-US" dirty="0">
                <a:latin typeface="Century Gothic" panose="020B0502020202020204" pitchFamily="34" charset="0"/>
              </a:rPr>
              <a:t>			CEO: NEMISA</a:t>
            </a:r>
          </a:p>
          <a:p>
            <a:endParaRPr lang="en-US" dirty="0"/>
          </a:p>
          <a:p>
            <a:r>
              <a:rPr lang="en-US" dirty="0"/>
              <a:t>  </a:t>
            </a:r>
          </a:p>
          <a:p>
            <a:endParaRPr lang="en-US" dirty="0"/>
          </a:p>
          <a:p>
            <a:endParaRPr lang="en-US" dirty="0"/>
          </a:p>
          <a:p>
            <a:endParaRPr lang="en-US" dirty="0"/>
          </a:p>
          <a:p>
            <a:endParaRPr lang="en-US" dirty="0"/>
          </a:p>
          <a:p>
            <a:r>
              <a:rPr lang="en-US" dirty="0"/>
              <a:t> </a:t>
            </a:r>
          </a:p>
        </p:txBody>
      </p:sp>
    </p:spTree>
    <p:extLst>
      <p:ext uri="{BB962C8B-B14F-4D97-AF65-F5344CB8AC3E}">
        <p14:creationId xmlns:p14="http://schemas.microsoft.com/office/powerpoint/2010/main" val="22926928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extLst>
    <p:ext uri="{6950BFC3-D8DA-4A85-94F7-54DA5524770B}">
      <p188:commentRel xmlns:p188="http://schemas.microsoft.com/office/powerpoint/2018/8/main" r:id="rId2"/>
    </p:ext>
  </p:extLs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Rectangle 47">
            <a:extLst>
              <a:ext uri="{FF2B5EF4-FFF2-40B4-BE49-F238E27FC236}">
                <a16:creationId xmlns:a16="http://schemas.microsoft.com/office/drawing/2014/main" id="{678ECA19-2B86-BAA9-01BF-66BEC9B2329D}"/>
              </a:ext>
            </a:extLst>
          </p:cNvPr>
          <p:cNvSpPr/>
          <p:nvPr/>
        </p:nvSpPr>
        <p:spPr>
          <a:xfrm>
            <a:off x="0" y="5907943"/>
            <a:ext cx="12192000" cy="95005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3DDB2EF0-F643-A0CA-E3A0-D821A103CD32}"/>
              </a:ext>
            </a:extLst>
          </p:cNvPr>
          <p:cNvSpPr/>
          <p:nvPr/>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DC322537-77D7-13B1-1D4C-8113761B2C86}"/>
              </a:ext>
            </a:extLst>
          </p:cNvPr>
          <p:cNvSpPr/>
          <p:nvPr/>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23CF6694-B04F-17AE-C642-95CECFC7251E}"/>
              </a:ext>
            </a:extLst>
          </p:cNvPr>
          <p:cNvSpPr/>
          <p:nvPr/>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5037A46A-5B47-EA38-DA2A-BDAC4684E939}"/>
              </a:ext>
            </a:extLst>
          </p:cNvPr>
          <p:cNvSpPr/>
          <p:nvPr/>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CFF4D74-0CF1-12E3-8528-4D739AAD70A0}"/>
              </a:ext>
            </a:extLst>
          </p:cNvPr>
          <p:cNvSpPr/>
          <p:nvPr/>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F5EDD7D8-B18E-6855-BE4A-80284B4BDB63}"/>
              </a:ext>
            </a:extLst>
          </p:cNvPr>
          <p:cNvSpPr/>
          <p:nvPr/>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6835650C-EBBA-3FEF-C274-193E5A2F5FAC}"/>
              </a:ext>
            </a:extLst>
          </p:cNvPr>
          <p:cNvSpPr/>
          <p:nvPr/>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CDA31CF-861F-949C-A5C8-4E28939731EE}"/>
              </a:ext>
            </a:extLst>
          </p:cNvPr>
          <p:cNvSpPr/>
          <p:nvPr/>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4BE95F6-E32B-ABF8-6FBF-25D13F473FC3}"/>
              </a:ext>
            </a:extLst>
          </p:cNvPr>
          <p:cNvSpPr/>
          <p:nvPr/>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E645E6AB-8F0D-DC0F-2881-28A98B35E8FA}"/>
              </a:ext>
            </a:extLst>
          </p:cNvPr>
          <p:cNvSpPr/>
          <p:nvPr/>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57" name="Group 56">
            <a:extLst>
              <a:ext uri="{FF2B5EF4-FFF2-40B4-BE49-F238E27FC236}">
                <a16:creationId xmlns:a16="http://schemas.microsoft.com/office/drawing/2014/main" id="{535F2E5B-D682-BA54-7CCA-FADBBBB5504D}"/>
              </a:ext>
            </a:extLst>
          </p:cNvPr>
          <p:cNvGrpSpPr/>
          <p:nvPr/>
        </p:nvGrpSpPr>
        <p:grpSpPr>
          <a:xfrm>
            <a:off x="4048455" y="6008118"/>
            <a:ext cx="4095090" cy="757555"/>
            <a:chOff x="2685068" y="6008118"/>
            <a:chExt cx="4095090" cy="757555"/>
          </a:xfrm>
        </p:grpSpPr>
        <p:pic>
          <p:nvPicPr>
            <p:cNvPr id="45" name="image2.jpeg">
              <a:extLst>
                <a:ext uri="{FF2B5EF4-FFF2-40B4-BE49-F238E27FC236}">
                  <a16:creationId xmlns:a16="http://schemas.microsoft.com/office/drawing/2014/main" id="{1061618E-D351-4E8C-81E7-8B360C03AC88}"/>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2685068" y="6163059"/>
              <a:ext cx="1261745" cy="447675"/>
            </a:xfrm>
            <a:prstGeom prst="rect">
              <a:avLst/>
            </a:prstGeom>
          </p:spPr>
        </p:pic>
        <p:pic>
          <p:nvPicPr>
            <p:cNvPr id="46" name="Picture 45">
              <a:extLst>
                <a:ext uri="{FF2B5EF4-FFF2-40B4-BE49-F238E27FC236}">
                  <a16:creationId xmlns:a16="http://schemas.microsoft.com/office/drawing/2014/main" id="{FCA7A8F3-04A0-3C8B-F9D8-D7B04CC5B64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98828" y="6131361"/>
              <a:ext cx="481330" cy="579755"/>
            </a:xfrm>
            <a:prstGeom prst="rect">
              <a:avLst/>
            </a:prstGeom>
            <a:noFill/>
          </p:spPr>
        </p:pic>
        <p:pic>
          <p:nvPicPr>
            <p:cNvPr id="47" name="Picture 46">
              <a:extLst>
                <a:ext uri="{FF2B5EF4-FFF2-40B4-BE49-F238E27FC236}">
                  <a16:creationId xmlns:a16="http://schemas.microsoft.com/office/drawing/2014/main" id="{74EE3F06-8381-DADA-3DA3-8B1875E78BC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400000">
              <a:off x="4744043" y="5850638"/>
              <a:ext cx="757555" cy="1072515"/>
            </a:xfrm>
            <a:prstGeom prst="rect">
              <a:avLst/>
            </a:prstGeom>
          </p:spPr>
        </p:pic>
      </p:grpSp>
      <p:sp>
        <p:nvSpPr>
          <p:cNvPr id="55" name="TextBox 54">
            <a:extLst>
              <a:ext uri="{FF2B5EF4-FFF2-40B4-BE49-F238E27FC236}">
                <a16:creationId xmlns:a16="http://schemas.microsoft.com/office/drawing/2014/main" id="{33A4C287-A6DA-5215-AD03-504B72D151FC}"/>
              </a:ext>
            </a:extLst>
          </p:cNvPr>
          <p:cNvSpPr txBox="1"/>
          <p:nvPr/>
        </p:nvSpPr>
        <p:spPr>
          <a:xfrm>
            <a:off x="280389" y="2686415"/>
            <a:ext cx="11631222" cy="1015663"/>
          </a:xfrm>
          <a:prstGeom prst="rect">
            <a:avLst/>
          </a:prstGeom>
          <a:noFill/>
        </p:spPr>
        <p:txBody>
          <a:bodyPr wrap="square" rtlCol="0">
            <a:spAutoFit/>
          </a:bodyPr>
          <a:lstStyle/>
          <a:p>
            <a:pPr algn="ctr"/>
            <a:r>
              <a:rPr lang="en-GB" sz="6000" b="1" spc="350" dirty="0">
                <a:solidFill>
                  <a:schemeClr val="bg1"/>
                </a:solidFill>
                <a:latin typeface="Century Gothic" panose="020B0502020202020204" pitchFamily="34" charset="0"/>
              </a:rPr>
              <a:t>THANK YOU</a:t>
            </a:r>
            <a:endParaRPr lang="en-GB" sz="6000" b="1" spc="350" dirty="0">
              <a:solidFill>
                <a:srgbClr val="FF8A3C"/>
              </a:solidFill>
              <a:latin typeface="Century Gothic" panose="020B0502020202020204" pitchFamily="34" charset="0"/>
            </a:endParaRPr>
          </a:p>
        </p:txBody>
      </p:sp>
      <p:pic>
        <p:nvPicPr>
          <p:cNvPr id="2" name="Picture 1">
            <a:extLst>
              <a:ext uri="{FF2B5EF4-FFF2-40B4-BE49-F238E27FC236}">
                <a16:creationId xmlns:a16="http://schemas.microsoft.com/office/drawing/2014/main" id="{4FB72195-AD85-D761-49D9-CDF9B5FCCBF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32374" y="6214582"/>
            <a:ext cx="1313423" cy="290390"/>
          </a:xfrm>
          <a:prstGeom prst="rect">
            <a:avLst/>
          </a:prstGeom>
          <a:noFill/>
          <a:ln>
            <a:noFill/>
          </a:ln>
        </p:spPr>
      </p:pic>
    </p:spTree>
    <p:extLst>
      <p:ext uri="{BB962C8B-B14F-4D97-AF65-F5344CB8AC3E}">
        <p14:creationId xmlns:p14="http://schemas.microsoft.com/office/powerpoint/2010/main" val="136963785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90085FD5-3984-1B34-54CF-32204757A5A7}"/>
              </a:ext>
            </a:extLst>
          </p:cNvPr>
          <p:cNvSpPr txBox="1"/>
          <p:nvPr/>
        </p:nvSpPr>
        <p:spPr>
          <a:xfrm>
            <a:off x="826408" y="808166"/>
            <a:ext cx="2823975" cy="757130"/>
          </a:xfrm>
          <a:custGeom>
            <a:avLst/>
            <a:gdLst>
              <a:gd name="connsiteX0" fmla="*/ 0 w 2823975"/>
              <a:gd name="connsiteY0" fmla="*/ 0 h 757130"/>
              <a:gd name="connsiteX1" fmla="*/ 2823975 w 2823975"/>
              <a:gd name="connsiteY1" fmla="*/ 0 h 757130"/>
              <a:gd name="connsiteX2" fmla="*/ 2823975 w 2823975"/>
              <a:gd name="connsiteY2" fmla="*/ 757130 h 757130"/>
              <a:gd name="connsiteX3" fmla="*/ 0 w 2823975"/>
              <a:gd name="connsiteY3" fmla="*/ 757130 h 757130"/>
              <a:gd name="connsiteX4" fmla="*/ 0 w 2823975"/>
              <a:gd name="connsiteY4" fmla="*/ 0 h 7571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3975" h="757130" extrusionOk="0">
                <a:moveTo>
                  <a:pt x="0" y="0"/>
                </a:moveTo>
                <a:cubicBezTo>
                  <a:pt x="1289451" y="-142092"/>
                  <a:pt x="1443837" y="-45510"/>
                  <a:pt x="2823975" y="0"/>
                </a:cubicBezTo>
                <a:cubicBezTo>
                  <a:pt x="2817743" y="147757"/>
                  <a:pt x="2874076" y="403385"/>
                  <a:pt x="2823975" y="757130"/>
                </a:cubicBezTo>
                <a:cubicBezTo>
                  <a:pt x="1705495" y="740938"/>
                  <a:pt x="1262022" y="749610"/>
                  <a:pt x="0" y="757130"/>
                </a:cubicBezTo>
                <a:cubicBezTo>
                  <a:pt x="9916" y="528210"/>
                  <a:pt x="-3453" y="313737"/>
                  <a:pt x="0" y="0"/>
                </a:cubicBezTo>
                <a:close/>
              </a:path>
            </a:pathLst>
          </a:custGeom>
          <a:noFill/>
          <a:ln w="38100">
            <a:solidFill>
              <a:srgbClr val="0070C0"/>
            </a:solidFill>
            <a:extLst>
              <a:ext uri="{C807C97D-BFC1-408E-A445-0C87EB9F89A2}">
                <ask:lineSketchStyleProps xmlns:ask="http://schemas.microsoft.com/office/drawing/2018/sketchyshapes" sd="4266498984">
                  <a:custGeom>
                    <a:avLst/>
                    <a:gdLst>
                      <a:gd name="connsiteX0" fmla="*/ 0 w 2823975"/>
                      <a:gd name="connsiteY0" fmla="*/ 0 h 757130"/>
                      <a:gd name="connsiteX1" fmla="*/ 2823975 w 2823975"/>
                      <a:gd name="connsiteY1" fmla="*/ 0 h 757130"/>
                      <a:gd name="connsiteX2" fmla="*/ 2823975 w 2823975"/>
                      <a:gd name="connsiteY2" fmla="*/ 757130 h 757130"/>
                      <a:gd name="connsiteX3" fmla="*/ 0 w 2823975"/>
                      <a:gd name="connsiteY3" fmla="*/ 757130 h 757130"/>
                      <a:gd name="connsiteX4" fmla="*/ 0 w 2823975"/>
                      <a:gd name="connsiteY4" fmla="*/ 0 h 75713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23975" h="757130" extrusionOk="0">
                        <a:moveTo>
                          <a:pt x="0" y="0"/>
                        </a:moveTo>
                        <a:cubicBezTo>
                          <a:pt x="1285461" y="-112079"/>
                          <a:pt x="1428535" y="-57836"/>
                          <a:pt x="2823975" y="0"/>
                        </a:cubicBezTo>
                        <a:cubicBezTo>
                          <a:pt x="2829210" y="152093"/>
                          <a:pt x="2867920" y="424969"/>
                          <a:pt x="2823975" y="757130"/>
                        </a:cubicBezTo>
                        <a:cubicBezTo>
                          <a:pt x="1655158" y="774209"/>
                          <a:pt x="1264431" y="743471"/>
                          <a:pt x="0" y="757130"/>
                        </a:cubicBezTo>
                        <a:cubicBezTo>
                          <a:pt x="15786" y="508933"/>
                          <a:pt x="-19832" y="328144"/>
                          <a:pt x="0" y="0"/>
                        </a:cubicBezTo>
                        <a:close/>
                      </a:path>
                    </a:pathLst>
                  </a:custGeom>
                  <ask:type>
                    <ask:lineSketchCurved/>
                  </ask:type>
                </ask:lineSketchStyleProps>
              </a:ext>
            </a:extLst>
          </a:ln>
        </p:spPr>
        <p:txBody>
          <a:bodyPr wrap="square" lIns="180000" rtlCol="0" anchor="ctr" anchorCtr="0">
            <a:spAutoFit/>
          </a:bodyPr>
          <a:lstStyle/>
          <a:p>
            <a:pPr>
              <a:lnSpc>
                <a:spcPct val="90000"/>
              </a:lnSpc>
            </a:pPr>
            <a:r>
              <a:rPr lang="en-US" sz="4800" spc="-150" dirty="0">
                <a:solidFill>
                  <a:schemeClr val="tx1">
                    <a:lumMod val="85000"/>
                    <a:lumOff val="15000"/>
                  </a:schemeClr>
                </a:solidFill>
                <a:latin typeface="Century Gothic" panose="020B0502020202020204" pitchFamily="34" charset="0"/>
              </a:rPr>
              <a:t>Agenda</a:t>
            </a:r>
          </a:p>
        </p:txBody>
      </p:sp>
      <p:sp>
        <p:nvSpPr>
          <p:cNvPr id="14" name="TextBox 13">
            <a:extLst>
              <a:ext uri="{FF2B5EF4-FFF2-40B4-BE49-F238E27FC236}">
                <a16:creationId xmlns:a16="http://schemas.microsoft.com/office/drawing/2014/main" id="{6B73914E-A685-141E-82FB-A7CA1558A009}"/>
              </a:ext>
            </a:extLst>
          </p:cNvPr>
          <p:cNvSpPr txBox="1"/>
          <p:nvPr/>
        </p:nvSpPr>
        <p:spPr>
          <a:xfrm>
            <a:off x="1028700" y="2202652"/>
            <a:ext cx="10134600" cy="2923044"/>
          </a:xfrm>
          <a:prstGeom prst="rect">
            <a:avLst/>
          </a:prstGeom>
          <a:noFill/>
        </p:spPr>
        <p:txBody>
          <a:bodyPr wrap="square" rtlCol="0">
            <a:spAutoFit/>
          </a:bodyPr>
          <a:lstStyle/>
          <a:p>
            <a:pPr marL="342900" indent="-342900" algn="just">
              <a:lnSpc>
                <a:spcPct val="115000"/>
              </a:lnSpc>
              <a:spcBef>
                <a:spcPts val="600"/>
              </a:spcBef>
              <a:buFont typeface="Arial" panose="020B0604020202020204" pitchFamily="34" charset="0"/>
              <a:buChar char="•"/>
            </a:pPr>
            <a:r>
              <a:rPr lang="en-GB" sz="2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Digital Skills Framework – </a:t>
            </a:r>
            <a:r>
              <a:rPr lang="en-GB" sz="2000" dirty="0" err="1">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DSFOne</a:t>
            </a:r>
            <a:r>
              <a:rPr lang="en-GB" sz="2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 </a:t>
            </a:r>
          </a:p>
          <a:p>
            <a:pPr marL="342900" indent="-342900" algn="just">
              <a:lnSpc>
                <a:spcPct val="115000"/>
              </a:lnSpc>
              <a:spcBef>
                <a:spcPts val="600"/>
              </a:spcBef>
              <a:buFont typeface="Arial" panose="020B0604020202020204" pitchFamily="34" charset="0"/>
              <a:buChar char="•"/>
            </a:pPr>
            <a:endParaRPr lang="en-GB" sz="2000" dirty="0">
              <a:solidFill>
                <a:srgbClr val="000000"/>
              </a:solidFill>
              <a:latin typeface="Century Gothic" panose="020B0502020202020204" pitchFamily="34" charset="0"/>
              <a:ea typeface="Times New Roman" panose="02020603050405020304" pitchFamily="18" charset="0"/>
              <a:cs typeface="Times New Roman" panose="02020603050405020304" pitchFamily="18" charset="0"/>
            </a:endParaRPr>
          </a:p>
          <a:p>
            <a:pPr marL="342900" indent="-342900" algn="just">
              <a:lnSpc>
                <a:spcPct val="115000"/>
              </a:lnSpc>
              <a:spcBef>
                <a:spcPts val="600"/>
              </a:spcBef>
              <a:buFont typeface="Arial" panose="020B0604020202020204" pitchFamily="34" charset="0"/>
              <a:buChar char="•"/>
            </a:pPr>
            <a:r>
              <a:rPr lang="en-GB" sz="2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rPr>
              <a:t>Consultative research project: Shared understanding of “digital skills” </a:t>
            </a:r>
          </a:p>
          <a:p>
            <a:pPr marL="342900" indent="-342900" algn="just">
              <a:lnSpc>
                <a:spcPct val="115000"/>
              </a:lnSpc>
              <a:spcBef>
                <a:spcPts val="600"/>
              </a:spcBef>
              <a:buFont typeface="Arial" panose="020B0604020202020204" pitchFamily="34" charset="0"/>
              <a:buChar char="•"/>
            </a:pPr>
            <a:endParaRPr lang="en-GB" sz="2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indent="-342900" algn="just">
              <a:lnSpc>
                <a:spcPct val="115000"/>
              </a:lnSpc>
              <a:spcBef>
                <a:spcPts val="600"/>
              </a:spcBef>
              <a:buFont typeface="Arial" panose="020B0604020202020204" pitchFamily="34" charset="0"/>
              <a:buChar char="•"/>
            </a:pPr>
            <a:r>
              <a:rPr lang="en-GB" sz="2000" dirty="0">
                <a:solidFill>
                  <a:srgbClr val="000000"/>
                </a:solidFill>
                <a:latin typeface="Century Gothic" panose="020B0502020202020204" pitchFamily="34" charset="0"/>
                <a:ea typeface="Times New Roman" panose="02020603050405020304" pitchFamily="18" charset="0"/>
                <a:cs typeface="Times New Roman" panose="02020603050405020304" pitchFamily="18" charset="0"/>
              </a:rPr>
              <a:t>Round Table discussion: Stakeholder perspectives on potential value and application </a:t>
            </a:r>
            <a:endParaRPr lang="en-GB" sz="2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a:p>
            <a:pPr marL="342900" indent="-342900" algn="just">
              <a:lnSpc>
                <a:spcPct val="115000"/>
              </a:lnSpc>
              <a:spcBef>
                <a:spcPts val="600"/>
              </a:spcBef>
              <a:buFont typeface="Arial" panose="020B0604020202020204" pitchFamily="34" charset="0"/>
              <a:buChar char="•"/>
            </a:pPr>
            <a:endParaRPr lang="en-GB" sz="2000" dirty="0">
              <a:solidFill>
                <a:srgbClr val="000000"/>
              </a:solidFill>
              <a:effectLst/>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4" name="TextBox 3">
            <a:extLst>
              <a:ext uri="{FF2B5EF4-FFF2-40B4-BE49-F238E27FC236}">
                <a16:creationId xmlns:a16="http://schemas.microsoft.com/office/drawing/2014/main" id="{163295EF-AE65-56E5-10BB-401FDE5C844B}"/>
              </a:ext>
            </a:extLst>
          </p:cNvPr>
          <p:cNvSpPr txBox="1"/>
          <p:nvPr/>
        </p:nvSpPr>
        <p:spPr>
          <a:xfrm flipH="1">
            <a:off x="102960" y="6142329"/>
            <a:ext cx="723448" cy="369332"/>
          </a:xfrm>
          <a:prstGeom prst="rect">
            <a:avLst/>
          </a:prstGeom>
          <a:noFill/>
        </p:spPr>
        <p:txBody>
          <a:bodyPr wrap="square" rtlCol="0">
            <a:spAutoFit/>
          </a:bodyPr>
          <a:lstStyle/>
          <a:p>
            <a:pPr algn="r"/>
            <a:fld id="{260E2A6B-A809-4840-BF14-8648BC0BDF87}" type="slidenum">
              <a:rPr lang="id-ID" sz="1800" i="0" smtClean="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rPr>
              <a:pPr algn="r"/>
              <a:t>2</a:t>
            </a:fld>
            <a:endParaRPr lang="id-ID" sz="2000" i="0" dirty="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endParaRPr>
          </a:p>
        </p:txBody>
      </p:sp>
    </p:spTree>
    <p:extLst>
      <p:ext uri="{BB962C8B-B14F-4D97-AF65-F5344CB8AC3E}">
        <p14:creationId xmlns:p14="http://schemas.microsoft.com/office/powerpoint/2010/main" val="216281297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Picture Placeholder 1">
            <a:extLst>
              <a:ext uri="{FF2B5EF4-FFF2-40B4-BE49-F238E27FC236}">
                <a16:creationId xmlns:a16="http://schemas.microsoft.com/office/drawing/2014/main" id="{C8F570BA-3C2A-4D63-C81F-E8E0200D29B4}"/>
              </a:ext>
            </a:extLst>
          </p:cNvPr>
          <p:cNvSpPr txBox="1">
            <a:spLocks/>
          </p:cNvSpPr>
          <p:nvPr/>
        </p:nvSpPr>
        <p:spPr>
          <a:xfrm>
            <a:off x="791095" y="4655190"/>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txBody>
          <a:bodyPr/>
          <a:lstStyle/>
          <a:p>
            <a:endParaRPr lang="en-GB" dirty="0">
              <a:solidFill>
                <a:schemeClr val="tx1">
                  <a:lumMod val="85000"/>
                  <a:lumOff val="15000"/>
                </a:schemeClr>
              </a:solidFill>
            </a:endParaRPr>
          </a:p>
        </p:txBody>
      </p:sp>
      <p:sp>
        <p:nvSpPr>
          <p:cNvPr id="8" name="TextBox 7">
            <a:extLst>
              <a:ext uri="{FF2B5EF4-FFF2-40B4-BE49-F238E27FC236}">
                <a16:creationId xmlns:a16="http://schemas.microsoft.com/office/drawing/2014/main" id="{174D5EBE-E3DD-F11C-7AE3-E570FA4E16EF}"/>
              </a:ext>
            </a:extLst>
          </p:cNvPr>
          <p:cNvSpPr txBox="1"/>
          <p:nvPr/>
        </p:nvSpPr>
        <p:spPr>
          <a:xfrm>
            <a:off x="729457" y="4958598"/>
            <a:ext cx="1160980" cy="461665"/>
          </a:xfrm>
          <a:prstGeom prst="rect">
            <a:avLst/>
          </a:prstGeom>
          <a:noFill/>
        </p:spPr>
        <p:txBody>
          <a:bodyPr wrap="square" rtlCol="0">
            <a:spAutoFit/>
          </a:bodyPr>
          <a:lstStyle/>
          <a:p>
            <a:pPr algn="ctr"/>
            <a:r>
              <a:rPr lang="en-GB" sz="1200" dirty="0">
                <a:solidFill>
                  <a:schemeClr val="tx1">
                    <a:lumMod val="85000"/>
                    <a:lumOff val="15000"/>
                  </a:schemeClr>
                </a:solidFill>
                <a:latin typeface="Century Gothic" panose="020B0502020202020204" pitchFamily="34" charset="0"/>
              </a:rPr>
              <a:t>Digital Foundations</a:t>
            </a:r>
          </a:p>
        </p:txBody>
      </p:sp>
      <p:sp>
        <p:nvSpPr>
          <p:cNvPr id="19" name="Picture Placeholder 1">
            <a:extLst>
              <a:ext uri="{FF2B5EF4-FFF2-40B4-BE49-F238E27FC236}">
                <a16:creationId xmlns:a16="http://schemas.microsoft.com/office/drawing/2014/main" id="{563ED02B-0A89-41AF-A89A-C38D7B7263FC}"/>
              </a:ext>
            </a:extLst>
          </p:cNvPr>
          <p:cNvSpPr txBox="1">
            <a:spLocks/>
          </p:cNvSpPr>
          <p:nvPr/>
        </p:nvSpPr>
        <p:spPr>
          <a:xfrm>
            <a:off x="2051484" y="4136338"/>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0" name="Picture Placeholder 1">
            <a:extLst>
              <a:ext uri="{FF2B5EF4-FFF2-40B4-BE49-F238E27FC236}">
                <a16:creationId xmlns:a16="http://schemas.microsoft.com/office/drawing/2014/main" id="{484B8462-7CB7-8807-D605-9FE3490C1E2B}"/>
              </a:ext>
            </a:extLst>
          </p:cNvPr>
          <p:cNvSpPr txBox="1">
            <a:spLocks/>
          </p:cNvSpPr>
          <p:nvPr/>
        </p:nvSpPr>
        <p:spPr>
          <a:xfrm>
            <a:off x="3326289" y="3617486"/>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1" name="Picture Placeholder 1">
            <a:extLst>
              <a:ext uri="{FF2B5EF4-FFF2-40B4-BE49-F238E27FC236}">
                <a16:creationId xmlns:a16="http://schemas.microsoft.com/office/drawing/2014/main" id="{5FE71234-1550-AAF6-2161-7365A86AAC58}"/>
              </a:ext>
            </a:extLst>
          </p:cNvPr>
          <p:cNvSpPr txBox="1">
            <a:spLocks/>
          </p:cNvSpPr>
          <p:nvPr/>
        </p:nvSpPr>
        <p:spPr>
          <a:xfrm>
            <a:off x="4601094" y="3098634"/>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2" name="Picture Placeholder 1">
            <a:extLst>
              <a:ext uri="{FF2B5EF4-FFF2-40B4-BE49-F238E27FC236}">
                <a16:creationId xmlns:a16="http://schemas.microsoft.com/office/drawing/2014/main" id="{9F0887BF-A9D5-EAA4-252A-03E3BCF8A476}"/>
              </a:ext>
            </a:extLst>
          </p:cNvPr>
          <p:cNvSpPr txBox="1">
            <a:spLocks/>
          </p:cNvSpPr>
          <p:nvPr/>
        </p:nvSpPr>
        <p:spPr>
          <a:xfrm>
            <a:off x="5875899" y="2579781"/>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3" name="Picture Placeholder 1">
            <a:extLst>
              <a:ext uri="{FF2B5EF4-FFF2-40B4-BE49-F238E27FC236}">
                <a16:creationId xmlns:a16="http://schemas.microsoft.com/office/drawing/2014/main" id="{EA93C722-D474-0FAA-37CF-923F40F345E7}"/>
              </a:ext>
            </a:extLst>
          </p:cNvPr>
          <p:cNvSpPr txBox="1">
            <a:spLocks/>
          </p:cNvSpPr>
          <p:nvPr/>
        </p:nvSpPr>
        <p:spPr>
          <a:xfrm>
            <a:off x="7150704" y="2060928"/>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4" name="Picture Placeholder 1">
            <a:extLst>
              <a:ext uri="{FF2B5EF4-FFF2-40B4-BE49-F238E27FC236}">
                <a16:creationId xmlns:a16="http://schemas.microsoft.com/office/drawing/2014/main" id="{CE6A8D81-3D77-CD62-D954-CB2528251F65}"/>
              </a:ext>
            </a:extLst>
          </p:cNvPr>
          <p:cNvSpPr txBox="1">
            <a:spLocks/>
          </p:cNvSpPr>
          <p:nvPr/>
        </p:nvSpPr>
        <p:spPr>
          <a:xfrm>
            <a:off x="8425509" y="1542075"/>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5" name="Picture Placeholder 1">
            <a:extLst>
              <a:ext uri="{FF2B5EF4-FFF2-40B4-BE49-F238E27FC236}">
                <a16:creationId xmlns:a16="http://schemas.microsoft.com/office/drawing/2014/main" id="{D41E9864-38C2-E7FD-6507-6B80A42ED4B3}"/>
              </a:ext>
            </a:extLst>
          </p:cNvPr>
          <p:cNvSpPr txBox="1">
            <a:spLocks/>
          </p:cNvSpPr>
          <p:nvPr/>
        </p:nvSpPr>
        <p:spPr>
          <a:xfrm>
            <a:off x="9700317" y="930235"/>
            <a:ext cx="1037705" cy="1037705"/>
          </a:xfrm>
          <a:custGeom>
            <a:avLst/>
            <a:gdLst>
              <a:gd name="connsiteX0" fmla="*/ 1086359 w 2172718"/>
              <a:gd name="connsiteY0" fmla="*/ 0 h 2172718"/>
              <a:gd name="connsiteX1" fmla="*/ 2172718 w 2172718"/>
              <a:gd name="connsiteY1" fmla="*/ 1086359 h 2172718"/>
              <a:gd name="connsiteX2" fmla="*/ 1086359 w 2172718"/>
              <a:gd name="connsiteY2" fmla="*/ 2172718 h 2172718"/>
              <a:gd name="connsiteX3" fmla="*/ 0 w 2172718"/>
              <a:gd name="connsiteY3" fmla="*/ 1086359 h 2172718"/>
              <a:gd name="connsiteX4" fmla="*/ 1086359 w 2172718"/>
              <a:gd name="connsiteY4" fmla="*/ 0 h 21727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72718" h="2172718">
                <a:moveTo>
                  <a:pt x="1086359" y="0"/>
                </a:moveTo>
                <a:cubicBezTo>
                  <a:pt x="1686339" y="0"/>
                  <a:pt x="2172718" y="486379"/>
                  <a:pt x="2172718" y="1086359"/>
                </a:cubicBezTo>
                <a:cubicBezTo>
                  <a:pt x="2172718" y="1686339"/>
                  <a:pt x="1686339" y="2172718"/>
                  <a:pt x="1086359" y="2172718"/>
                </a:cubicBezTo>
                <a:cubicBezTo>
                  <a:pt x="486379" y="2172718"/>
                  <a:pt x="0" y="1686339"/>
                  <a:pt x="0" y="1086359"/>
                </a:cubicBezTo>
                <a:cubicBezTo>
                  <a:pt x="0" y="486379"/>
                  <a:pt x="486379" y="0"/>
                  <a:pt x="1086359" y="0"/>
                </a:cubicBezTo>
                <a:close/>
              </a:path>
            </a:pathLst>
          </a:custGeom>
          <a:solidFill>
            <a:srgbClr val="FFC000"/>
          </a:solidFill>
          <a:ln w="44450">
            <a:noFill/>
          </a:ln>
          <a:effectLst>
            <a:outerShdw blurRad="50800" dist="38100" dir="8100000" algn="tr" rotWithShape="0">
              <a:prstClr val="black">
                <a:alpha val="40000"/>
              </a:prstClr>
            </a:outerShdw>
          </a:effectLst>
        </p:spPr>
      </p:sp>
      <p:sp>
        <p:nvSpPr>
          <p:cNvPr id="26" name="TextBox 25">
            <a:extLst>
              <a:ext uri="{FF2B5EF4-FFF2-40B4-BE49-F238E27FC236}">
                <a16:creationId xmlns:a16="http://schemas.microsoft.com/office/drawing/2014/main" id="{EF85D938-B69F-240E-E316-3E1E08BD5FB1}"/>
              </a:ext>
            </a:extLst>
          </p:cNvPr>
          <p:cNvSpPr txBox="1"/>
          <p:nvPr/>
        </p:nvSpPr>
        <p:spPr>
          <a:xfrm>
            <a:off x="1989846" y="4439746"/>
            <a:ext cx="1160980" cy="646331"/>
          </a:xfrm>
          <a:prstGeom prst="rect">
            <a:avLst/>
          </a:prstGeom>
          <a:noFill/>
        </p:spPr>
        <p:txBody>
          <a:bodyPr wrap="square" rtlCol="0">
            <a:spAutoFit/>
          </a:bodyPr>
          <a:lstStyle/>
          <a:p>
            <a:pPr algn="ctr"/>
            <a:r>
              <a:rPr lang="en-GB" sz="1200" dirty="0">
                <a:solidFill>
                  <a:schemeClr val="tx1">
                    <a:lumMod val="85000"/>
                    <a:lumOff val="15000"/>
                  </a:schemeClr>
                </a:solidFill>
                <a:latin typeface="Century Gothic" panose="020B0502020202020204" pitchFamily="34" charset="0"/>
              </a:rPr>
              <a:t>Digital Futures &amp; Mastery</a:t>
            </a:r>
          </a:p>
        </p:txBody>
      </p:sp>
      <p:sp>
        <p:nvSpPr>
          <p:cNvPr id="27" name="TextBox 26">
            <a:extLst>
              <a:ext uri="{FF2B5EF4-FFF2-40B4-BE49-F238E27FC236}">
                <a16:creationId xmlns:a16="http://schemas.microsoft.com/office/drawing/2014/main" id="{4B1C5A58-5A6E-B87D-DF65-C4F89C64AF50}"/>
              </a:ext>
            </a:extLst>
          </p:cNvPr>
          <p:cNvSpPr txBox="1"/>
          <p:nvPr/>
        </p:nvSpPr>
        <p:spPr>
          <a:xfrm>
            <a:off x="3264651" y="3920894"/>
            <a:ext cx="1160980" cy="461665"/>
          </a:xfrm>
          <a:prstGeom prst="rect">
            <a:avLst/>
          </a:prstGeom>
          <a:noFill/>
        </p:spPr>
        <p:txBody>
          <a:bodyPr wrap="square" rtlCol="0">
            <a:spAutoFit/>
          </a:bodyPr>
          <a:lstStyle/>
          <a:p>
            <a:pPr algn="ctr"/>
            <a:r>
              <a:rPr lang="en-GB" sz="1200" dirty="0">
                <a:solidFill>
                  <a:schemeClr val="tx1">
                    <a:lumMod val="85000"/>
                    <a:lumOff val="15000"/>
                  </a:schemeClr>
                </a:solidFill>
                <a:latin typeface="Century Gothic" panose="020B0502020202020204" pitchFamily="34" charset="0"/>
              </a:rPr>
              <a:t>Skills for Industry 4.0</a:t>
            </a:r>
          </a:p>
        </p:txBody>
      </p:sp>
      <p:sp>
        <p:nvSpPr>
          <p:cNvPr id="28" name="TextBox 27">
            <a:extLst>
              <a:ext uri="{FF2B5EF4-FFF2-40B4-BE49-F238E27FC236}">
                <a16:creationId xmlns:a16="http://schemas.microsoft.com/office/drawing/2014/main" id="{89D716BC-F07A-35E8-CD35-027148E7EA5C}"/>
              </a:ext>
            </a:extLst>
          </p:cNvPr>
          <p:cNvSpPr txBox="1"/>
          <p:nvPr/>
        </p:nvSpPr>
        <p:spPr>
          <a:xfrm>
            <a:off x="4525040" y="3401910"/>
            <a:ext cx="1160980" cy="461665"/>
          </a:xfrm>
          <a:prstGeom prst="rect">
            <a:avLst/>
          </a:prstGeom>
          <a:noFill/>
        </p:spPr>
        <p:txBody>
          <a:bodyPr wrap="square" rtlCol="0">
            <a:spAutoFit/>
          </a:bodyPr>
          <a:lstStyle/>
          <a:p>
            <a:pPr algn="ctr"/>
            <a:r>
              <a:rPr lang="en-GB" sz="1200" dirty="0">
                <a:solidFill>
                  <a:schemeClr val="tx1">
                    <a:lumMod val="85000"/>
                    <a:lumOff val="15000"/>
                  </a:schemeClr>
                </a:solidFill>
                <a:latin typeface="Century Gothic" panose="020B0502020202020204" pitchFamily="34" charset="0"/>
              </a:rPr>
              <a:t>Creating Society 4.0</a:t>
            </a:r>
          </a:p>
        </p:txBody>
      </p:sp>
      <p:sp>
        <p:nvSpPr>
          <p:cNvPr id="29" name="TextBox 28">
            <a:extLst>
              <a:ext uri="{FF2B5EF4-FFF2-40B4-BE49-F238E27FC236}">
                <a16:creationId xmlns:a16="http://schemas.microsoft.com/office/drawing/2014/main" id="{F1EB95A7-7972-018C-A130-158F87065A52}"/>
              </a:ext>
            </a:extLst>
          </p:cNvPr>
          <p:cNvSpPr txBox="1"/>
          <p:nvPr/>
        </p:nvSpPr>
        <p:spPr>
          <a:xfrm>
            <a:off x="5814261" y="2792961"/>
            <a:ext cx="1160980" cy="646331"/>
          </a:xfrm>
          <a:prstGeom prst="rect">
            <a:avLst/>
          </a:prstGeom>
          <a:noFill/>
        </p:spPr>
        <p:txBody>
          <a:bodyPr wrap="square" rtlCol="0">
            <a:spAutoFit/>
          </a:bodyPr>
          <a:lstStyle/>
          <a:p>
            <a:pPr algn="ctr"/>
            <a:r>
              <a:rPr lang="en-GB" sz="1200" dirty="0">
                <a:solidFill>
                  <a:schemeClr val="tx1">
                    <a:lumMod val="85000"/>
                    <a:lumOff val="15000"/>
                  </a:schemeClr>
                </a:solidFill>
                <a:latin typeface="Century Gothic" panose="020B0502020202020204" pitchFamily="34" charset="0"/>
              </a:rPr>
              <a:t>Building Digital Skills Awareness</a:t>
            </a:r>
          </a:p>
        </p:txBody>
      </p:sp>
      <p:sp>
        <p:nvSpPr>
          <p:cNvPr id="30" name="TextBox 29">
            <a:extLst>
              <a:ext uri="{FF2B5EF4-FFF2-40B4-BE49-F238E27FC236}">
                <a16:creationId xmlns:a16="http://schemas.microsoft.com/office/drawing/2014/main" id="{0D88722E-B8C4-97EB-F6D4-F81B2EF6D896}"/>
              </a:ext>
            </a:extLst>
          </p:cNvPr>
          <p:cNvSpPr txBox="1"/>
          <p:nvPr/>
        </p:nvSpPr>
        <p:spPr>
          <a:xfrm>
            <a:off x="7089066" y="2274109"/>
            <a:ext cx="1160980" cy="646331"/>
          </a:xfrm>
          <a:prstGeom prst="rect">
            <a:avLst/>
          </a:prstGeom>
          <a:noFill/>
        </p:spPr>
        <p:txBody>
          <a:bodyPr wrap="square" rtlCol="0">
            <a:spAutoFit/>
          </a:bodyPr>
          <a:lstStyle/>
          <a:p>
            <a:pPr algn="ctr"/>
            <a:r>
              <a:rPr lang="en-GB" sz="1200" dirty="0">
                <a:solidFill>
                  <a:schemeClr val="tx1">
                    <a:lumMod val="85000"/>
                    <a:lumOff val="15000"/>
                  </a:schemeClr>
                </a:solidFill>
                <a:latin typeface="Century Gothic" panose="020B0502020202020204" pitchFamily="34" charset="0"/>
              </a:rPr>
              <a:t>Research &amp; Monitoring Digital Skills</a:t>
            </a:r>
          </a:p>
        </p:txBody>
      </p:sp>
      <p:sp>
        <p:nvSpPr>
          <p:cNvPr id="31" name="TextBox 30">
            <a:extLst>
              <a:ext uri="{FF2B5EF4-FFF2-40B4-BE49-F238E27FC236}">
                <a16:creationId xmlns:a16="http://schemas.microsoft.com/office/drawing/2014/main" id="{A2DB4797-2774-6833-A0CA-0E1826DC7EDB}"/>
              </a:ext>
            </a:extLst>
          </p:cNvPr>
          <p:cNvSpPr txBox="1"/>
          <p:nvPr/>
        </p:nvSpPr>
        <p:spPr>
          <a:xfrm>
            <a:off x="8363871" y="1760845"/>
            <a:ext cx="1160980" cy="646331"/>
          </a:xfrm>
          <a:prstGeom prst="rect">
            <a:avLst/>
          </a:prstGeom>
          <a:noFill/>
        </p:spPr>
        <p:txBody>
          <a:bodyPr wrap="square" lIns="0" rIns="0" rtlCol="0">
            <a:spAutoFit/>
          </a:bodyPr>
          <a:lstStyle/>
          <a:p>
            <a:pPr algn="ctr"/>
            <a:r>
              <a:rPr lang="en-GB" sz="1200" dirty="0">
                <a:solidFill>
                  <a:schemeClr val="tx1">
                    <a:lumMod val="85000"/>
                    <a:lumOff val="15000"/>
                  </a:schemeClr>
                </a:solidFill>
                <a:latin typeface="Century Gothic" panose="020B0502020202020204" pitchFamily="34" charset="0"/>
              </a:rPr>
              <a:t>Co-ordination Across Government</a:t>
            </a:r>
          </a:p>
        </p:txBody>
      </p:sp>
      <p:sp>
        <p:nvSpPr>
          <p:cNvPr id="32" name="TextBox 31">
            <a:extLst>
              <a:ext uri="{FF2B5EF4-FFF2-40B4-BE49-F238E27FC236}">
                <a16:creationId xmlns:a16="http://schemas.microsoft.com/office/drawing/2014/main" id="{544162DE-81B7-E7BA-B9A4-00F9CA108A5F}"/>
              </a:ext>
            </a:extLst>
          </p:cNvPr>
          <p:cNvSpPr txBox="1"/>
          <p:nvPr/>
        </p:nvSpPr>
        <p:spPr>
          <a:xfrm>
            <a:off x="9637779" y="1233643"/>
            <a:ext cx="1160980" cy="461665"/>
          </a:xfrm>
          <a:prstGeom prst="rect">
            <a:avLst/>
          </a:prstGeom>
          <a:noFill/>
        </p:spPr>
        <p:txBody>
          <a:bodyPr wrap="square" lIns="0" rIns="0" rtlCol="0">
            <a:spAutoFit/>
          </a:bodyPr>
          <a:lstStyle/>
          <a:p>
            <a:pPr algn="ctr"/>
            <a:r>
              <a:rPr lang="en-GB" sz="1200" dirty="0">
                <a:solidFill>
                  <a:schemeClr val="tx1">
                    <a:lumMod val="85000"/>
                    <a:lumOff val="15000"/>
                  </a:schemeClr>
                </a:solidFill>
                <a:latin typeface="Century Gothic" panose="020B0502020202020204" pitchFamily="34" charset="0"/>
              </a:rPr>
              <a:t>Funding for Digital Skills</a:t>
            </a:r>
          </a:p>
        </p:txBody>
      </p:sp>
      <p:sp>
        <p:nvSpPr>
          <p:cNvPr id="33" name="Rectangle 32">
            <a:extLst>
              <a:ext uri="{FF2B5EF4-FFF2-40B4-BE49-F238E27FC236}">
                <a16:creationId xmlns:a16="http://schemas.microsoft.com/office/drawing/2014/main" id="{6084E24C-877D-A365-C70C-8FDD32AAF194}"/>
              </a:ext>
            </a:extLst>
          </p:cNvPr>
          <p:cNvSpPr/>
          <p:nvPr/>
        </p:nvSpPr>
        <p:spPr>
          <a:xfrm>
            <a:off x="7299045" y="4184258"/>
            <a:ext cx="4392000" cy="2125152"/>
          </a:xfrm>
          <a:custGeom>
            <a:avLst/>
            <a:gdLst>
              <a:gd name="connsiteX0" fmla="*/ 0 w 4392000"/>
              <a:gd name="connsiteY0" fmla="*/ 0 h 2125152"/>
              <a:gd name="connsiteX1" fmla="*/ 4392000 w 4392000"/>
              <a:gd name="connsiteY1" fmla="*/ 0 h 2125152"/>
              <a:gd name="connsiteX2" fmla="*/ 4392000 w 4392000"/>
              <a:gd name="connsiteY2" fmla="*/ 2125152 h 2125152"/>
              <a:gd name="connsiteX3" fmla="*/ 0 w 4392000"/>
              <a:gd name="connsiteY3" fmla="*/ 2125152 h 2125152"/>
              <a:gd name="connsiteX4" fmla="*/ 0 w 4392000"/>
              <a:gd name="connsiteY4" fmla="*/ 0 h 21251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92000" h="2125152" extrusionOk="0">
                <a:moveTo>
                  <a:pt x="0" y="0"/>
                </a:moveTo>
                <a:cubicBezTo>
                  <a:pt x="1677515" y="118645"/>
                  <a:pt x="3595546" y="116012"/>
                  <a:pt x="4392000" y="0"/>
                </a:cubicBezTo>
                <a:cubicBezTo>
                  <a:pt x="4259118" y="442156"/>
                  <a:pt x="4476951" y="1443442"/>
                  <a:pt x="4392000" y="2125152"/>
                </a:cubicBezTo>
                <a:cubicBezTo>
                  <a:pt x="2508455" y="2259752"/>
                  <a:pt x="1375111" y="1967956"/>
                  <a:pt x="0" y="2125152"/>
                </a:cubicBezTo>
                <a:cubicBezTo>
                  <a:pt x="-20187" y="1133954"/>
                  <a:pt x="-152480" y="522647"/>
                  <a:pt x="0" y="0"/>
                </a:cubicBezTo>
                <a:close/>
              </a:path>
            </a:pathLst>
          </a:custGeom>
          <a:noFill/>
          <a:ln w="38100">
            <a:solidFill>
              <a:srgbClr val="FFC000"/>
            </a:solidFill>
            <a:extLst>
              <a:ext uri="{C807C97D-BFC1-408E-A445-0C87EB9F89A2}">
                <ask:lineSketchStyleProps xmlns:ask="http://schemas.microsoft.com/office/drawing/2018/sketchyshapes" sd="1219033472">
                  <a:prstGeom prst="rect">
                    <a:avLst/>
                  </a:prstGeom>
                  <ask:type>
                    <ask:lineSketchCurved/>
                  </ask:type>
                </ask:lineSketchStyleProps>
              </a:ext>
            </a:extLst>
          </a:ln>
          <a:effectLst/>
        </p:spPr>
        <p:txBody>
          <a:bodyPr wrap="square" lIns="180000" tIns="180000" rIns="180000" bIns="180000" anchor="ctr" anchorCtr="0">
            <a:spAutoFit/>
          </a:bodyPr>
          <a:lstStyle/>
          <a:p>
            <a:pPr>
              <a:lnSpc>
                <a:spcPct val="130000"/>
              </a:lnSpc>
            </a:pPr>
            <a:r>
              <a:rPr lang="en-US" dirty="0">
                <a:solidFill>
                  <a:schemeClr val="tx1">
                    <a:lumMod val="85000"/>
                    <a:lumOff val="15000"/>
                  </a:schemeClr>
                </a:solidFill>
                <a:latin typeface="Century Gothic" panose="020B0502020202020204" pitchFamily="34" charset="0"/>
              </a:rPr>
              <a:t>The NDFSS presents a </a:t>
            </a:r>
            <a:r>
              <a:rPr lang="en-US" b="1" dirty="0">
                <a:solidFill>
                  <a:schemeClr val="tx1">
                    <a:lumMod val="85000"/>
                    <a:lumOff val="15000"/>
                  </a:schemeClr>
                </a:solidFill>
                <a:latin typeface="Century Gothic" panose="020B0502020202020204" pitchFamily="34" charset="0"/>
              </a:rPr>
              <a:t>vision</a:t>
            </a:r>
            <a:r>
              <a:rPr lang="en-US" dirty="0">
                <a:solidFill>
                  <a:schemeClr val="tx1">
                    <a:lumMod val="85000"/>
                    <a:lumOff val="15000"/>
                  </a:schemeClr>
                </a:solidFill>
                <a:latin typeface="Century Gothic" panose="020B0502020202020204" pitchFamily="34" charset="0"/>
              </a:rPr>
              <a:t> for the future of South Africa in which digital capabilities of all citizens are developed by embracing current and emerging technologies</a:t>
            </a:r>
          </a:p>
        </p:txBody>
      </p:sp>
      <p:sp>
        <p:nvSpPr>
          <p:cNvPr id="3" name="TextBox 2">
            <a:extLst>
              <a:ext uri="{FF2B5EF4-FFF2-40B4-BE49-F238E27FC236}">
                <a16:creationId xmlns:a16="http://schemas.microsoft.com/office/drawing/2014/main" id="{A8A8AFFD-BDD2-7CF6-7FCD-5AE010EB0738}"/>
              </a:ext>
            </a:extLst>
          </p:cNvPr>
          <p:cNvSpPr txBox="1"/>
          <p:nvPr/>
        </p:nvSpPr>
        <p:spPr>
          <a:xfrm rot="5400000">
            <a:off x="11425734" y="295533"/>
            <a:ext cx="930733" cy="400110"/>
          </a:xfrm>
          <a:prstGeom prst="rect">
            <a:avLst/>
          </a:prstGeom>
          <a:noFill/>
        </p:spPr>
        <p:txBody>
          <a:bodyPr wrap="square" rtlCol="0">
            <a:spAutoFit/>
          </a:bodyPr>
          <a:lstStyle/>
          <a:p>
            <a:pPr algn="ctr"/>
            <a:r>
              <a:rPr lang="en-GB" sz="1000" dirty="0">
                <a:solidFill>
                  <a:schemeClr val="tx1">
                    <a:lumMod val="85000"/>
                    <a:lumOff val="15000"/>
                  </a:schemeClr>
                </a:solidFill>
                <a:latin typeface="Century Gothic" panose="020B0502020202020204" pitchFamily="34" charset="0"/>
              </a:rPr>
              <a:t>Introduction &amp; Context</a:t>
            </a:r>
          </a:p>
        </p:txBody>
      </p:sp>
      <p:sp>
        <p:nvSpPr>
          <p:cNvPr id="4" name="TextBox 3">
            <a:extLst>
              <a:ext uri="{FF2B5EF4-FFF2-40B4-BE49-F238E27FC236}">
                <a16:creationId xmlns:a16="http://schemas.microsoft.com/office/drawing/2014/main" id="{F34368F6-3202-B403-7889-A8BA232F467D}"/>
              </a:ext>
            </a:extLst>
          </p:cNvPr>
          <p:cNvSpPr txBox="1"/>
          <p:nvPr/>
        </p:nvSpPr>
        <p:spPr>
          <a:xfrm>
            <a:off x="311456" y="415573"/>
            <a:ext cx="7676181" cy="1476000"/>
          </a:xfrm>
          <a:custGeom>
            <a:avLst/>
            <a:gdLst>
              <a:gd name="connsiteX0" fmla="*/ 0 w 7676181"/>
              <a:gd name="connsiteY0" fmla="*/ 0 h 1476000"/>
              <a:gd name="connsiteX1" fmla="*/ 7676181 w 7676181"/>
              <a:gd name="connsiteY1" fmla="*/ 0 h 1476000"/>
              <a:gd name="connsiteX2" fmla="*/ 7676181 w 7676181"/>
              <a:gd name="connsiteY2" fmla="*/ 1476000 h 1476000"/>
              <a:gd name="connsiteX3" fmla="*/ 0 w 7676181"/>
              <a:gd name="connsiteY3" fmla="*/ 1476000 h 1476000"/>
              <a:gd name="connsiteX4" fmla="*/ 0 w 7676181"/>
              <a:gd name="connsiteY4" fmla="*/ 0 h 1476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6181" h="1476000" extrusionOk="0">
                <a:moveTo>
                  <a:pt x="0" y="0"/>
                </a:moveTo>
                <a:cubicBezTo>
                  <a:pt x="1948104" y="-109404"/>
                  <a:pt x="5129093" y="-69256"/>
                  <a:pt x="7676181" y="0"/>
                </a:cubicBezTo>
                <a:cubicBezTo>
                  <a:pt x="7567046" y="468121"/>
                  <a:pt x="7773490" y="779312"/>
                  <a:pt x="7676181" y="1476000"/>
                </a:cubicBezTo>
                <a:cubicBezTo>
                  <a:pt x="6822800" y="1526920"/>
                  <a:pt x="1038324" y="1401310"/>
                  <a:pt x="0" y="1476000"/>
                </a:cubicBezTo>
                <a:cubicBezTo>
                  <a:pt x="877" y="805430"/>
                  <a:pt x="32911" y="352349"/>
                  <a:pt x="0" y="0"/>
                </a:cubicBezTo>
                <a:close/>
              </a:path>
            </a:pathLst>
          </a:custGeom>
          <a:noFill/>
          <a:ln w="38100">
            <a:noFill/>
            <a:extLst>
              <a:ext uri="{C807C97D-BFC1-408E-A445-0C87EB9F89A2}">
                <ask:lineSketchStyleProps xmlns:ask="http://schemas.microsoft.com/office/drawing/2018/sketchyshapes" sd="4266498984">
                  <a:prstGeom prst="rect">
                    <a:avLst/>
                  </a:prstGeom>
                  <ask:type>
                    <ask:lineSketchCurved/>
                  </ask:type>
                </ask:lineSketchStyleProps>
              </a:ext>
            </a:extLst>
          </a:ln>
        </p:spPr>
        <p:txBody>
          <a:bodyPr wrap="square" lIns="180000" rtlCol="0" anchor="ctr" anchorCtr="0">
            <a:spAutoFit/>
          </a:bodyPr>
          <a:lstStyle/>
          <a:p>
            <a:pPr>
              <a:lnSpc>
                <a:spcPct val="90000"/>
              </a:lnSpc>
            </a:pPr>
            <a:r>
              <a:rPr lang="en-US" sz="4800" spc="-150" dirty="0">
                <a:solidFill>
                  <a:schemeClr val="tx1">
                    <a:lumMod val="85000"/>
                    <a:lumOff val="15000"/>
                  </a:schemeClr>
                </a:solidFill>
                <a:latin typeface="Century Gothic" panose="020B0502020202020204" pitchFamily="34" charset="0"/>
              </a:rPr>
              <a:t>National Digital and Future Skills Strategy</a:t>
            </a:r>
          </a:p>
        </p:txBody>
      </p:sp>
      <p:sp>
        <p:nvSpPr>
          <p:cNvPr id="5" name="TextBox 4">
            <a:extLst>
              <a:ext uri="{FF2B5EF4-FFF2-40B4-BE49-F238E27FC236}">
                <a16:creationId xmlns:a16="http://schemas.microsoft.com/office/drawing/2014/main" id="{A7CBED45-0669-A7AF-1055-26B7568B935C}"/>
              </a:ext>
            </a:extLst>
          </p:cNvPr>
          <p:cNvSpPr txBox="1"/>
          <p:nvPr/>
        </p:nvSpPr>
        <p:spPr>
          <a:xfrm flipH="1">
            <a:off x="102960" y="6124744"/>
            <a:ext cx="723448" cy="369332"/>
          </a:xfrm>
          <a:prstGeom prst="rect">
            <a:avLst/>
          </a:prstGeom>
          <a:noFill/>
        </p:spPr>
        <p:txBody>
          <a:bodyPr wrap="square" rtlCol="0">
            <a:spAutoFit/>
          </a:bodyPr>
          <a:lstStyle/>
          <a:p>
            <a:pPr algn="r"/>
            <a:fld id="{260E2A6B-A809-4840-BF14-8648BC0BDF87}" type="slidenum">
              <a:rPr lang="id-ID" sz="1800" i="0" smtClean="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rPr>
              <a:pPr algn="r"/>
              <a:t>3</a:t>
            </a:fld>
            <a:endParaRPr lang="id-ID" sz="2000" i="0" dirty="0">
              <a:solidFill>
                <a:schemeClr val="tx1">
                  <a:lumMod val="85000"/>
                  <a:lumOff val="15000"/>
                </a:schemeClr>
              </a:solidFill>
              <a:latin typeface="Century Gothic" panose="020B0502020202020204" pitchFamily="34" charset="0"/>
              <a:ea typeface="Open Sans" panose="020B0606030504020204" pitchFamily="34" charset="0"/>
              <a:cs typeface="Poppins" panose="02000000000000000000" pitchFamily="2" charset="0"/>
            </a:endParaRPr>
          </a:p>
        </p:txBody>
      </p:sp>
      <p:sp>
        <p:nvSpPr>
          <p:cNvPr id="6" name="TextBox 5">
            <a:extLst>
              <a:ext uri="{FF2B5EF4-FFF2-40B4-BE49-F238E27FC236}">
                <a16:creationId xmlns:a16="http://schemas.microsoft.com/office/drawing/2014/main" id="{4C042345-FD8E-C0A8-43E0-4744736DCC04}"/>
              </a:ext>
            </a:extLst>
          </p:cNvPr>
          <p:cNvSpPr txBox="1"/>
          <p:nvPr/>
        </p:nvSpPr>
        <p:spPr>
          <a:xfrm>
            <a:off x="3503261" y="5400425"/>
            <a:ext cx="3530278" cy="369332"/>
          </a:xfrm>
          <a:prstGeom prst="rect">
            <a:avLst/>
          </a:prstGeom>
          <a:noFill/>
        </p:spPr>
        <p:txBody>
          <a:bodyPr wrap="square" rtlCol="0">
            <a:spAutoFit/>
          </a:bodyPr>
          <a:lstStyle/>
          <a:p>
            <a:r>
              <a:rPr lang="en-US" dirty="0"/>
              <a:t>Enabler of the NDFSS </a:t>
            </a:r>
          </a:p>
        </p:txBody>
      </p:sp>
      <p:grpSp>
        <p:nvGrpSpPr>
          <p:cNvPr id="7" name="Group 6">
            <a:extLst>
              <a:ext uri="{FF2B5EF4-FFF2-40B4-BE49-F238E27FC236}">
                <a16:creationId xmlns:a16="http://schemas.microsoft.com/office/drawing/2014/main" id="{0E61912C-35D4-9B7A-F792-5DE16D56E35A}"/>
              </a:ext>
            </a:extLst>
          </p:cNvPr>
          <p:cNvGrpSpPr/>
          <p:nvPr/>
        </p:nvGrpSpPr>
        <p:grpSpPr>
          <a:xfrm>
            <a:off x="11613766" y="981590"/>
            <a:ext cx="578235" cy="984105"/>
            <a:chOff x="11613766" y="981590"/>
            <a:chExt cx="578235" cy="984105"/>
          </a:xfrm>
        </p:grpSpPr>
        <p:sp>
          <p:nvSpPr>
            <p:cNvPr id="10" name="Rectangle 9">
              <a:extLst>
                <a:ext uri="{FF2B5EF4-FFF2-40B4-BE49-F238E27FC236}">
                  <a16:creationId xmlns:a16="http://schemas.microsoft.com/office/drawing/2014/main" id="{021CB8A4-4111-0F1C-437F-21CD70DB9463}"/>
                </a:ext>
              </a:extLst>
            </p:cNvPr>
            <p:cNvSpPr/>
            <p:nvPr/>
          </p:nvSpPr>
          <p:spPr>
            <a:xfrm>
              <a:off x="11613766" y="981590"/>
              <a:ext cx="578235" cy="972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B82363E-96E3-D7AA-AA2D-EBA4A2548E7E}"/>
                </a:ext>
              </a:extLst>
            </p:cNvPr>
            <p:cNvSpPr txBox="1"/>
            <p:nvPr/>
          </p:nvSpPr>
          <p:spPr>
            <a:xfrm rot="5400000">
              <a:off x="11416386" y="1279639"/>
              <a:ext cx="972002" cy="400110"/>
            </a:xfrm>
            <a:prstGeom prst="rect">
              <a:avLst/>
            </a:prstGeom>
            <a:noFill/>
          </p:spPr>
          <p:txBody>
            <a:bodyPr wrap="square" rtlCol="0">
              <a:spAutoFit/>
            </a:bodyPr>
            <a:lstStyle/>
            <a:p>
              <a:pPr algn="ctr"/>
              <a:r>
                <a:rPr lang="en-GB" sz="1000" dirty="0">
                  <a:solidFill>
                    <a:schemeClr val="tx1">
                      <a:lumMod val="85000"/>
                      <a:lumOff val="15000"/>
                    </a:schemeClr>
                  </a:solidFill>
                  <a:latin typeface="Century Gothic" panose="020B0502020202020204" pitchFamily="34" charset="0"/>
                </a:rPr>
                <a:t>Role &amp; Function</a:t>
              </a:r>
            </a:p>
          </p:txBody>
        </p:sp>
      </p:grpSp>
    </p:spTree>
    <p:extLst>
      <p:ext uri="{BB962C8B-B14F-4D97-AF65-F5344CB8AC3E}">
        <p14:creationId xmlns:p14="http://schemas.microsoft.com/office/powerpoint/2010/main" val="6523332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145F82-B090-51F4-F347-CE1899DD0F77}"/>
              </a:ext>
            </a:extLst>
          </p:cNvPr>
          <p:cNvSpPr/>
          <p:nvPr/>
        </p:nvSpPr>
        <p:spPr>
          <a:xfrm>
            <a:off x="2" y="1"/>
            <a:ext cx="9615486" cy="344136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2"/>
              <a:gd name="connsiteX1" fmla="*/ 5353050 w 6226866"/>
              <a:gd name="connsiteY1" fmla="*/ 0 h 3393612"/>
              <a:gd name="connsiteX2" fmla="*/ 6119857 w 6226866"/>
              <a:gd name="connsiteY2" fmla="*/ 2554514 h 3393612"/>
              <a:gd name="connsiteX3" fmla="*/ 3279530 w 6226866"/>
              <a:gd name="connsiteY3" fmla="*/ 1784073 h 3393612"/>
              <a:gd name="connsiteX4" fmla="*/ 0 w 6226866"/>
              <a:gd name="connsiteY4" fmla="*/ 3101199 h 3393612"/>
              <a:gd name="connsiteX5" fmla="*/ 0 w 6226866"/>
              <a:gd name="connsiteY5" fmla="*/ 0 h 3393612"/>
              <a:gd name="connsiteX0" fmla="*/ 0 w 6226866"/>
              <a:gd name="connsiteY0" fmla="*/ 0 h 3806829"/>
              <a:gd name="connsiteX1" fmla="*/ 5353050 w 6226866"/>
              <a:gd name="connsiteY1" fmla="*/ 0 h 3806829"/>
              <a:gd name="connsiteX2" fmla="*/ 6119857 w 6226866"/>
              <a:gd name="connsiteY2" fmla="*/ 2554514 h 3806829"/>
              <a:gd name="connsiteX3" fmla="*/ 3279530 w 6226866"/>
              <a:gd name="connsiteY3" fmla="*/ 1784073 h 3806829"/>
              <a:gd name="connsiteX4" fmla="*/ 0 w 6226866"/>
              <a:gd name="connsiteY4" fmla="*/ 3101199 h 3806829"/>
              <a:gd name="connsiteX5" fmla="*/ 0 w 6226866"/>
              <a:gd name="connsiteY5" fmla="*/ 0 h 3806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806829">
                <a:moveTo>
                  <a:pt x="0" y="0"/>
                </a:moveTo>
                <a:lnTo>
                  <a:pt x="5353050" y="0"/>
                </a:lnTo>
                <a:cubicBezTo>
                  <a:pt x="5353957" y="508000"/>
                  <a:pt x="6590969" y="517329"/>
                  <a:pt x="6119857" y="2554514"/>
                </a:cubicBezTo>
                <a:cubicBezTo>
                  <a:pt x="4918081" y="4907507"/>
                  <a:pt x="4076102" y="1538950"/>
                  <a:pt x="3279530" y="1784073"/>
                </a:cubicBezTo>
                <a:cubicBezTo>
                  <a:pt x="2259554" y="1875187"/>
                  <a:pt x="1871885" y="5228893"/>
                  <a:pt x="0" y="3101199"/>
                </a:cubicBezTo>
                <a:lnTo>
                  <a:pt x="0" y="0"/>
                </a:lnTo>
                <a:close/>
              </a:path>
            </a:pathLst>
          </a:custGeom>
          <a:gradFill>
            <a:gsLst>
              <a:gs pos="100000">
                <a:schemeClr val="bg1">
                  <a:alpha val="10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Rectangle 1">
            <a:extLst>
              <a:ext uri="{FF2B5EF4-FFF2-40B4-BE49-F238E27FC236}">
                <a16:creationId xmlns:a16="http://schemas.microsoft.com/office/drawing/2014/main" id="{FEB398A8-875A-9AF3-9DA6-75889C79B9F6}"/>
              </a:ext>
            </a:extLst>
          </p:cNvPr>
          <p:cNvSpPr/>
          <p:nvPr/>
        </p:nvSpPr>
        <p:spPr>
          <a:xfrm flipH="1" flipV="1">
            <a:off x="6574970" y="5038952"/>
            <a:ext cx="5617027" cy="1819045"/>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10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Oval 3">
            <a:extLst>
              <a:ext uri="{FF2B5EF4-FFF2-40B4-BE49-F238E27FC236}">
                <a16:creationId xmlns:a16="http://schemas.microsoft.com/office/drawing/2014/main" id="{3DDB2EF0-F643-A0CA-E3A0-D821A103CD32}"/>
              </a:ext>
            </a:extLst>
          </p:cNvPr>
          <p:cNvSpPr/>
          <p:nvPr/>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DC322537-77D7-13B1-1D4C-8113761B2C86}"/>
              </a:ext>
            </a:extLst>
          </p:cNvPr>
          <p:cNvSpPr/>
          <p:nvPr/>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23CF6694-B04F-17AE-C642-95CECFC7251E}"/>
              </a:ext>
            </a:extLst>
          </p:cNvPr>
          <p:cNvSpPr/>
          <p:nvPr/>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5037A46A-5B47-EA38-DA2A-BDAC4684E939}"/>
              </a:ext>
            </a:extLst>
          </p:cNvPr>
          <p:cNvSpPr/>
          <p:nvPr/>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CFF4D74-0CF1-12E3-8528-4D739AAD70A0}"/>
              </a:ext>
            </a:extLst>
          </p:cNvPr>
          <p:cNvSpPr/>
          <p:nvPr/>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F5EDD7D8-B18E-6855-BE4A-80284B4BDB63}"/>
              </a:ext>
            </a:extLst>
          </p:cNvPr>
          <p:cNvSpPr/>
          <p:nvPr/>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6835650C-EBBA-3FEF-C274-193E5A2F5FAC}"/>
              </a:ext>
            </a:extLst>
          </p:cNvPr>
          <p:cNvSpPr/>
          <p:nvPr/>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CDA31CF-861F-949C-A5C8-4E28939731EE}"/>
              </a:ext>
            </a:extLst>
          </p:cNvPr>
          <p:cNvSpPr/>
          <p:nvPr/>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4BE95F6-E32B-ABF8-6FBF-25D13F473FC3}"/>
              </a:ext>
            </a:extLst>
          </p:cNvPr>
          <p:cNvSpPr/>
          <p:nvPr/>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E645E6AB-8F0D-DC0F-2881-28A98B35E8FA}"/>
              </a:ext>
            </a:extLst>
          </p:cNvPr>
          <p:cNvSpPr/>
          <p:nvPr/>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1">
            <a:extLst>
              <a:ext uri="{FF2B5EF4-FFF2-40B4-BE49-F238E27FC236}">
                <a16:creationId xmlns:a16="http://schemas.microsoft.com/office/drawing/2014/main" id="{327DE01E-1096-3112-A756-944CD2DF5AB9}"/>
              </a:ext>
            </a:extLst>
          </p:cNvPr>
          <p:cNvSpPr/>
          <p:nvPr/>
        </p:nvSpPr>
        <p:spPr>
          <a:xfrm>
            <a:off x="2" y="2"/>
            <a:ext cx="3114673" cy="1652398"/>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8582" h="4856095">
                <a:moveTo>
                  <a:pt x="0" y="0"/>
                </a:moveTo>
                <a:lnTo>
                  <a:pt x="5353050" y="0"/>
                </a:lnTo>
                <a:cubicBezTo>
                  <a:pt x="5481060" y="1677083"/>
                  <a:pt x="3347397" y="865966"/>
                  <a:pt x="3113382" y="2314433"/>
                </a:cubicBezTo>
                <a:cubicBezTo>
                  <a:pt x="3522393" y="3421098"/>
                  <a:pt x="3269487" y="4607796"/>
                  <a:pt x="2472915" y="4852919"/>
                </a:cubicBezTo>
                <a:cubicBezTo>
                  <a:pt x="1452939" y="4944033"/>
                  <a:pt x="1717593" y="3043473"/>
                  <a:pt x="0" y="3101199"/>
                </a:cubicBezTo>
                <a:lnTo>
                  <a:pt x="0" y="0"/>
                </a:lnTo>
                <a:close/>
              </a:path>
            </a:pathLst>
          </a:custGeom>
          <a:gradFill>
            <a:gsLst>
              <a:gs pos="100000">
                <a:schemeClr val="bg1">
                  <a:alpha val="10000"/>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grpSp>
        <p:nvGrpSpPr>
          <p:cNvPr id="12" name="Group 11">
            <a:extLst>
              <a:ext uri="{FF2B5EF4-FFF2-40B4-BE49-F238E27FC236}">
                <a16:creationId xmlns:a16="http://schemas.microsoft.com/office/drawing/2014/main" id="{1E0A0FF9-F715-2248-661D-72B6F1998AC5}"/>
              </a:ext>
            </a:extLst>
          </p:cNvPr>
          <p:cNvGrpSpPr>
            <a:grpSpLocks noChangeAspect="1"/>
          </p:cNvGrpSpPr>
          <p:nvPr/>
        </p:nvGrpSpPr>
        <p:grpSpPr>
          <a:xfrm rot="19966884" flipH="1">
            <a:off x="886187" y="78240"/>
            <a:ext cx="6674456" cy="6674400"/>
            <a:chOff x="2316000" y="90138"/>
            <a:chExt cx="1861612" cy="1861596"/>
          </a:xfrm>
        </p:grpSpPr>
        <p:sp>
          <p:nvSpPr>
            <p:cNvPr id="14" name="Partial Circle 61">
              <a:extLst>
                <a:ext uri="{FF2B5EF4-FFF2-40B4-BE49-F238E27FC236}">
                  <a16:creationId xmlns:a16="http://schemas.microsoft.com/office/drawing/2014/main" id="{556C4196-D625-5CAA-5653-0B98BCD83294}"/>
                </a:ext>
              </a:extLst>
            </p:cNvPr>
            <p:cNvSpPr/>
            <p:nvPr/>
          </p:nvSpPr>
          <p:spPr>
            <a:xfrm>
              <a:off x="2316000" y="90138"/>
              <a:ext cx="1861612" cy="1861596"/>
            </a:xfrm>
            <a:prstGeom prst="pie">
              <a:avLst>
                <a:gd name="adj1" fmla="val 12221732"/>
                <a:gd name="adj2" fmla="val 5793478"/>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solidFill>
                  <a:schemeClr val="tx1"/>
                </a:solidFill>
                <a:latin typeface="Century Gothic" panose="020B0502020202020204" pitchFamily="34" charset="0"/>
              </a:endParaRPr>
            </a:p>
          </p:txBody>
        </p:sp>
        <p:sp>
          <p:nvSpPr>
            <p:cNvPr id="18" name="Oval 17">
              <a:extLst>
                <a:ext uri="{FF2B5EF4-FFF2-40B4-BE49-F238E27FC236}">
                  <a16:creationId xmlns:a16="http://schemas.microsoft.com/office/drawing/2014/main" id="{836E1C7C-A23F-1672-198F-3C4199A36624}"/>
                </a:ext>
              </a:extLst>
            </p:cNvPr>
            <p:cNvSpPr/>
            <p:nvPr/>
          </p:nvSpPr>
          <p:spPr>
            <a:xfrm>
              <a:off x="2407054" y="181187"/>
              <a:ext cx="1679498" cy="1679498"/>
            </a:xfrm>
            <a:prstGeom prst="ellipse">
              <a:avLst/>
            </a:prstGeom>
            <a:solidFill>
              <a:srgbClr val="00B050"/>
            </a:solidFill>
            <a:ln>
              <a:noFill/>
            </a:ln>
            <a:effectLst>
              <a:outerShdw blurRad="1270000" sx="85000" sy="85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Century Gothic" panose="020B0502020202020204" pitchFamily="34" charset="0"/>
              </a:endParaRPr>
            </a:p>
          </p:txBody>
        </p:sp>
      </p:grpSp>
      <p:sp>
        <p:nvSpPr>
          <p:cNvPr id="23" name="Oval 22">
            <a:extLst>
              <a:ext uri="{FF2B5EF4-FFF2-40B4-BE49-F238E27FC236}">
                <a16:creationId xmlns:a16="http://schemas.microsoft.com/office/drawing/2014/main" id="{7EBEA693-DD4C-DE72-C52B-D4A6E71F1265}"/>
              </a:ext>
            </a:extLst>
          </p:cNvPr>
          <p:cNvSpPr/>
          <p:nvPr/>
        </p:nvSpPr>
        <p:spPr>
          <a:xfrm>
            <a:off x="712934" y="865336"/>
            <a:ext cx="1495323" cy="149532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a:solidFill>
                  <a:schemeClr val="tx1">
                    <a:lumMod val="85000"/>
                    <a:lumOff val="15000"/>
                  </a:schemeClr>
                </a:solidFill>
                <a:latin typeface="Montserrat" pitchFamily="2" charset="77"/>
              </a:rPr>
              <a:t>1</a:t>
            </a:r>
            <a:endParaRPr lang="en-GB" sz="4000" dirty="0">
              <a:solidFill>
                <a:schemeClr val="tx1">
                  <a:lumMod val="85000"/>
                  <a:lumOff val="15000"/>
                </a:schemeClr>
              </a:solidFill>
              <a:latin typeface="Montserrat" pitchFamily="2" charset="77"/>
            </a:endParaRPr>
          </a:p>
        </p:txBody>
      </p:sp>
      <p:sp>
        <p:nvSpPr>
          <p:cNvPr id="5" name="TextBox 4">
            <a:extLst>
              <a:ext uri="{FF2B5EF4-FFF2-40B4-BE49-F238E27FC236}">
                <a16:creationId xmlns:a16="http://schemas.microsoft.com/office/drawing/2014/main" id="{477C15B9-7F41-5F57-A42D-0033B04EC38A}"/>
              </a:ext>
            </a:extLst>
          </p:cNvPr>
          <p:cNvSpPr txBox="1"/>
          <p:nvPr/>
        </p:nvSpPr>
        <p:spPr>
          <a:xfrm>
            <a:off x="3114675" y="3028259"/>
            <a:ext cx="9874489" cy="923330"/>
          </a:xfrm>
          <a:prstGeom prst="rect">
            <a:avLst/>
          </a:prstGeom>
          <a:noFill/>
        </p:spPr>
        <p:txBody>
          <a:bodyPr wrap="square" rtlCol="0">
            <a:spAutoFit/>
          </a:bodyPr>
          <a:lstStyle/>
          <a:p>
            <a:pPr>
              <a:lnSpc>
                <a:spcPct val="90000"/>
              </a:lnSpc>
            </a:pPr>
            <a:r>
              <a:rPr lang="en-US" sz="6000" b="1" dirty="0" err="1">
                <a:solidFill>
                  <a:schemeClr val="tx1">
                    <a:lumMod val="85000"/>
                    <a:lumOff val="15000"/>
                  </a:schemeClr>
                </a:solidFill>
                <a:latin typeface="Century Gothic" panose="020B0502020202020204" pitchFamily="34" charset="0"/>
              </a:rPr>
              <a:t>DSFOne</a:t>
            </a:r>
            <a:endParaRPr lang="en-US" sz="4400" dirty="0">
              <a:solidFill>
                <a:schemeClr val="tx1">
                  <a:lumMod val="85000"/>
                  <a:lumOff val="15000"/>
                </a:schemeClr>
              </a:solidFill>
              <a:latin typeface="Century Gothic" panose="020B0502020202020204" pitchFamily="34" charset="0"/>
            </a:endParaRPr>
          </a:p>
        </p:txBody>
      </p:sp>
    </p:spTree>
    <p:extLst>
      <p:ext uri="{BB962C8B-B14F-4D97-AF65-F5344CB8AC3E}">
        <p14:creationId xmlns:p14="http://schemas.microsoft.com/office/powerpoint/2010/main" val="27000609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8D6E72F2-C397-2440-DF6B-19EFE318D986}"/>
              </a:ext>
            </a:extLst>
          </p:cNvPr>
          <p:cNvGrpSpPr/>
          <p:nvPr/>
        </p:nvGrpSpPr>
        <p:grpSpPr>
          <a:xfrm>
            <a:off x="10040194" y="-3714274"/>
            <a:ext cx="1614487" cy="3218974"/>
            <a:chOff x="2071688" y="1367314"/>
            <a:chExt cx="1614487" cy="3218974"/>
          </a:xfrm>
        </p:grpSpPr>
        <p:sp>
          <p:nvSpPr>
            <p:cNvPr id="4" name="Rectangle 3">
              <a:extLst>
                <a:ext uri="{FF2B5EF4-FFF2-40B4-BE49-F238E27FC236}">
                  <a16:creationId xmlns:a16="http://schemas.microsoft.com/office/drawing/2014/main" id="{56AF53FA-E57C-5195-06B2-4B4750B96295}"/>
                </a:ext>
              </a:extLst>
            </p:cNvPr>
            <p:cNvSpPr/>
            <p:nvPr/>
          </p:nvSpPr>
          <p:spPr>
            <a:xfrm>
              <a:off x="2071688" y="1367314"/>
              <a:ext cx="1614487" cy="2828925"/>
            </a:xfrm>
            <a:prstGeom prst="rect">
              <a:avLst/>
            </a:prstGeom>
            <a:noFill/>
            <a:ln w="857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Rectangle 4">
              <a:extLst>
                <a:ext uri="{FF2B5EF4-FFF2-40B4-BE49-F238E27FC236}">
                  <a16:creationId xmlns:a16="http://schemas.microsoft.com/office/drawing/2014/main" id="{BBC68F07-ADC6-BCF7-0833-1D30DEE61757}"/>
                </a:ext>
              </a:extLst>
            </p:cNvPr>
            <p:cNvSpPr/>
            <p:nvPr/>
          </p:nvSpPr>
          <p:spPr>
            <a:xfrm rot="5400000">
              <a:off x="2977991" y="3878104"/>
              <a:ext cx="390049" cy="1026319"/>
            </a:xfrm>
            <a:prstGeom prst="rect">
              <a:avLst/>
            </a:prstGeom>
            <a:noFill/>
            <a:ln w="85725">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TextBox 7">
            <a:extLst>
              <a:ext uri="{FF2B5EF4-FFF2-40B4-BE49-F238E27FC236}">
                <a16:creationId xmlns:a16="http://schemas.microsoft.com/office/drawing/2014/main" id="{2D249713-EECB-0844-25DA-F73BEC6A1199}"/>
              </a:ext>
            </a:extLst>
          </p:cNvPr>
          <p:cNvSpPr txBox="1"/>
          <p:nvPr/>
        </p:nvSpPr>
        <p:spPr>
          <a:xfrm>
            <a:off x="5433918" y="2088913"/>
            <a:ext cx="5808823" cy="3219279"/>
          </a:xfrm>
          <a:prstGeom prst="rect">
            <a:avLst/>
          </a:prstGeom>
          <a:noFill/>
        </p:spPr>
        <p:txBody>
          <a:bodyPr wrap="square" rtlCol="0">
            <a:spAutoFit/>
          </a:bodyPr>
          <a:lstStyle/>
          <a:p>
            <a:pPr marL="342900" indent="-342900">
              <a:lnSpc>
                <a:spcPct val="114000"/>
              </a:lnSpc>
              <a:buFont typeface="Arial" panose="020B0604020202020204" pitchFamily="34" charset="0"/>
              <a:buChar char="•"/>
            </a:pPr>
            <a:r>
              <a:rPr lang="en-US" sz="2000" dirty="0">
                <a:latin typeface="Century Gothic" panose="020B0502020202020204" pitchFamily="34" charset="0"/>
              </a:rPr>
              <a:t>Initiated in 2013</a:t>
            </a:r>
          </a:p>
          <a:p>
            <a:pPr marL="342900" indent="-342900">
              <a:lnSpc>
                <a:spcPct val="114000"/>
              </a:lnSpc>
              <a:buFont typeface="Arial" panose="020B0604020202020204" pitchFamily="34" charset="0"/>
              <a:buChar char="•"/>
            </a:pPr>
            <a:endParaRPr lang="en-US" sz="2000" dirty="0">
              <a:latin typeface="Century Gothic" panose="020B0502020202020204" pitchFamily="34" charset="0"/>
            </a:endParaRPr>
          </a:p>
          <a:p>
            <a:pPr marL="342900" indent="-342900">
              <a:lnSpc>
                <a:spcPct val="114000"/>
              </a:lnSpc>
              <a:buFont typeface="Arial" panose="020B0604020202020204" pitchFamily="34" charset="0"/>
              <a:buChar char="•"/>
            </a:pPr>
            <a:r>
              <a:rPr lang="en-US" sz="2000" dirty="0">
                <a:latin typeface="Century Gothic" panose="020B0502020202020204" pitchFamily="34" charset="0"/>
              </a:rPr>
              <a:t>Unified framework to incorporate multiple sectoral perspectives on digital skills</a:t>
            </a:r>
          </a:p>
          <a:p>
            <a:pPr marL="342900" indent="-342900">
              <a:lnSpc>
                <a:spcPct val="114000"/>
              </a:lnSpc>
              <a:buFont typeface="Arial" panose="020B0604020202020204" pitchFamily="34" charset="0"/>
              <a:buChar char="•"/>
            </a:pPr>
            <a:endParaRPr lang="en-US" sz="2000" dirty="0">
              <a:latin typeface="Century Gothic" panose="020B0502020202020204" pitchFamily="34" charset="0"/>
            </a:endParaRPr>
          </a:p>
          <a:p>
            <a:pPr marL="342900" indent="-342900">
              <a:lnSpc>
                <a:spcPct val="114000"/>
              </a:lnSpc>
              <a:buFont typeface="Arial" panose="020B0604020202020204" pitchFamily="34" charset="0"/>
              <a:buChar char="•"/>
            </a:pPr>
            <a:r>
              <a:rPr lang="en-US" sz="2000" dirty="0">
                <a:latin typeface="Century Gothic" panose="020B0502020202020204" pitchFamily="34" charset="0"/>
              </a:rPr>
              <a:t>Locally relevant</a:t>
            </a:r>
          </a:p>
          <a:p>
            <a:pPr marL="342900" indent="-342900">
              <a:lnSpc>
                <a:spcPct val="114000"/>
              </a:lnSpc>
              <a:buFont typeface="Arial" panose="020B0604020202020204" pitchFamily="34" charset="0"/>
              <a:buChar char="•"/>
            </a:pPr>
            <a:endParaRPr lang="en-US" sz="2000" dirty="0">
              <a:latin typeface="Century Gothic" panose="020B0502020202020204" pitchFamily="34" charset="0"/>
            </a:endParaRPr>
          </a:p>
          <a:p>
            <a:pPr marL="342900" indent="-342900">
              <a:lnSpc>
                <a:spcPct val="114000"/>
              </a:lnSpc>
              <a:buFont typeface="Arial" panose="020B0604020202020204" pitchFamily="34" charset="0"/>
              <a:buChar char="•"/>
            </a:pPr>
            <a:r>
              <a:rPr lang="en-US" sz="2000" dirty="0">
                <a:latin typeface="Century Gothic" panose="020B0502020202020204" pitchFamily="34" charset="0"/>
              </a:rPr>
              <a:t>Positioned within the international discourse on digital skills frameworks  </a:t>
            </a:r>
          </a:p>
        </p:txBody>
      </p:sp>
      <p:sp>
        <p:nvSpPr>
          <p:cNvPr id="11" name="TextBox 10">
            <a:extLst>
              <a:ext uri="{FF2B5EF4-FFF2-40B4-BE49-F238E27FC236}">
                <a16:creationId xmlns:a16="http://schemas.microsoft.com/office/drawing/2014/main" id="{CD8D66DA-09DC-7559-5807-051F126A33C5}"/>
              </a:ext>
            </a:extLst>
          </p:cNvPr>
          <p:cNvSpPr txBox="1"/>
          <p:nvPr/>
        </p:nvSpPr>
        <p:spPr>
          <a:xfrm>
            <a:off x="571638" y="596901"/>
            <a:ext cx="10671103" cy="757130"/>
          </a:xfrm>
          <a:prstGeom prst="rect">
            <a:avLst/>
          </a:prstGeom>
          <a:noFill/>
        </p:spPr>
        <p:txBody>
          <a:bodyPr wrap="square" rtlCol="0">
            <a:spAutoFit/>
          </a:bodyPr>
          <a:lstStyle/>
          <a:p>
            <a:pPr>
              <a:lnSpc>
                <a:spcPct val="90000"/>
              </a:lnSpc>
            </a:pPr>
            <a:r>
              <a:rPr lang="en-US" sz="4800" spc="-150" dirty="0">
                <a:solidFill>
                  <a:schemeClr val="tx1">
                    <a:lumMod val="85000"/>
                    <a:lumOff val="15000"/>
                  </a:schemeClr>
                </a:solidFill>
                <a:latin typeface="Century Gothic" panose="020B0502020202020204" pitchFamily="34" charset="0"/>
              </a:rPr>
              <a:t>Introduction to </a:t>
            </a:r>
            <a:r>
              <a:rPr lang="en-US" sz="4800" spc="-150" dirty="0" err="1">
                <a:solidFill>
                  <a:schemeClr val="tx1">
                    <a:lumMod val="85000"/>
                    <a:lumOff val="15000"/>
                  </a:schemeClr>
                </a:solidFill>
                <a:latin typeface="Century Gothic" panose="020B0502020202020204" pitchFamily="34" charset="0"/>
              </a:rPr>
              <a:t>DSFOne</a:t>
            </a:r>
            <a:endParaRPr lang="en-US" sz="4800" spc="-150" dirty="0">
              <a:solidFill>
                <a:schemeClr val="tx1">
                  <a:lumMod val="85000"/>
                  <a:lumOff val="15000"/>
                </a:schemeClr>
              </a:solidFill>
              <a:latin typeface="Century Gothic" panose="020B0502020202020204" pitchFamily="34" charset="0"/>
            </a:endParaRPr>
          </a:p>
        </p:txBody>
      </p:sp>
      <p:grpSp>
        <p:nvGrpSpPr>
          <p:cNvPr id="3" name="Group 2">
            <a:extLst>
              <a:ext uri="{FF2B5EF4-FFF2-40B4-BE49-F238E27FC236}">
                <a16:creationId xmlns:a16="http://schemas.microsoft.com/office/drawing/2014/main" id="{88737D71-06DE-B67F-A4F9-FF6FF7C626C0}"/>
              </a:ext>
            </a:extLst>
          </p:cNvPr>
          <p:cNvGrpSpPr/>
          <p:nvPr/>
        </p:nvGrpSpPr>
        <p:grpSpPr>
          <a:xfrm>
            <a:off x="11613766" y="1962000"/>
            <a:ext cx="578235" cy="972000"/>
            <a:chOff x="11613766" y="2944768"/>
            <a:chExt cx="578235" cy="972000"/>
          </a:xfrm>
        </p:grpSpPr>
        <p:sp>
          <p:nvSpPr>
            <p:cNvPr id="12" name="Rectangle 11">
              <a:extLst>
                <a:ext uri="{FF2B5EF4-FFF2-40B4-BE49-F238E27FC236}">
                  <a16:creationId xmlns:a16="http://schemas.microsoft.com/office/drawing/2014/main" id="{4B464822-DCE2-8C04-F247-88232864B5DB}"/>
                </a:ext>
              </a:extLst>
            </p:cNvPr>
            <p:cNvSpPr/>
            <p:nvPr/>
          </p:nvSpPr>
          <p:spPr>
            <a:xfrm>
              <a:off x="11613766" y="2944768"/>
              <a:ext cx="578235" cy="972000"/>
            </a:xfrm>
            <a:prstGeom prst="rect">
              <a:avLst/>
            </a:prstGeom>
            <a:solidFill>
              <a:srgbClr val="00B3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507D68B9-6AB6-4F2D-A3A2-11E6CD62FD12}"/>
                </a:ext>
              </a:extLst>
            </p:cNvPr>
            <p:cNvSpPr txBox="1"/>
            <p:nvPr/>
          </p:nvSpPr>
          <p:spPr>
            <a:xfrm rot="5400000">
              <a:off x="11552176" y="3313584"/>
              <a:ext cx="700422" cy="230832"/>
            </a:xfrm>
            <a:prstGeom prst="rect">
              <a:avLst/>
            </a:prstGeom>
            <a:noFill/>
          </p:spPr>
          <p:txBody>
            <a:bodyPr wrap="square" rtlCol="0">
              <a:spAutoFit/>
            </a:bodyPr>
            <a:lstStyle/>
            <a:p>
              <a:pPr algn="ctr">
                <a:lnSpc>
                  <a:spcPct val="90000"/>
                </a:lnSpc>
              </a:pPr>
              <a:r>
                <a:rPr lang="en-US" sz="1000" dirty="0" err="1">
                  <a:solidFill>
                    <a:schemeClr val="tx1">
                      <a:lumMod val="85000"/>
                      <a:lumOff val="15000"/>
                    </a:schemeClr>
                  </a:solidFill>
                  <a:latin typeface="Century Gothic" panose="020B0502020202020204" pitchFamily="34" charset="0"/>
                </a:rPr>
                <a:t>DSFOne</a:t>
              </a:r>
              <a:endParaRPr lang="en-US" sz="1000" dirty="0">
                <a:solidFill>
                  <a:schemeClr val="tx1">
                    <a:lumMod val="85000"/>
                    <a:lumOff val="15000"/>
                  </a:schemeClr>
                </a:solidFill>
                <a:latin typeface="Century Gothic" panose="020B0502020202020204" pitchFamily="34" charset="0"/>
              </a:endParaRPr>
            </a:p>
          </p:txBody>
        </p:sp>
      </p:grpSp>
      <p:pic>
        <p:nvPicPr>
          <p:cNvPr id="7" name="Picture 6">
            <a:extLst>
              <a:ext uri="{FF2B5EF4-FFF2-40B4-BE49-F238E27FC236}">
                <a16:creationId xmlns:a16="http://schemas.microsoft.com/office/drawing/2014/main" id="{693D9A1D-0384-D6E3-C4F4-C34C0911DD4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642898" y="1782501"/>
            <a:ext cx="4606981" cy="3971535"/>
          </a:xfrm>
          <a:prstGeom prst="rect">
            <a:avLst/>
          </a:prstGeom>
        </p:spPr>
      </p:pic>
      <p:sp>
        <p:nvSpPr>
          <p:cNvPr id="6" name="TextBox 5">
            <a:extLst>
              <a:ext uri="{FF2B5EF4-FFF2-40B4-BE49-F238E27FC236}">
                <a16:creationId xmlns:a16="http://schemas.microsoft.com/office/drawing/2014/main" id="{ABF124DF-6719-C830-05F4-9E4D9437DBC6}"/>
              </a:ext>
            </a:extLst>
          </p:cNvPr>
          <p:cNvSpPr txBox="1"/>
          <p:nvPr/>
        </p:nvSpPr>
        <p:spPr>
          <a:xfrm>
            <a:off x="2748988" y="5937933"/>
            <a:ext cx="6099858" cy="646331"/>
          </a:xfrm>
          <a:prstGeom prst="rect">
            <a:avLst/>
          </a:prstGeom>
          <a:noFill/>
        </p:spPr>
        <p:txBody>
          <a:bodyPr wrap="square">
            <a:spAutoFit/>
          </a:bodyPr>
          <a:lstStyle/>
          <a:p>
            <a:pPr marL="0" indent="0" algn="ctr">
              <a:buFont typeface="Arial" panose="020B0604020202020204" pitchFamily="34" charset="0"/>
              <a:buNone/>
            </a:pPr>
            <a:endParaRPr lang="en-ZA" sz="1800" u="sng" dirty="0">
              <a:solidFill>
                <a:schemeClr val="tx2"/>
              </a:solidFill>
            </a:endParaRPr>
          </a:p>
          <a:p>
            <a:pPr marL="0" indent="0">
              <a:buFont typeface="Arial" panose="020B0604020202020204" pitchFamily="34" charset="0"/>
              <a:buNone/>
            </a:pPr>
            <a:r>
              <a:rPr lang="en-ZA" sz="1800" dirty="0" err="1"/>
              <a:t>DSFOne</a:t>
            </a:r>
            <a:r>
              <a:rPr lang="en-ZA" sz="1800" dirty="0"/>
              <a:t> documentation: </a:t>
            </a:r>
            <a:r>
              <a:rPr lang="en-GB" sz="1800" u="sng" dirty="0">
                <a:hlinkClick r:id="rId3"/>
              </a:rPr>
              <a:t>https://www.wcapecolab.org/dsf1</a:t>
            </a:r>
            <a:endParaRPr lang="en-GB" sz="1800" u="sng" dirty="0"/>
          </a:p>
        </p:txBody>
      </p:sp>
    </p:spTree>
    <p:extLst>
      <p:ext uri="{BB962C8B-B14F-4D97-AF65-F5344CB8AC3E}">
        <p14:creationId xmlns:p14="http://schemas.microsoft.com/office/powerpoint/2010/main" val="324608490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244569-8EAB-C254-158E-50DD0185BD85}"/>
              </a:ext>
            </a:extLst>
          </p:cNvPr>
          <p:cNvSpPr txBox="1"/>
          <p:nvPr/>
        </p:nvSpPr>
        <p:spPr>
          <a:xfrm>
            <a:off x="524876" y="364898"/>
            <a:ext cx="10671103" cy="480131"/>
          </a:xfrm>
          <a:prstGeom prst="rect">
            <a:avLst/>
          </a:prstGeom>
          <a:noFill/>
        </p:spPr>
        <p:txBody>
          <a:bodyPr wrap="square" rtlCol="0">
            <a:spAutoFit/>
          </a:bodyPr>
          <a:lstStyle/>
          <a:p>
            <a:pPr>
              <a:lnSpc>
                <a:spcPct val="90000"/>
              </a:lnSpc>
            </a:pPr>
            <a:r>
              <a:rPr lang="en-US" sz="2800" spc="-150" dirty="0">
                <a:solidFill>
                  <a:schemeClr val="tx1">
                    <a:lumMod val="85000"/>
                    <a:lumOff val="15000"/>
                  </a:schemeClr>
                </a:solidFill>
                <a:latin typeface="Century Gothic" panose="020B0502020202020204" pitchFamily="34" charset="0"/>
              </a:rPr>
              <a:t>Digital Skills Defined: Six Competency Areas</a:t>
            </a:r>
          </a:p>
        </p:txBody>
      </p:sp>
      <p:pic>
        <p:nvPicPr>
          <p:cNvPr id="4" name="Picture 3">
            <a:extLst>
              <a:ext uri="{FF2B5EF4-FFF2-40B4-BE49-F238E27FC236}">
                <a16:creationId xmlns:a16="http://schemas.microsoft.com/office/drawing/2014/main" id="{BCAC31F4-7DD9-C72F-AE00-8770E913E9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3764" y="870655"/>
            <a:ext cx="3730184" cy="5678939"/>
          </a:xfrm>
          <a:prstGeom prst="rect">
            <a:avLst/>
          </a:prstGeom>
        </p:spPr>
      </p:pic>
      <p:pic>
        <p:nvPicPr>
          <p:cNvPr id="5" name="Picture 4">
            <a:extLst>
              <a:ext uri="{FF2B5EF4-FFF2-40B4-BE49-F238E27FC236}">
                <a16:creationId xmlns:a16="http://schemas.microsoft.com/office/drawing/2014/main" id="{98719CB9-2B34-DEF7-2FAE-259F6CF6AF0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04372" y="845106"/>
            <a:ext cx="4833001" cy="5532545"/>
          </a:xfrm>
          <a:prstGeom prst="rect">
            <a:avLst/>
          </a:prstGeom>
        </p:spPr>
      </p:pic>
      <p:grpSp>
        <p:nvGrpSpPr>
          <p:cNvPr id="6" name="Group 5">
            <a:extLst>
              <a:ext uri="{FF2B5EF4-FFF2-40B4-BE49-F238E27FC236}">
                <a16:creationId xmlns:a16="http://schemas.microsoft.com/office/drawing/2014/main" id="{08F471CD-9EBC-C6C1-55C6-16290E302FBB}"/>
              </a:ext>
            </a:extLst>
          </p:cNvPr>
          <p:cNvGrpSpPr/>
          <p:nvPr/>
        </p:nvGrpSpPr>
        <p:grpSpPr>
          <a:xfrm>
            <a:off x="11613766" y="1962000"/>
            <a:ext cx="578235" cy="972000"/>
            <a:chOff x="11613766" y="2944768"/>
            <a:chExt cx="578235" cy="972000"/>
          </a:xfrm>
        </p:grpSpPr>
        <p:sp>
          <p:nvSpPr>
            <p:cNvPr id="7" name="Rectangle 6">
              <a:extLst>
                <a:ext uri="{FF2B5EF4-FFF2-40B4-BE49-F238E27FC236}">
                  <a16:creationId xmlns:a16="http://schemas.microsoft.com/office/drawing/2014/main" id="{AE6AC8EC-D096-DC06-9695-573B2143ED19}"/>
                </a:ext>
              </a:extLst>
            </p:cNvPr>
            <p:cNvSpPr/>
            <p:nvPr/>
          </p:nvSpPr>
          <p:spPr>
            <a:xfrm>
              <a:off x="11613766" y="2944768"/>
              <a:ext cx="578235" cy="972000"/>
            </a:xfrm>
            <a:prstGeom prst="rect">
              <a:avLst/>
            </a:prstGeom>
            <a:solidFill>
              <a:srgbClr val="00B3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80561DD-C9DC-215B-85E1-13DDBD9E06D6}"/>
                </a:ext>
              </a:extLst>
            </p:cNvPr>
            <p:cNvSpPr txBox="1"/>
            <p:nvPr/>
          </p:nvSpPr>
          <p:spPr>
            <a:xfrm rot="5400000">
              <a:off x="11552176" y="3313584"/>
              <a:ext cx="700422" cy="230832"/>
            </a:xfrm>
            <a:prstGeom prst="rect">
              <a:avLst/>
            </a:prstGeom>
            <a:noFill/>
          </p:spPr>
          <p:txBody>
            <a:bodyPr wrap="square" rtlCol="0">
              <a:spAutoFit/>
            </a:bodyPr>
            <a:lstStyle/>
            <a:p>
              <a:pPr algn="ctr">
                <a:lnSpc>
                  <a:spcPct val="90000"/>
                </a:lnSpc>
              </a:pPr>
              <a:r>
                <a:rPr lang="en-US" sz="1000" dirty="0" err="1">
                  <a:solidFill>
                    <a:schemeClr val="tx1">
                      <a:lumMod val="85000"/>
                      <a:lumOff val="15000"/>
                    </a:schemeClr>
                  </a:solidFill>
                  <a:latin typeface="Century Gothic" panose="020B0502020202020204" pitchFamily="34" charset="0"/>
                </a:rPr>
                <a:t>DSFOne</a:t>
              </a:r>
              <a:endParaRPr lang="en-US" sz="1000" dirty="0">
                <a:solidFill>
                  <a:schemeClr val="tx1">
                    <a:lumMod val="85000"/>
                    <a:lumOff val="15000"/>
                  </a:schemeClr>
                </a:solidFill>
                <a:latin typeface="Century Gothic" panose="020B0502020202020204" pitchFamily="34" charset="0"/>
              </a:endParaRPr>
            </a:p>
          </p:txBody>
        </p:sp>
      </p:grpSp>
      <p:sp>
        <p:nvSpPr>
          <p:cNvPr id="3" name="TextBox 2">
            <a:extLst>
              <a:ext uri="{FF2B5EF4-FFF2-40B4-BE49-F238E27FC236}">
                <a16:creationId xmlns:a16="http://schemas.microsoft.com/office/drawing/2014/main" id="{10762E62-424A-5646-F44F-471D91277DAD}"/>
              </a:ext>
            </a:extLst>
          </p:cNvPr>
          <p:cNvSpPr txBox="1"/>
          <p:nvPr/>
        </p:nvSpPr>
        <p:spPr>
          <a:xfrm>
            <a:off x="8720095" y="6180262"/>
            <a:ext cx="2893671" cy="369332"/>
          </a:xfrm>
          <a:prstGeom prst="rect">
            <a:avLst/>
          </a:prstGeom>
          <a:noFill/>
        </p:spPr>
        <p:txBody>
          <a:bodyPr wrap="square" rtlCol="0">
            <a:spAutoFit/>
          </a:bodyPr>
          <a:lstStyle/>
          <a:p>
            <a:r>
              <a:rPr lang="en-US" dirty="0">
                <a:latin typeface="Century Gothic" panose="020B0502020202020204" pitchFamily="34" charset="0"/>
              </a:rPr>
              <a:t>8 Proficiency Levels </a:t>
            </a:r>
          </a:p>
        </p:txBody>
      </p:sp>
    </p:spTree>
    <p:extLst>
      <p:ext uri="{BB962C8B-B14F-4D97-AF65-F5344CB8AC3E}">
        <p14:creationId xmlns:p14="http://schemas.microsoft.com/office/powerpoint/2010/main" val="51205102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AD427C0-8CBD-B6F8-1ADE-0C7CAE28FC54}"/>
              </a:ext>
            </a:extLst>
          </p:cNvPr>
          <p:cNvSpPr/>
          <p:nvPr/>
        </p:nvSpPr>
        <p:spPr>
          <a:xfrm>
            <a:off x="4456253" y="682906"/>
            <a:ext cx="7735747" cy="3235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F04D24F-DA71-4F21-D5EE-A3310C45D72F}"/>
              </a:ext>
            </a:extLst>
          </p:cNvPr>
          <p:cNvGrpSpPr/>
          <p:nvPr/>
        </p:nvGrpSpPr>
        <p:grpSpPr>
          <a:xfrm>
            <a:off x="737560" y="474662"/>
            <a:ext cx="10176862" cy="5908675"/>
            <a:chOff x="737560" y="474662"/>
            <a:chExt cx="10176862" cy="5908675"/>
          </a:xfrm>
        </p:grpSpPr>
        <p:pic>
          <p:nvPicPr>
            <p:cNvPr id="7170" name="Picture 1">
              <a:extLst>
                <a:ext uri="{FF2B5EF4-FFF2-40B4-BE49-F238E27FC236}">
                  <a16:creationId xmlns:a16="http://schemas.microsoft.com/office/drawing/2014/main" id="{FAA079EC-DEF7-BE06-4E8B-4AD48CE5DD9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77578" y="474662"/>
              <a:ext cx="8669337" cy="590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6D03DD08-5FAC-6B15-4661-C4FC0536966C}"/>
                </a:ext>
              </a:extLst>
            </p:cNvPr>
            <p:cNvSpPr/>
            <p:nvPr/>
          </p:nvSpPr>
          <p:spPr>
            <a:xfrm>
              <a:off x="1630817" y="545643"/>
              <a:ext cx="8316098" cy="92165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30312B88-6C1D-0527-B09D-39A47EFB6977}"/>
                </a:ext>
              </a:extLst>
            </p:cNvPr>
            <p:cNvSpPr txBox="1"/>
            <p:nvPr/>
          </p:nvSpPr>
          <p:spPr>
            <a:xfrm>
              <a:off x="737560" y="516090"/>
              <a:ext cx="10176862" cy="1200329"/>
            </a:xfrm>
            <a:prstGeom prst="rect">
              <a:avLst/>
            </a:prstGeom>
            <a:noFill/>
          </p:spPr>
          <p:txBody>
            <a:bodyPr wrap="square" rtlCol="0">
              <a:spAutoFit/>
            </a:bodyPr>
            <a:lstStyle/>
            <a:p>
              <a:r>
                <a:rPr lang="en-US" sz="3600" spc="-150" dirty="0">
                  <a:solidFill>
                    <a:schemeClr val="tx1">
                      <a:lumMod val="85000"/>
                      <a:lumOff val="15000"/>
                    </a:schemeClr>
                  </a:solidFill>
                  <a:latin typeface="Century Gothic" panose="020B0502020202020204" pitchFamily="34" charset="0"/>
                </a:rPr>
                <a:t>Digital Skills: From Basic to Advanced</a:t>
              </a:r>
            </a:p>
            <a:p>
              <a:r>
                <a:rPr lang="en-US" sz="2800" spc="-150" dirty="0">
                  <a:solidFill>
                    <a:schemeClr val="tx1">
                      <a:lumMod val="85000"/>
                      <a:lumOff val="15000"/>
                    </a:schemeClr>
                  </a:solidFill>
                  <a:latin typeface="Century Gothic" panose="020B0502020202020204" pitchFamily="34" charset="0"/>
                </a:rPr>
                <a:t>Two integrated frameworks</a:t>
              </a:r>
              <a:r>
                <a:rPr lang="en-US" sz="3600" spc="-150" dirty="0">
                  <a:solidFill>
                    <a:schemeClr val="tx1">
                      <a:lumMod val="85000"/>
                      <a:lumOff val="15000"/>
                    </a:schemeClr>
                  </a:solidFill>
                  <a:latin typeface="Century Gothic" panose="020B0502020202020204" pitchFamily="34" charset="0"/>
                </a:rPr>
                <a:t>  </a:t>
              </a:r>
            </a:p>
          </p:txBody>
        </p:sp>
      </p:grpSp>
      <p:grpSp>
        <p:nvGrpSpPr>
          <p:cNvPr id="2" name="Group 1">
            <a:extLst>
              <a:ext uri="{FF2B5EF4-FFF2-40B4-BE49-F238E27FC236}">
                <a16:creationId xmlns:a16="http://schemas.microsoft.com/office/drawing/2014/main" id="{CD263B7E-5E67-F49D-638E-3CF58A892EE5}"/>
              </a:ext>
            </a:extLst>
          </p:cNvPr>
          <p:cNvGrpSpPr/>
          <p:nvPr/>
        </p:nvGrpSpPr>
        <p:grpSpPr>
          <a:xfrm>
            <a:off x="11613765" y="1685061"/>
            <a:ext cx="578235" cy="972000"/>
            <a:chOff x="11613766" y="2944768"/>
            <a:chExt cx="578235" cy="972000"/>
          </a:xfrm>
        </p:grpSpPr>
        <p:sp>
          <p:nvSpPr>
            <p:cNvPr id="3" name="Rectangle 2">
              <a:extLst>
                <a:ext uri="{FF2B5EF4-FFF2-40B4-BE49-F238E27FC236}">
                  <a16:creationId xmlns:a16="http://schemas.microsoft.com/office/drawing/2014/main" id="{F7EEA044-23E7-8F9A-6611-1B44ACD1C66F}"/>
                </a:ext>
              </a:extLst>
            </p:cNvPr>
            <p:cNvSpPr/>
            <p:nvPr/>
          </p:nvSpPr>
          <p:spPr>
            <a:xfrm>
              <a:off x="11613766" y="2944768"/>
              <a:ext cx="578235" cy="972000"/>
            </a:xfrm>
            <a:prstGeom prst="rect">
              <a:avLst/>
            </a:prstGeom>
            <a:solidFill>
              <a:srgbClr val="00B3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3F40BA4F-6A71-1205-8A78-C43EF02E2D35}"/>
                </a:ext>
              </a:extLst>
            </p:cNvPr>
            <p:cNvSpPr txBox="1"/>
            <p:nvPr/>
          </p:nvSpPr>
          <p:spPr>
            <a:xfrm rot="5400000">
              <a:off x="11552176" y="3313584"/>
              <a:ext cx="700422" cy="230832"/>
            </a:xfrm>
            <a:prstGeom prst="rect">
              <a:avLst/>
            </a:prstGeom>
            <a:noFill/>
          </p:spPr>
          <p:txBody>
            <a:bodyPr wrap="square" rtlCol="0">
              <a:spAutoFit/>
            </a:bodyPr>
            <a:lstStyle/>
            <a:p>
              <a:pPr algn="ctr">
                <a:lnSpc>
                  <a:spcPct val="90000"/>
                </a:lnSpc>
              </a:pPr>
              <a:r>
                <a:rPr lang="en-US" sz="1000" dirty="0" err="1">
                  <a:solidFill>
                    <a:schemeClr val="tx1">
                      <a:lumMod val="85000"/>
                      <a:lumOff val="15000"/>
                    </a:schemeClr>
                  </a:solidFill>
                  <a:latin typeface="Century Gothic" panose="020B0502020202020204" pitchFamily="34" charset="0"/>
                </a:rPr>
                <a:t>DSFOne</a:t>
              </a:r>
              <a:endParaRPr lang="en-US" sz="1000" dirty="0">
                <a:solidFill>
                  <a:schemeClr val="tx1">
                    <a:lumMod val="85000"/>
                    <a:lumOff val="15000"/>
                  </a:schemeClr>
                </a:solidFill>
                <a:latin typeface="Century Gothic" panose="020B0502020202020204" pitchFamily="34" charset="0"/>
              </a:endParaRPr>
            </a:p>
          </p:txBody>
        </p:sp>
      </p:grpSp>
    </p:spTree>
  </p:cSld>
  <p:clrMapOvr>
    <a:masterClrMapping/>
  </p:clrMapOvr>
  <p:transition spd="med">
    <p:fade/>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188E000F-839A-D9F6-7DB5-61CFC32CE152}"/>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52354" y="2101625"/>
            <a:ext cx="4302284" cy="3708865"/>
          </a:xfrm>
          <a:prstGeom prst="rect">
            <a:avLst/>
          </a:prstGeom>
        </p:spPr>
      </p:pic>
      <p:sp>
        <p:nvSpPr>
          <p:cNvPr id="11" name="TextBox 10">
            <a:extLst>
              <a:ext uri="{FF2B5EF4-FFF2-40B4-BE49-F238E27FC236}">
                <a16:creationId xmlns:a16="http://schemas.microsoft.com/office/drawing/2014/main" id="{CD8D66DA-09DC-7559-5807-051F126A33C5}"/>
              </a:ext>
            </a:extLst>
          </p:cNvPr>
          <p:cNvSpPr txBox="1"/>
          <p:nvPr/>
        </p:nvSpPr>
        <p:spPr>
          <a:xfrm>
            <a:off x="285886" y="281595"/>
            <a:ext cx="10671103" cy="701731"/>
          </a:xfrm>
          <a:prstGeom prst="rect">
            <a:avLst/>
          </a:prstGeom>
          <a:noFill/>
        </p:spPr>
        <p:txBody>
          <a:bodyPr wrap="square" rtlCol="0">
            <a:spAutoFit/>
          </a:bodyPr>
          <a:lstStyle/>
          <a:p>
            <a:pPr>
              <a:lnSpc>
                <a:spcPct val="90000"/>
              </a:lnSpc>
            </a:pPr>
            <a:r>
              <a:rPr lang="en-US" sz="4400" spc="-150" dirty="0">
                <a:solidFill>
                  <a:schemeClr val="tx1">
                    <a:lumMod val="85000"/>
                    <a:lumOff val="15000"/>
                  </a:schemeClr>
                </a:solidFill>
                <a:latin typeface="Century Gothic" panose="020B0502020202020204" pitchFamily="34" charset="0"/>
              </a:rPr>
              <a:t>Key characteristics as </a:t>
            </a:r>
            <a:r>
              <a:rPr lang="en-US" sz="4400" i="1" spc="-150" dirty="0">
                <a:solidFill>
                  <a:schemeClr val="tx1">
                    <a:lumMod val="85000"/>
                    <a:lumOff val="15000"/>
                  </a:schemeClr>
                </a:solidFill>
                <a:latin typeface="Century Gothic" panose="020B0502020202020204" pitchFamily="34" charset="0"/>
              </a:rPr>
              <a:t>Unified Framework</a:t>
            </a:r>
          </a:p>
        </p:txBody>
      </p:sp>
      <p:sp>
        <p:nvSpPr>
          <p:cNvPr id="4" name="TextBox 3">
            <a:extLst>
              <a:ext uri="{FF2B5EF4-FFF2-40B4-BE49-F238E27FC236}">
                <a16:creationId xmlns:a16="http://schemas.microsoft.com/office/drawing/2014/main" id="{15D97D14-5E3C-A578-1014-28E8F6EF393F}"/>
              </a:ext>
            </a:extLst>
          </p:cNvPr>
          <p:cNvSpPr txBox="1">
            <a:spLocks/>
          </p:cNvSpPr>
          <p:nvPr/>
        </p:nvSpPr>
        <p:spPr>
          <a:xfrm>
            <a:off x="5810492" y="1392370"/>
            <a:ext cx="4871546" cy="4987667"/>
          </a:xfrm>
          <a:custGeom>
            <a:avLst/>
            <a:gdLst>
              <a:gd name="connsiteX0" fmla="*/ 0 w 4871546"/>
              <a:gd name="connsiteY0" fmla="*/ 0 h 4987667"/>
              <a:gd name="connsiteX1" fmla="*/ 4871546 w 4871546"/>
              <a:gd name="connsiteY1" fmla="*/ 0 h 4987667"/>
              <a:gd name="connsiteX2" fmla="*/ 4871546 w 4871546"/>
              <a:gd name="connsiteY2" fmla="*/ 4987665 h 4987667"/>
              <a:gd name="connsiteX3" fmla="*/ 0 w 4871546"/>
              <a:gd name="connsiteY3" fmla="*/ 4987665 h 4987667"/>
              <a:gd name="connsiteX4" fmla="*/ 0 w 4871546"/>
              <a:gd name="connsiteY4" fmla="*/ 0 h 4987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71546" h="4987667" extrusionOk="0">
                <a:moveTo>
                  <a:pt x="0" y="0"/>
                </a:moveTo>
                <a:cubicBezTo>
                  <a:pt x="913307" y="17953"/>
                  <a:pt x="4188425" y="525908"/>
                  <a:pt x="4871546" y="0"/>
                </a:cubicBezTo>
                <a:cubicBezTo>
                  <a:pt x="4803514" y="2498180"/>
                  <a:pt x="5036881" y="4544809"/>
                  <a:pt x="4871546" y="4987665"/>
                </a:cubicBezTo>
                <a:cubicBezTo>
                  <a:pt x="2813129" y="4729649"/>
                  <a:pt x="1882598" y="5075001"/>
                  <a:pt x="0" y="4987665"/>
                </a:cubicBezTo>
                <a:cubicBezTo>
                  <a:pt x="285307" y="3991536"/>
                  <a:pt x="258624" y="1769770"/>
                  <a:pt x="0" y="0"/>
                </a:cubicBezTo>
                <a:close/>
              </a:path>
            </a:pathLst>
          </a:custGeom>
          <a:noFill/>
          <a:ln w="57150">
            <a:solidFill>
              <a:srgbClr val="00B050"/>
            </a:solidFill>
            <a:extLst>
              <a:ext uri="{C807C97D-BFC1-408E-A445-0C87EB9F89A2}">
                <ask:lineSketchStyleProps xmlns:ask="http://schemas.microsoft.com/office/drawing/2018/sketchyshapes" sd="2650216993">
                  <a:custGeom>
                    <a:avLst/>
                    <a:gdLst>
                      <a:gd name="connsiteX0" fmla="*/ 0 w 4871546"/>
                      <a:gd name="connsiteY0" fmla="*/ 0 h 4987667"/>
                      <a:gd name="connsiteX1" fmla="*/ 4871546 w 4871546"/>
                      <a:gd name="connsiteY1" fmla="*/ 0 h 4987667"/>
                      <a:gd name="connsiteX2" fmla="*/ 4871546 w 4871546"/>
                      <a:gd name="connsiteY2" fmla="*/ 4987665 h 4987667"/>
                      <a:gd name="connsiteX3" fmla="*/ 0 w 4871546"/>
                      <a:gd name="connsiteY3" fmla="*/ 4987665 h 4987667"/>
                      <a:gd name="connsiteX4" fmla="*/ 0 w 4871546"/>
                      <a:gd name="connsiteY4" fmla="*/ 0 h 49876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71546" h="4987667" extrusionOk="0">
                        <a:moveTo>
                          <a:pt x="0" y="0"/>
                        </a:moveTo>
                        <a:cubicBezTo>
                          <a:pt x="1008098" y="13898"/>
                          <a:pt x="4135736" y="474106"/>
                          <a:pt x="4871546" y="0"/>
                        </a:cubicBezTo>
                        <a:cubicBezTo>
                          <a:pt x="4759279" y="2407394"/>
                          <a:pt x="5035006" y="4487583"/>
                          <a:pt x="4871546" y="4987665"/>
                        </a:cubicBezTo>
                        <a:cubicBezTo>
                          <a:pt x="2832321" y="4758604"/>
                          <a:pt x="1873413" y="5063896"/>
                          <a:pt x="0" y="4987665"/>
                        </a:cubicBezTo>
                        <a:cubicBezTo>
                          <a:pt x="258744" y="4090340"/>
                          <a:pt x="247990" y="1749944"/>
                          <a:pt x="0" y="0"/>
                        </a:cubicBezTo>
                        <a:close/>
                      </a:path>
                    </a:pathLst>
                  </a:custGeom>
                  <ask:type>
                    <ask:lineSketchCurved/>
                  </ask:type>
                </ask:lineSketchStyleProps>
              </a:ext>
            </a:extLst>
          </a:ln>
          <a:effectLst/>
        </p:spPr>
        <p:txBody>
          <a:bodyPr wrap="square" lIns="216000" tIns="216000" rIns="216000" bIns="144000" anchor="ctr" anchorCtr="0">
            <a:spAutoFit/>
          </a:bodyPr>
          <a:lstStyle/>
          <a:p>
            <a:pPr marL="285750" indent="-285750">
              <a:lnSpc>
                <a:spcPct val="114000"/>
              </a:lnSpc>
              <a:spcBef>
                <a:spcPts val="600"/>
              </a:spcBef>
              <a:buFont typeface="Arial" panose="020B0604020202020204" pitchFamily="34" charset="0"/>
              <a:buChar char="•"/>
            </a:pPr>
            <a:r>
              <a:rPr lang="en-US" b="1" dirty="0">
                <a:latin typeface="Century Gothic" panose="020B0502020202020204" pitchFamily="34" charset="0"/>
                <a:cs typeface="Times New Roman" panose="02020603050405020304" pitchFamily="18" charset="0"/>
              </a:rPr>
              <a:t>Digital Competence </a:t>
            </a:r>
            <a:r>
              <a:rPr lang="en-US" dirty="0">
                <a:latin typeface="Century Gothic" panose="020B0502020202020204" pitchFamily="34" charset="0"/>
                <a:cs typeface="Times New Roman" panose="02020603050405020304" pitchFamily="18" charset="0"/>
              </a:rPr>
              <a:t>as foundational building block </a:t>
            </a:r>
          </a:p>
          <a:p>
            <a:pPr marL="285750" indent="-285750">
              <a:lnSpc>
                <a:spcPct val="114000"/>
              </a:lnSpc>
              <a:spcBef>
                <a:spcPts val="600"/>
              </a:spcBef>
              <a:buFont typeface="Arial" panose="020B0604020202020204" pitchFamily="34" charset="0"/>
              <a:buChar char="•"/>
            </a:pPr>
            <a:r>
              <a:rPr lang="en-US" dirty="0">
                <a:latin typeface="Century Gothic" panose="020B0502020202020204" pitchFamily="34" charset="0"/>
                <a:cs typeface="Times New Roman" panose="02020603050405020304" pitchFamily="18" charset="0"/>
              </a:rPr>
              <a:t>Application within </a:t>
            </a:r>
            <a:r>
              <a:rPr lang="en-US" b="1" dirty="0">
                <a:latin typeface="Century Gothic" panose="020B0502020202020204" pitchFamily="34" charset="0"/>
                <a:cs typeface="Times New Roman" panose="02020603050405020304" pitchFamily="18" charset="0"/>
              </a:rPr>
              <a:t>4 segments </a:t>
            </a:r>
            <a:r>
              <a:rPr lang="en-US" dirty="0">
                <a:latin typeface="Century Gothic" panose="020B0502020202020204" pitchFamily="34" charset="0"/>
                <a:cs typeface="Times New Roman" panose="02020603050405020304" pitchFamily="18" charset="0"/>
              </a:rPr>
              <a:t>or ecosystems:</a:t>
            </a:r>
          </a:p>
          <a:p>
            <a:pPr marL="742950" lvl="1" indent="-285750">
              <a:lnSpc>
                <a:spcPct val="114000"/>
              </a:lnSpc>
              <a:spcBef>
                <a:spcPts val="600"/>
              </a:spcBef>
              <a:buFont typeface="Arial" panose="020B0604020202020204" pitchFamily="34" charset="0"/>
              <a:buChar char="•"/>
            </a:pPr>
            <a:r>
              <a:rPr lang="en-US" dirty="0">
                <a:latin typeface="Century Gothic" panose="020B0502020202020204" pitchFamily="34" charset="0"/>
                <a:cs typeface="Times New Roman" panose="02020603050405020304" pitchFamily="18" charset="0"/>
              </a:rPr>
              <a:t>Digital Literacy (for work and life – work readiness skills)</a:t>
            </a:r>
          </a:p>
          <a:p>
            <a:pPr marL="742950" lvl="1" indent="-285750">
              <a:lnSpc>
                <a:spcPct val="114000"/>
              </a:lnSpc>
              <a:spcBef>
                <a:spcPts val="600"/>
              </a:spcBef>
              <a:buFont typeface="Arial" panose="020B0604020202020204" pitchFamily="34" charset="0"/>
              <a:buChar char="•"/>
            </a:pPr>
            <a:endParaRPr lang="en-US" dirty="0">
              <a:latin typeface="Century Gothic" panose="020B0502020202020204" pitchFamily="34" charset="0"/>
              <a:cs typeface="Times New Roman" panose="02020603050405020304" pitchFamily="18" charset="0"/>
            </a:endParaRPr>
          </a:p>
          <a:p>
            <a:pPr marL="742950" lvl="1" indent="-285750">
              <a:lnSpc>
                <a:spcPct val="114000"/>
              </a:lnSpc>
              <a:buFont typeface="Arial" panose="020B0604020202020204" pitchFamily="34" charset="0"/>
              <a:buChar char="•"/>
            </a:pPr>
            <a:r>
              <a:rPr lang="en-US" dirty="0">
                <a:latin typeface="Century Gothic" panose="020B0502020202020204" pitchFamily="34" charset="0"/>
                <a:cs typeface="Times New Roman" panose="02020603050405020304" pitchFamily="18" charset="0"/>
              </a:rPr>
              <a:t>ICT Practitioner Skills </a:t>
            </a:r>
          </a:p>
          <a:p>
            <a:pPr marL="742950" lvl="1" indent="-285750">
              <a:lnSpc>
                <a:spcPct val="114000"/>
              </a:lnSpc>
              <a:buFont typeface="Arial" panose="020B0604020202020204" pitchFamily="34" charset="0"/>
              <a:buChar char="•"/>
            </a:pPr>
            <a:endParaRPr lang="en-US" dirty="0">
              <a:latin typeface="Century Gothic" panose="020B0502020202020204" pitchFamily="34" charset="0"/>
              <a:cs typeface="Times New Roman" panose="02020603050405020304" pitchFamily="18" charset="0"/>
            </a:endParaRPr>
          </a:p>
          <a:p>
            <a:pPr marL="742950" lvl="1" indent="-285750">
              <a:lnSpc>
                <a:spcPct val="114000"/>
              </a:lnSpc>
              <a:buFont typeface="Arial" panose="020B0604020202020204" pitchFamily="34" charset="0"/>
              <a:buChar char="•"/>
            </a:pPr>
            <a:r>
              <a:rPr lang="en-US" dirty="0">
                <a:latin typeface="Century Gothic" panose="020B0502020202020204" pitchFamily="34" charset="0"/>
                <a:cs typeface="Times New Roman" panose="02020603050405020304" pitchFamily="18" charset="0"/>
              </a:rPr>
              <a:t>Advanced digital user skills as these relate to work sectors/industries</a:t>
            </a:r>
          </a:p>
          <a:p>
            <a:pPr marL="742950" lvl="1" indent="-285750">
              <a:lnSpc>
                <a:spcPct val="114000"/>
              </a:lnSpc>
              <a:buFont typeface="Arial" panose="020B0604020202020204" pitchFamily="34" charset="0"/>
              <a:buChar char="•"/>
            </a:pPr>
            <a:endParaRPr lang="en-US" dirty="0">
              <a:latin typeface="Century Gothic" panose="020B0502020202020204" pitchFamily="34" charset="0"/>
              <a:cs typeface="Times New Roman" panose="02020603050405020304" pitchFamily="18" charset="0"/>
            </a:endParaRPr>
          </a:p>
          <a:p>
            <a:pPr marL="742950" lvl="1" indent="-285750">
              <a:lnSpc>
                <a:spcPct val="114000"/>
              </a:lnSpc>
              <a:buFont typeface="Arial" panose="020B0604020202020204" pitchFamily="34" charset="0"/>
              <a:buChar char="•"/>
            </a:pPr>
            <a:r>
              <a:rPr lang="en-US" dirty="0">
                <a:latin typeface="Century Gothic" panose="020B0502020202020204" pitchFamily="34" charset="0"/>
                <a:cs typeface="Times New Roman" panose="02020603050405020304" pitchFamily="18" charset="0"/>
              </a:rPr>
              <a:t>Digital Leadership Competence</a:t>
            </a:r>
          </a:p>
        </p:txBody>
      </p:sp>
      <p:grpSp>
        <p:nvGrpSpPr>
          <p:cNvPr id="5" name="Group 4">
            <a:extLst>
              <a:ext uri="{FF2B5EF4-FFF2-40B4-BE49-F238E27FC236}">
                <a16:creationId xmlns:a16="http://schemas.microsoft.com/office/drawing/2014/main" id="{9A9EB65B-30A3-329E-CA06-FB87921EFEB5}"/>
              </a:ext>
            </a:extLst>
          </p:cNvPr>
          <p:cNvGrpSpPr/>
          <p:nvPr/>
        </p:nvGrpSpPr>
        <p:grpSpPr>
          <a:xfrm>
            <a:off x="11613766" y="1962000"/>
            <a:ext cx="578235" cy="972000"/>
            <a:chOff x="11613766" y="2944768"/>
            <a:chExt cx="578235" cy="972000"/>
          </a:xfrm>
        </p:grpSpPr>
        <p:sp>
          <p:nvSpPr>
            <p:cNvPr id="7" name="Rectangle 6">
              <a:extLst>
                <a:ext uri="{FF2B5EF4-FFF2-40B4-BE49-F238E27FC236}">
                  <a16:creationId xmlns:a16="http://schemas.microsoft.com/office/drawing/2014/main" id="{3725FDAB-E22B-D516-9B4D-129ED7FA23C9}"/>
                </a:ext>
              </a:extLst>
            </p:cNvPr>
            <p:cNvSpPr/>
            <p:nvPr/>
          </p:nvSpPr>
          <p:spPr>
            <a:xfrm>
              <a:off x="11613766" y="2944768"/>
              <a:ext cx="578235" cy="972000"/>
            </a:xfrm>
            <a:prstGeom prst="rect">
              <a:avLst/>
            </a:prstGeom>
            <a:solidFill>
              <a:srgbClr val="00B36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57641161-70BE-87EE-4A00-79FBD5284034}"/>
                </a:ext>
              </a:extLst>
            </p:cNvPr>
            <p:cNvSpPr txBox="1"/>
            <p:nvPr/>
          </p:nvSpPr>
          <p:spPr>
            <a:xfrm rot="5400000">
              <a:off x="11552176" y="3313584"/>
              <a:ext cx="700422" cy="230832"/>
            </a:xfrm>
            <a:prstGeom prst="rect">
              <a:avLst/>
            </a:prstGeom>
            <a:noFill/>
          </p:spPr>
          <p:txBody>
            <a:bodyPr wrap="square" rtlCol="0">
              <a:spAutoFit/>
            </a:bodyPr>
            <a:lstStyle/>
            <a:p>
              <a:pPr algn="ctr">
                <a:lnSpc>
                  <a:spcPct val="90000"/>
                </a:lnSpc>
              </a:pPr>
              <a:r>
                <a:rPr lang="en-US" sz="1000" dirty="0" err="1">
                  <a:solidFill>
                    <a:schemeClr val="tx1">
                      <a:lumMod val="85000"/>
                      <a:lumOff val="15000"/>
                    </a:schemeClr>
                  </a:solidFill>
                  <a:latin typeface="Century Gothic" panose="020B0502020202020204" pitchFamily="34" charset="0"/>
                </a:rPr>
                <a:t>DSFOne</a:t>
              </a:r>
              <a:endParaRPr lang="en-US" sz="1000" dirty="0">
                <a:solidFill>
                  <a:schemeClr val="tx1">
                    <a:lumMod val="85000"/>
                    <a:lumOff val="15000"/>
                  </a:schemeClr>
                </a:solidFill>
                <a:latin typeface="Century Gothic" panose="020B0502020202020204" pitchFamily="34" charset="0"/>
              </a:endParaRPr>
            </a:p>
          </p:txBody>
        </p:sp>
      </p:grpSp>
    </p:spTree>
    <p:extLst>
      <p:ext uri="{BB962C8B-B14F-4D97-AF65-F5344CB8AC3E}">
        <p14:creationId xmlns:p14="http://schemas.microsoft.com/office/powerpoint/2010/main" val="36716437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18" name="Rectangle 1">
            <a:extLst>
              <a:ext uri="{FF2B5EF4-FFF2-40B4-BE49-F238E27FC236}">
                <a16:creationId xmlns:a16="http://schemas.microsoft.com/office/drawing/2014/main" id="{EF458DD3-B3CE-88FF-5217-0A752AC32E7E}"/>
              </a:ext>
            </a:extLst>
          </p:cNvPr>
          <p:cNvSpPr/>
          <p:nvPr/>
        </p:nvSpPr>
        <p:spPr>
          <a:xfrm>
            <a:off x="2" y="1"/>
            <a:ext cx="9615486" cy="3441361"/>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2"/>
              <a:gd name="connsiteX1" fmla="*/ 5353050 w 6226866"/>
              <a:gd name="connsiteY1" fmla="*/ 0 h 3393612"/>
              <a:gd name="connsiteX2" fmla="*/ 6119857 w 6226866"/>
              <a:gd name="connsiteY2" fmla="*/ 2554514 h 3393612"/>
              <a:gd name="connsiteX3" fmla="*/ 3279530 w 6226866"/>
              <a:gd name="connsiteY3" fmla="*/ 1784073 h 3393612"/>
              <a:gd name="connsiteX4" fmla="*/ 0 w 6226866"/>
              <a:gd name="connsiteY4" fmla="*/ 3101199 h 3393612"/>
              <a:gd name="connsiteX5" fmla="*/ 0 w 6226866"/>
              <a:gd name="connsiteY5" fmla="*/ 0 h 3393612"/>
              <a:gd name="connsiteX0" fmla="*/ 0 w 6226866"/>
              <a:gd name="connsiteY0" fmla="*/ 0 h 3806829"/>
              <a:gd name="connsiteX1" fmla="*/ 5353050 w 6226866"/>
              <a:gd name="connsiteY1" fmla="*/ 0 h 3806829"/>
              <a:gd name="connsiteX2" fmla="*/ 6119857 w 6226866"/>
              <a:gd name="connsiteY2" fmla="*/ 2554514 h 3806829"/>
              <a:gd name="connsiteX3" fmla="*/ 3279530 w 6226866"/>
              <a:gd name="connsiteY3" fmla="*/ 1784073 h 3806829"/>
              <a:gd name="connsiteX4" fmla="*/ 0 w 6226866"/>
              <a:gd name="connsiteY4" fmla="*/ 3101199 h 3806829"/>
              <a:gd name="connsiteX5" fmla="*/ 0 w 6226866"/>
              <a:gd name="connsiteY5" fmla="*/ 0 h 3806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806829">
                <a:moveTo>
                  <a:pt x="0" y="0"/>
                </a:moveTo>
                <a:lnTo>
                  <a:pt x="5353050" y="0"/>
                </a:lnTo>
                <a:cubicBezTo>
                  <a:pt x="5353957" y="508000"/>
                  <a:pt x="6590969" y="517329"/>
                  <a:pt x="6119857" y="2554514"/>
                </a:cubicBezTo>
                <a:cubicBezTo>
                  <a:pt x="4918081" y="4907507"/>
                  <a:pt x="4076102" y="1538950"/>
                  <a:pt x="3279530" y="1784073"/>
                </a:cubicBezTo>
                <a:cubicBezTo>
                  <a:pt x="2259554" y="1875187"/>
                  <a:pt x="1871885" y="5228893"/>
                  <a:pt x="0" y="3101199"/>
                </a:cubicBezTo>
                <a:lnTo>
                  <a:pt x="0" y="0"/>
                </a:lnTo>
                <a:close/>
              </a:path>
            </a:pathLst>
          </a:custGeom>
          <a:gradFill>
            <a:gsLst>
              <a:gs pos="100000">
                <a:schemeClr val="bg1">
                  <a:alpha val="9932"/>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4" name="Group 13">
            <a:extLst>
              <a:ext uri="{FF2B5EF4-FFF2-40B4-BE49-F238E27FC236}">
                <a16:creationId xmlns:a16="http://schemas.microsoft.com/office/drawing/2014/main" id="{76479AA9-E143-1CC8-67DD-C8871997D30A}"/>
              </a:ext>
            </a:extLst>
          </p:cNvPr>
          <p:cNvGrpSpPr/>
          <p:nvPr/>
        </p:nvGrpSpPr>
        <p:grpSpPr>
          <a:xfrm>
            <a:off x="5503516" y="3278"/>
            <a:ext cx="6369314" cy="6875551"/>
            <a:chOff x="6193499" y="1480886"/>
            <a:chExt cx="683776" cy="738123"/>
          </a:xfrm>
        </p:grpSpPr>
        <p:grpSp>
          <p:nvGrpSpPr>
            <p:cNvPr id="2" name="Group 1">
              <a:extLst>
                <a:ext uri="{FF2B5EF4-FFF2-40B4-BE49-F238E27FC236}">
                  <a16:creationId xmlns:a16="http://schemas.microsoft.com/office/drawing/2014/main" id="{5DE07897-720E-1FF7-11C5-CCA05631359E}"/>
                </a:ext>
              </a:extLst>
            </p:cNvPr>
            <p:cNvGrpSpPr/>
            <p:nvPr/>
          </p:nvGrpSpPr>
          <p:grpSpPr>
            <a:xfrm rot="19885929" flipH="1">
              <a:off x="6193499" y="1535239"/>
              <a:ext cx="683776" cy="683770"/>
              <a:chOff x="6811092" y="1045874"/>
              <a:chExt cx="2155296" cy="2155276"/>
            </a:xfrm>
          </p:grpSpPr>
          <p:sp>
            <p:nvSpPr>
              <p:cNvPr id="3" name="Partial Circle 51">
                <a:extLst>
                  <a:ext uri="{FF2B5EF4-FFF2-40B4-BE49-F238E27FC236}">
                    <a16:creationId xmlns:a16="http://schemas.microsoft.com/office/drawing/2014/main" id="{36BC0C0F-B5E0-505E-C2B6-ABAEF0A3E96D}"/>
                  </a:ext>
                </a:extLst>
              </p:cNvPr>
              <p:cNvSpPr/>
              <p:nvPr/>
            </p:nvSpPr>
            <p:spPr>
              <a:xfrm>
                <a:off x="6811092" y="1045874"/>
                <a:ext cx="2155296" cy="2155276"/>
              </a:xfrm>
              <a:prstGeom prst="pie">
                <a:avLst>
                  <a:gd name="adj1" fmla="val 143748"/>
                  <a:gd name="adj2" fmla="val 15785361"/>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solidFill>
                    <a:schemeClr val="tx1"/>
                  </a:solidFill>
                  <a:latin typeface="Century Gothic" panose="020B0502020202020204" pitchFamily="34" charset="0"/>
                </a:endParaRPr>
              </a:p>
            </p:txBody>
          </p:sp>
          <p:sp>
            <p:nvSpPr>
              <p:cNvPr id="7" name="Oval 6">
                <a:extLst>
                  <a:ext uri="{FF2B5EF4-FFF2-40B4-BE49-F238E27FC236}">
                    <a16:creationId xmlns:a16="http://schemas.microsoft.com/office/drawing/2014/main" id="{1BF7A93A-1B43-B4AC-EBCC-B3CE595BAE90}"/>
                  </a:ext>
                </a:extLst>
              </p:cNvPr>
              <p:cNvSpPr/>
              <p:nvPr/>
            </p:nvSpPr>
            <p:spPr>
              <a:xfrm rot="473596">
                <a:off x="6911152" y="1145925"/>
                <a:ext cx="1955176" cy="1955174"/>
              </a:xfrm>
              <a:prstGeom prst="ellipse">
                <a:avLst/>
              </a:prstGeom>
              <a:solidFill>
                <a:srgbClr val="00B0F0">
                  <a:alpha val="99785"/>
                </a:srgbClr>
              </a:solidFill>
              <a:ln>
                <a:noFill/>
              </a:ln>
              <a:effectLst>
                <a:outerShdw blurRad="1270000" sx="85000" sy="85000" algn="ctr"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latin typeface="Century Gothic" panose="020B0502020202020204" pitchFamily="34" charset="0"/>
                </a:endParaRPr>
              </a:p>
            </p:txBody>
          </p:sp>
        </p:grpSp>
        <p:sp>
          <p:nvSpPr>
            <p:cNvPr id="12" name="Oval 11">
              <a:extLst>
                <a:ext uri="{FF2B5EF4-FFF2-40B4-BE49-F238E27FC236}">
                  <a16:creationId xmlns:a16="http://schemas.microsoft.com/office/drawing/2014/main" id="{8BCD8864-0F78-D828-622C-3174C21595D5}"/>
                </a:ext>
              </a:extLst>
            </p:cNvPr>
            <p:cNvSpPr/>
            <p:nvPr/>
          </p:nvSpPr>
          <p:spPr>
            <a:xfrm>
              <a:off x="6518476" y="1480886"/>
              <a:ext cx="160530" cy="1605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a:solidFill>
                    <a:schemeClr val="tx1">
                      <a:lumMod val="85000"/>
                      <a:lumOff val="15000"/>
                    </a:schemeClr>
                  </a:solidFill>
                  <a:latin typeface="Montserrat" pitchFamily="2" charset="77"/>
                </a:rPr>
                <a:t>2</a:t>
              </a:r>
              <a:endParaRPr lang="en-GB" sz="4000" dirty="0">
                <a:solidFill>
                  <a:schemeClr val="tx1">
                    <a:lumMod val="85000"/>
                    <a:lumOff val="15000"/>
                  </a:schemeClr>
                </a:solidFill>
                <a:latin typeface="Montserrat" pitchFamily="2" charset="77"/>
              </a:endParaRPr>
            </a:p>
          </p:txBody>
        </p:sp>
      </p:grpSp>
      <p:sp>
        <p:nvSpPr>
          <p:cNvPr id="5" name="TextBox 4">
            <a:extLst>
              <a:ext uri="{FF2B5EF4-FFF2-40B4-BE49-F238E27FC236}">
                <a16:creationId xmlns:a16="http://schemas.microsoft.com/office/drawing/2014/main" id="{477C15B9-7F41-5F57-A42D-0033B04EC38A}"/>
              </a:ext>
            </a:extLst>
          </p:cNvPr>
          <p:cNvSpPr txBox="1"/>
          <p:nvPr/>
        </p:nvSpPr>
        <p:spPr>
          <a:xfrm>
            <a:off x="1142999" y="2471867"/>
            <a:ext cx="9670055" cy="1938992"/>
          </a:xfrm>
          <a:prstGeom prst="rect">
            <a:avLst/>
          </a:prstGeom>
          <a:noFill/>
        </p:spPr>
        <p:txBody>
          <a:bodyPr wrap="square" rtlCol="0">
            <a:spAutoFit/>
          </a:bodyPr>
          <a:lstStyle/>
          <a:p>
            <a:pPr algn="r"/>
            <a:r>
              <a:rPr lang="en-GB" sz="6000" b="1" dirty="0">
                <a:solidFill>
                  <a:schemeClr val="tx1">
                    <a:lumMod val="85000"/>
                    <a:lumOff val="15000"/>
                  </a:schemeClr>
                </a:solidFill>
                <a:latin typeface="Century Gothic" panose="020B0502020202020204" pitchFamily="34" charset="0"/>
              </a:rPr>
              <a:t>Project for a shared understanding</a:t>
            </a:r>
          </a:p>
        </p:txBody>
      </p:sp>
      <p:sp>
        <p:nvSpPr>
          <p:cNvPr id="20" name="Rectangle 1">
            <a:extLst>
              <a:ext uri="{FF2B5EF4-FFF2-40B4-BE49-F238E27FC236}">
                <a16:creationId xmlns:a16="http://schemas.microsoft.com/office/drawing/2014/main" id="{378E64B2-6CB2-7F7C-EB0F-E49D455ED37C}"/>
              </a:ext>
            </a:extLst>
          </p:cNvPr>
          <p:cNvSpPr/>
          <p:nvPr/>
        </p:nvSpPr>
        <p:spPr>
          <a:xfrm>
            <a:off x="2" y="2"/>
            <a:ext cx="3114673" cy="1652398"/>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 name="connsiteX0" fmla="*/ 0 w 6226866"/>
              <a:gd name="connsiteY0" fmla="*/ 0 h 4861767"/>
              <a:gd name="connsiteX1" fmla="*/ 5353050 w 6226866"/>
              <a:gd name="connsiteY1" fmla="*/ 0 h 4861767"/>
              <a:gd name="connsiteX2" fmla="*/ 6119857 w 6226866"/>
              <a:gd name="connsiteY2" fmla="*/ 2554514 h 4861767"/>
              <a:gd name="connsiteX3" fmla="*/ 2472915 w 6226866"/>
              <a:gd name="connsiteY3" fmla="*/ 4852919 h 4861767"/>
              <a:gd name="connsiteX4" fmla="*/ 0 w 6226866"/>
              <a:gd name="connsiteY4" fmla="*/ 3101199 h 4861767"/>
              <a:gd name="connsiteX5" fmla="*/ 0 w 6226866"/>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1990849 h 4861767"/>
              <a:gd name="connsiteX3" fmla="*/ 2472915 w 5353050"/>
              <a:gd name="connsiteY3" fmla="*/ 4852919 h 4861767"/>
              <a:gd name="connsiteX4" fmla="*/ 0 w 5353050"/>
              <a:gd name="connsiteY4" fmla="*/ 3101199 h 4861767"/>
              <a:gd name="connsiteX5" fmla="*/ 0 w 5353050"/>
              <a:gd name="connsiteY5" fmla="*/ 0 h 4861767"/>
              <a:gd name="connsiteX0" fmla="*/ 0 w 5353050"/>
              <a:gd name="connsiteY0" fmla="*/ 0 h 4861767"/>
              <a:gd name="connsiteX1" fmla="*/ 5353050 w 5353050"/>
              <a:gd name="connsiteY1" fmla="*/ 0 h 4861767"/>
              <a:gd name="connsiteX2" fmla="*/ 3700011 w 5353050"/>
              <a:gd name="connsiteY2" fmla="*/ 2397939 h 4861767"/>
              <a:gd name="connsiteX3" fmla="*/ 2472915 w 5353050"/>
              <a:gd name="connsiteY3" fmla="*/ 4852919 h 4861767"/>
              <a:gd name="connsiteX4" fmla="*/ 0 w 5353050"/>
              <a:gd name="connsiteY4" fmla="*/ 3101199 h 4861767"/>
              <a:gd name="connsiteX5" fmla="*/ 0 w 5353050"/>
              <a:gd name="connsiteY5" fmla="*/ 0 h 4861767"/>
              <a:gd name="connsiteX0" fmla="*/ 0 w 5357914"/>
              <a:gd name="connsiteY0" fmla="*/ 0 h 4861767"/>
              <a:gd name="connsiteX1" fmla="*/ 5353050 w 5357914"/>
              <a:gd name="connsiteY1" fmla="*/ 0 h 4861767"/>
              <a:gd name="connsiteX2" fmla="*/ 3700011 w 5357914"/>
              <a:gd name="connsiteY2" fmla="*/ 2397939 h 4861767"/>
              <a:gd name="connsiteX3" fmla="*/ 2472915 w 5357914"/>
              <a:gd name="connsiteY3" fmla="*/ 4852919 h 4861767"/>
              <a:gd name="connsiteX4" fmla="*/ 0 w 5357914"/>
              <a:gd name="connsiteY4" fmla="*/ 3101199 h 4861767"/>
              <a:gd name="connsiteX5" fmla="*/ 0 w 5357914"/>
              <a:gd name="connsiteY5" fmla="*/ 0 h 4861767"/>
              <a:gd name="connsiteX0" fmla="*/ 0 w 5356997"/>
              <a:gd name="connsiteY0" fmla="*/ 0 h 4861767"/>
              <a:gd name="connsiteX1" fmla="*/ 5353050 w 5356997"/>
              <a:gd name="connsiteY1" fmla="*/ 0 h 4861767"/>
              <a:gd name="connsiteX2" fmla="*/ 3113382 w 5356997"/>
              <a:gd name="connsiteY2" fmla="*/ 2314433 h 4861767"/>
              <a:gd name="connsiteX3" fmla="*/ 2472915 w 5356997"/>
              <a:gd name="connsiteY3" fmla="*/ 4852919 h 4861767"/>
              <a:gd name="connsiteX4" fmla="*/ 0 w 5356997"/>
              <a:gd name="connsiteY4" fmla="*/ 3101199 h 4861767"/>
              <a:gd name="connsiteX5" fmla="*/ 0 w 5356997"/>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61767"/>
              <a:gd name="connsiteX1" fmla="*/ 5353050 w 5358582"/>
              <a:gd name="connsiteY1" fmla="*/ 0 h 4861767"/>
              <a:gd name="connsiteX2" fmla="*/ 3113382 w 5358582"/>
              <a:gd name="connsiteY2" fmla="*/ 2314433 h 4861767"/>
              <a:gd name="connsiteX3" fmla="*/ 2472915 w 5358582"/>
              <a:gd name="connsiteY3" fmla="*/ 4852919 h 4861767"/>
              <a:gd name="connsiteX4" fmla="*/ 0 w 5358582"/>
              <a:gd name="connsiteY4" fmla="*/ 3101199 h 4861767"/>
              <a:gd name="connsiteX5" fmla="*/ 0 w 5358582"/>
              <a:gd name="connsiteY5" fmla="*/ 0 h 4861767"/>
              <a:gd name="connsiteX0" fmla="*/ 0 w 5358582"/>
              <a:gd name="connsiteY0" fmla="*/ 0 h 4856095"/>
              <a:gd name="connsiteX1" fmla="*/ 5353050 w 5358582"/>
              <a:gd name="connsiteY1" fmla="*/ 0 h 4856095"/>
              <a:gd name="connsiteX2" fmla="*/ 3113382 w 5358582"/>
              <a:gd name="connsiteY2" fmla="*/ 2314433 h 4856095"/>
              <a:gd name="connsiteX3" fmla="*/ 2472915 w 5358582"/>
              <a:gd name="connsiteY3" fmla="*/ 4852919 h 4856095"/>
              <a:gd name="connsiteX4" fmla="*/ 0 w 5358582"/>
              <a:gd name="connsiteY4" fmla="*/ 3101199 h 4856095"/>
              <a:gd name="connsiteX5" fmla="*/ 0 w 5358582"/>
              <a:gd name="connsiteY5" fmla="*/ 0 h 4856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58582" h="4856095">
                <a:moveTo>
                  <a:pt x="0" y="0"/>
                </a:moveTo>
                <a:lnTo>
                  <a:pt x="5353050" y="0"/>
                </a:lnTo>
                <a:cubicBezTo>
                  <a:pt x="5481060" y="1677083"/>
                  <a:pt x="3347397" y="865966"/>
                  <a:pt x="3113382" y="2314433"/>
                </a:cubicBezTo>
                <a:cubicBezTo>
                  <a:pt x="3522393" y="3421098"/>
                  <a:pt x="3269487" y="4607796"/>
                  <a:pt x="2472915" y="4852919"/>
                </a:cubicBezTo>
                <a:cubicBezTo>
                  <a:pt x="1452939" y="4944033"/>
                  <a:pt x="1717593" y="3043473"/>
                  <a:pt x="0" y="3101199"/>
                </a:cubicBezTo>
                <a:lnTo>
                  <a:pt x="0" y="0"/>
                </a:lnTo>
                <a:close/>
              </a:path>
            </a:pathLst>
          </a:custGeom>
          <a:gradFill>
            <a:gsLst>
              <a:gs pos="100000">
                <a:schemeClr val="bg1">
                  <a:alpha val="9932"/>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Oval 3">
            <a:extLst>
              <a:ext uri="{FF2B5EF4-FFF2-40B4-BE49-F238E27FC236}">
                <a16:creationId xmlns:a16="http://schemas.microsoft.com/office/drawing/2014/main" id="{3DDB2EF0-F643-A0CA-E3A0-D821A103CD32}"/>
              </a:ext>
            </a:extLst>
          </p:cNvPr>
          <p:cNvSpPr/>
          <p:nvPr/>
        </p:nvSpPr>
        <p:spPr>
          <a:xfrm>
            <a:off x="-1209059" y="662940"/>
            <a:ext cx="950058" cy="950058"/>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DC322537-77D7-13B1-1D4C-8113761B2C86}"/>
              </a:ext>
            </a:extLst>
          </p:cNvPr>
          <p:cNvSpPr/>
          <p:nvPr/>
        </p:nvSpPr>
        <p:spPr>
          <a:xfrm>
            <a:off x="-1209059" y="1724562"/>
            <a:ext cx="950058" cy="950058"/>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23CF6694-B04F-17AE-C642-95CECFC7251E}"/>
              </a:ext>
            </a:extLst>
          </p:cNvPr>
          <p:cNvSpPr/>
          <p:nvPr/>
        </p:nvSpPr>
        <p:spPr>
          <a:xfrm>
            <a:off x="-1209059" y="2789937"/>
            <a:ext cx="950058" cy="950058"/>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5037A46A-5B47-EA38-DA2A-BDAC4684E939}"/>
              </a:ext>
            </a:extLst>
          </p:cNvPr>
          <p:cNvSpPr/>
          <p:nvPr/>
        </p:nvSpPr>
        <p:spPr>
          <a:xfrm>
            <a:off x="1143000" y="7040880"/>
            <a:ext cx="950058" cy="950058"/>
          </a:xfrm>
          <a:prstGeom prst="ellipse">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a:extLst>
              <a:ext uri="{FF2B5EF4-FFF2-40B4-BE49-F238E27FC236}">
                <a16:creationId xmlns:a16="http://schemas.microsoft.com/office/drawing/2014/main" id="{DCFF4D74-0CF1-12E3-8528-4D739AAD70A0}"/>
              </a:ext>
            </a:extLst>
          </p:cNvPr>
          <p:cNvSpPr/>
          <p:nvPr/>
        </p:nvSpPr>
        <p:spPr>
          <a:xfrm>
            <a:off x="3603732" y="7040880"/>
            <a:ext cx="950058" cy="950058"/>
          </a:xfrm>
          <a:prstGeom prst="ellipse">
            <a:avLst/>
          </a:prstGeom>
          <a:solidFill>
            <a:srgbClr val="FF8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F5EDD7D8-B18E-6855-BE4A-80284B4BDB63}"/>
              </a:ext>
            </a:extLst>
          </p:cNvPr>
          <p:cNvSpPr/>
          <p:nvPr/>
        </p:nvSpPr>
        <p:spPr>
          <a:xfrm>
            <a:off x="7294831" y="7040880"/>
            <a:ext cx="950058" cy="950058"/>
          </a:xfrm>
          <a:prstGeom prst="ellipse">
            <a:avLst/>
          </a:prstGeom>
          <a:solidFill>
            <a:srgbClr val="B747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6835650C-EBBA-3FEF-C274-193E5A2F5FAC}"/>
              </a:ext>
            </a:extLst>
          </p:cNvPr>
          <p:cNvSpPr/>
          <p:nvPr/>
        </p:nvSpPr>
        <p:spPr>
          <a:xfrm>
            <a:off x="2373366" y="7040880"/>
            <a:ext cx="950058" cy="950058"/>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8CDA31CF-861F-949C-A5C8-4E28939731EE}"/>
              </a:ext>
            </a:extLst>
          </p:cNvPr>
          <p:cNvSpPr/>
          <p:nvPr/>
        </p:nvSpPr>
        <p:spPr>
          <a:xfrm>
            <a:off x="4834098" y="7040880"/>
            <a:ext cx="950058" cy="950058"/>
          </a:xfrm>
          <a:prstGeom prst="ellipse">
            <a:avLst/>
          </a:prstGeom>
          <a:solidFill>
            <a:srgbClr val="28C4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a:extLst>
              <a:ext uri="{FF2B5EF4-FFF2-40B4-BE49-F238E27FC236}">
                <a16:creationId xmlns:a16="http://schemas.microsoft.com/office/drawing/2014/main" id="{F4BE95F6-E32B-ABF8-6FBF-25D13F473FC3}"/>
              </a:ext>
            </a:extLst>
          </p:cNvPr>
          <p:cNvSpPr/>
          <p:nvPr/>
        </p:nvSpPr>
        <p:spPr>
          <a:xfrm>
            <a:off x="6064464" y="7040880"/>
            <a:ext cx="950058" cy="950058"/>
          </a:xfrm>
          <a:prstGeom prst="ellipse">
            <a:avLst/>
          </a:prstGeom>
          <a:solidFill>
            <a:srgbClr val="7894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a:extLst>
              <a:ext uri="{FF2B5EF4-FFF2-40B4-BE49-F238E27FC236}">
                <a16:creationId xmlns:a16="http://schemas.microsoft.com/office/drawing/2014/main" id="{E645E6AB-8F0D-DC0F-2881-28A98B35E8FA}"/>
              </a:ext>
            </a:extLst>
          </p:cNvPr>
          <p:cNvSpPr/>
          <p:nvPr/>
        </p:nvSpPr>
        <p:spPr>
          <a:xfrm>
            <a:off x="8525198" y="7040880"/>
            <a:ext cx="950058" cy="950058"/>
          </a:xfrm>
          <a:prstGeom prst="ellipse">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ectangle 1">
            <a:extLst>
              <a:ext uri="{FF2B5EF4-FFF2-40B4-BE49-F238E27FC236}">
                <a16:creationId xmlns:a16="http://schemas.microsoft.com/office/drawing/2014/main" id="{2245CB93-8CAE-9F1B-A3D1-B456F95B7CCC}"/>
              </a:ext>
            </a:extLst>
          </p:cNvPr>
          <p:cNvSpPr/>
          <p:nvPr/>
        </p:nvSpPr>
        <p:spPr>
          <a:xfrm flipH="1" flipV="1">
            <a:off x="6574970" y="5038952"/>
            <a:ext cx="5617027" cy="1819045"/>
          </a:xfrm>
          <a:custGeom>
            <a:avLst/>
            <a:gdLst>
              <a:gd name="connsiteX0" fmla="*/ 0 w 5353050"/>
              <a:gd name="connsiteY0" fmla="*/ 0 h 3101199"/>
              <a:gd name="connsiteX1" fmla="*/ 5353050 w 5353050"/>
              <a:gd name="connsiteY1" fmla="*/ 0 h 3101199"/>
              <a:gd name="connsiteX2" fmla="*/ 5353050 w 5353050"/>
              <a:gd name="connsiteY2" fmla="*/ 3101199 h 3101199"/>
              <a:gd name="connsiteX3" fmla="*/ 0 w 5353050"/>
              <a:gd name="connsiteY3" fmla="*/ 3101199 h 3101199"/>
              <a:gd name="connsiteX4" fmla="*/ 0 w 5353050"/>
              <a:gd name="connsiteY4" fmla="*/ 0 h 3101199"/>
              <a:gd name="connsiteX0" fmla="*/ 0 w 5353050"/>
              <a:gd name="connsiteY0" fmla="*/ 0 h 4673600"/>
              <a:gd name="connsiteX1" fmla="*/ 5353050 w 5353050"/>
              <a:gd name="connsiteY1" fmla="*/ 0 h 4673600"/>
              <a:gd name="connsiteX2" fmla="*/ 5353050 w 5353050"/>
              <a:gd name="connsiteY2" fmla="*/ 3101199 h 4673600"/>
              <a:gd name="connsiteX3" fmla="*/ 2481943 w 5353050"/>
              <a:gd name="connsiteY3" fmla="*/ 4673600 h 4673600"/>
              <a:gd name="connsiteX4" fmla="*/ 0 w 5353050"/>
              <a:gd name="connsiteY4" fmla="*/ 3101199 h 4673600"/>
              <a:gd name="connsiteX5" fmla="*/ 0 w 5353050"/>
              <a:gd name="connsiteY5" fmla="*/ 0 h 4673600"/>
              <a:gd name="connsiteX0" fmla="*/ 0 w 8215086"/>
              <a:gd name="connsiteY0" fmla="*/ 0 h 4673600"/>
              <a:gd name="connsiteX1" fmla="*/ 5353050 w 8215086"/>
              <a:gd name="connsiteY1" fmla="*/ 0 h 4673600"/>
              <a:gd name="connsiteX2" fmla="*/ 8215086 w 8215086"/>
              <a:gd name="connsiteY2" fmla="*/ 1872342 h 4673600"/>
              <a:gd name="connsiteX3" fmla="*/ 5353050 w 8215086"/>
              <a:gd name="connsiteY3" fmla="*/ 3101199 h 4673600"/>
              <a:gd name="connsiteX4" fmla="*/ 2481943 w 8215086"/>
              <a:gd name="connsiteY4" fmla="*/ 4673600 h 4673600"/>
              <a:gd name="connsiteX5" fmla="*/ 0 w 8215086"/>
              <a:gd name="connsiteY5" fmla="*/ 3101199 h 4673600"/>
              <a:gd name="connsiteX6" fmla="*/ 0 w 8215086"/>
              <a:gd name="connsiteY6" fmla="*/ 0 h 4673600"/>
              <a:gd name="connsiteX0" fmla="*/ 0 w 5353050"/>
              <a:gd name="connsiteY0" fmla="*/ 0 h 4673600"/>
              <a:gd name="connsiteX1" fmla="*/ 5353050 w 5353050"/>
              <a:gd name="connsiteY1" fmla="*/ 0 h 4673600"/>
              <a:gd name="connsiteX2" fmla="*/ 4513943 w 5353050"/>
              <a:gd name="connsiteY2" fmla="*/ 1465942 h 4673600"/>
              <a:gd name="connsiteX3" fmla="*/ 5353050 w 5353050"/>
              <a:gd name="connsiteY3" fmla="*/ 3101199 h 4673600"/>
              <a:gd name="connsiteX4" fmla="*/ 2481943 w 5353050"/>
              <a:gd name="connsiteY4" fmla="*/ 4673600 h 4673600"/>
              <a:gd name="connsiteX5" fmla="*/ 0 w 5353050"/>
              <a:gd name="connsiteY5" fmla="*/ 3101199 h 4673600"/>
              <a:gd name="connsiteX6" fmla="*/ 0 w 5353050"/>
              <a:gd name="connsiteY6" fmla="*/ 0 h 4673600"/>
              <a:gd name="connsiteX0" fmla="*/ 0 w 5353050"/>
              <a:gd name="connsiteY0" fmla="*/ 0 h 4687559"/>
              <a:gd name="connsiteX1" fmla="*/ 5353050 w 5353050"/>
              <a:gd name="connsiteY1" fmla="*/ 0 h 4687559"/>
              <a:gd name="connsiteX2" fmla="*/ 4513943 w 5353050"/>
              <a:gd name="connsiteY2" fmla="*/ 1465942 h 4687559"/>
              <a:gd name="connsiteX3" fmla="*/ 5353050 w 5353050"/>
              <a:gd name="connsiteY3" fmla="*/ 3101199 h 4687559"/>
              <a:gd name="connsiteX4" fmla="*/ 2481943 w 5353050"/>
              <a:gd name="connsiteY4" fmla="*/ 4673600 h 4687559"/>
              <a:gd name="connsiteX5" fmla="*/ 0 w 5353050"/>
              <a:gd name="connsiteY5" fmla="*/ 3101199 h 4687559"/>
              <a:gd name="connsiteX6" fmla="*/ 0 w 5353050"/>
              <a:gd name="connsiteY6" fmla="*/ 0 h 4687559"/>
              <a:gd name="connsiteX0" fmla="*/ 0 w 5353050"/>
              <a:gd name="connsiteY0" fmla="*/ 0 h 4687559"/>
              <a:gd name="connsiteX1" fmla="*/ 5353050 w 5353050"/>
              <a:gd name="connsiteY1" fmla="*/ 0 h 4687559"/>
              <a:gd name="connsiteX2" fmla="*/ 4513943 w 5353050"/>
              <a:gd name="connsiteY2" fmla="*/ 1465942 h 4687559"/>
              <a:gd name="connsiteX3" fmla="*/ 3517718 w 5353050"/>
              <a:gd name="connsiteY3" fmla="*/ 2927027 h 4687559"/>
              <a:gd name="connsiteX4" fmla="*/ 2481943 w 5353050"/>
              <a:gd name="connsiteY4" fmla="*/ 4673600 h 4687559"/>
              <a:gd name="connsiteX5" fmla="*/ 0 w 5353050"/>
              <a:gd name="connsiteY5" fmla="*/ 3101199 h 4687559"/>
              <a:gd name="connsiteX6" fmla="*/ 0 w 5353050"/>
              <a:gd name="connsiteY6" fmla="*/ 0 h 4687559"/>
              <a:gd name="connsiteX0" fmla="*/ 0 w 5907435"/>
              <a:gd name="connsiteY0" fmla="*/ 0 h 4687559"/>
              <a:gd name="connsiteX1" fmla="*/ 5353050 w 5907435"/>
              <a:gd name="connsiteY1" fmla="*/ 0 h 4687559"/>
              <a:gd name="connsiteX2" fmla="*/ 5907435 w 5907435"/>
              <a:gd name="connsiteY2" fmla="*/ 2191657 h 4687559"/>
              <a:gd name="connsiteX3" fmla="*/ 3517718 w 5907435"/>
              <a:gd name="connsiteY3" fmla="*/ 2927027 h 4687559"/>
              <a:gd name="connsiteX4" fmla="*/ 2481943 w 5907435"/>
              <a:gd name="connsiteY4" fmla="*/ 4673600 h 4687559"/>
              <a:gd name="connsiteX5" fmla="*/ 0 w 5907435"/>
              <a:gd name="connsiteY5" fmla="*/ 3101199 h 4687559"/>
              <a:gd name="connsiteX6" fmla="*/ 0 w 5907435"/>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5964777"/>
              <a:gd name="connsiteY0" fmla="*/ 0 h 4687559"/>
              <a:gd name="connsiteX1" fmla="*/ 5353050 w 5964777"/>
              <a:gd name="connsiteY1" fmla="*/ 0 h 4687559"/>
              <a:gd name="connsiteX2" fmla="*/ 5907435 w 5964777"/>
              <a:gd name="connsiteY2" fmla="*/ 2191657 h 4687559"/>
              <a:gd name="connsiteX3" fmla="*/ 3517718 w 5964777"/>
              <a:gd name="connsiteY3" fmla="*/ 2927027 h 4687559"/>
              <a:gd name="connsiteX4" fmla="*/ 2481943 w 5964777"/>
              <a:gd name="connsiteY4" fmla="*/ 4673600 h 4687559"/>
              <a:gd name="connsiteX5" fmla="*/ 0 w 5964777"/>
              <a:gd name="connsiteY5" fmla="*/ 3101199 h 4687559"/>
              <a:gd name="connsiteX6" fmla="*/ 0 w 5964777"/>
              <a:gd name="connsiteY6" fmla="*/ 0 h 4687559"/>
              <a:gd name="connsiteX0" fmla="*/ 0 w 6167346"/>
              <a:gd name="connsiteY0" fmla="*/ 0 h 4687559"/>
              <a:gd name="connsiteX1" fmla="*/ 5353050 w 6167346"/>
              <a:gd name="connsiteY1" fmla="*/ 0 h 4687559"/>
              <a:gd name="connsiteX2" fmla="*/ 6119857 w 6167346"/>
              <a:gd name="connsiteY2" fmla="*/ 2554514 h 4687559"/>
              <a:gd name="connsiteX3" fmla="*/ 3517718 w 6167346"/>
              <a:gd name="connsiteY3" fmla="*/ 2927027 h 4687559"/>
              <a:gd name="connsiteX4" fmla="*/ 2481943 w 6167346"/>
              <a:gd name="connsiteY4" fmla="*/ 4673600 h 4687559"/>
              <a:gd name="connsiteX5" fmla="*/ 0 w 6167346"/>
              <a:gd name="connsiteY5" fmla="*/ 3101199 h 4687559"/>
              <a:gd name="connsiteX6" fmla="*/ 0 w 6167346"/>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517718 w 6179437"/>
              <a:gd name="connsiteY3" fmla="*/ 2927027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87559"/>
              <a:gd name="connsiteX1" fmla="*/ 5353050 w 6179437"/>
              <a:gd name="connsiteY1" fmla="*/ 0 h 4687559"/>
              <a:gd name="connsiteX2" fmla="*/ 6119857 w 6179437"/>
              <a:gd name="connsiteY2" fmla="*/ 2554514 h 4687559"/>
              <a:gd name="connsiteX3" fmla="*/ 3288302 w 6179437"/>
              <a:gd name="connsiteY3" fmla="*/ 2128741 h 4687559"/>
              <a:gd name="connsiteX4" fmla="*/ 2481943 w 6179437"/>
              <a:gd name="connsiteY4" fmla="*/ 4673600 h 4687559"/>
              <a:gd name="connsiteX5" fmla="*/ 0 w 6179437"/>
              <a:gd name="connsiteY5" fmla="*/ 3101199 h 4687559"/>
              <a:gd name="connsiteX6" fmla="*/ 0 w 6179437"/>
              <a:gd name="connsiteY6" fmla="*/ 0 h 4687559"/>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88302 w 6179437"/>
              <a:gd name="connsiteY3" fmla="*/ 2128741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179437"/>
              <a:gd name="connsiteY0" fmla="*/ 0 h 4673600"/>
              <a:gd name="connsiteX1" fmla="*/ 5353050 w 6179437"/>
              <a:gd name="connsiteY1" fmla="*/ 0 h 4673600"/>
              <a:gd name="connsiteX2" fmla="*/ 6119857 w 6179437"/>
              <a:gd name="connsiteY2" fmla="*/ 2554514 h 4673600"/>
              <a:gd name="connsiteX3" fmla="*/ 3279530 w 6179437"/>
              <a:gd name="connsiteY3" fmla="*/ 1784073 h 4673600"/>
              <a:gd name="connsiteX4" fmla="*/ 2481943 w 6179437"/>
              <a:gd name="connsiteY4" fmla="*/ 4673600 h 4673600"/>
              <a:gd name="connsiteX5" fmla="*/ 0 w 6179437"/>
              <a:gd name="connsiteY5" fmla="*/ 3101199 h 4673600"/>
              <a:gd name="connsiteX6" fmla="*/ 0 w 6179437"/>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4673600"/>
              <a:gd name="connsiteX1" fmla="*/ 5353050 w 6226866"/>
              <a:gd name="connsiteY1" fmla="*/ 0 h 4673600"/>
              <a:gd name="connsiteX2" fmla="*/ 6119857 w 6226866"/>
              <a:gd name="connsiteY2" fmla="*/ 2554514 h 4673600"/>
              <a:gd name="connsiteX3" fmla="*/ 3279530 w 6226866"/>
              <a:gd name="connsiteY3" fmla="*/ 1784073 h 4673600"/>
              <a:gd name="connsiteX4" fmla="*/ 2481943 w 6226866"/>
              <a:gd name="connsiteY4" fmla="*/ 4673600 h 4673600"/>
              <a:gd name="connsiteX5" fmla="*/ 0 w 6226866"/>
              <a:gd name="connsiteY5" fmla="*/ 3101199 h 4673600"/>
              <a:gd name="connsiteX6" fmla="*/ 0 w 6226866"/>
              <a:gd name="connsiteY6" fmla="*/ 0 h 4673600"/>
              <a:gd name="connsiteX0" fmla="*/ 0 w 6226866"/>
              <a:gd name="connsiteY0" fmla="*/ 0 h 3393613"/>
              <a:gd name="connsiteX1" fmla="*/ 5353050 w 6226866"/>
              <a:gd name="connsiteY1" fmla="*/ 0 h 3393613"/>
              <a:gd name="connsiteX2" fmla="*/ 6119857 w 6226866"/>
              <a:gd name="connsiteY2" fmla="*/ 2554514 h 3393613"/>
              <a:gd name="connsiteX3" fmla="*/ 3279530 w 6226866"/>
              <a:gd name="connsiteY3" fmla="*/ 1784073 h 3393613"/>
              <a:gd name="connsiteX4" fmla="*/ 0 w 6226866"/>
              <a:gd name="connsiteY4" fmla="*/ 3101199 h 3393613"/>
              <a:gd name="connsiteX5" fmla="*/ 0 w 6226866"/>
              <a:gd name="connsiteY5" fmla="*/ 0 h 3393613"/>
              <a:gd name="connsiteX0" fmla="*/ 0 w 6226866"/>
              <a:gd name="connsiteY0" fmla="*/ 0 h 3444622"/>
              <a:gd name="connsiteX1" fmla="*/ 5353050 w 6226866"/>
              <a:gd name="connsiteY1" fmla="*/ 0 h 3444622"/>
              <a:gd name="connsiteX2" fmla="*/ 6119857 w 6226866"/>
              <a:gd name="connsiteY2" fmla="*/ 2554514 h 3444622"/>
              <a:gd name="connsiteX3" fmla="*/ 3279530 w 6226866"/>
              <a:gd name="connsiteY3" fmla="*/ 1784073 h 3444622"/>
              <a:gd name="connsiteX4" fmla="*/ 0 w 6226866"/>
              <a:gd name="connsiteY4" fmla="*/ 3101199 h 3444622"/>
              <a:gd name="connsiteX5" fmla="*/ 0 w 6226866"/>
              <a:gd name="connsiteY5" fmla="*/ 0 h 34446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226866" h="3444622">
                <a:moveTo>
                  <a:pt x="0" y="0"/>
                </a:moveTo>
                <a:lnTo>
                  <a:pt x="5353050" y="0"/>
                </a:lnTo>
                <a:cubicBezTo>
                  <a:pt x="5353957" y="508000"/>
                  <a:pt x="6590969" y="517329"/>
                  <a:pt x="6119857" y="2554514"/>
                </a:cubicBezTo>
                <a:cubicBezTo>
                  <a:pt x="4918081" y="4907507"/>
                  <a:pt x="4076102" y="1538950"/>
                  <a:pt x="3279530" y="1784073"/>
                </a:cubicBezTo>
                <a:cubicBezTo>
                  <a:pt x="2259554" y="1875187"/>
                  <a:pt x="1727370" y="4329465"/>
                  <a:pt x="0" y="3101199"/>
                </a:cubicBezTo>
                <a:lnTo>
                  <a:pt x="0" y="0"/>
                </a:lnTo>
                <a:close/>
              </a:path>
            </a:pathLst>
          </a:custGeom>
          <a:gradFill>
            <a:gsLst>
              <a:gs pos="100000">
                <a:schemeClr val="bg1">
                  <a:alpha val="9932"/>
                </a:schemeClr>
              </a:gs>
              <a:gs pos="0">
                <a:schemeClr val="bg1">
                  <a:alpha val="0"/>
                </a:schemeClr>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Tree>
    <p:extLst>
      <p:ext uri="{BB962C8B-B14F-4D97-AF65-F5344CB8AC3E}">
        <p14:creationId xmlns:p14="http://schemas.microsoft.com/office/powerpoint/2010/main" val="6946967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Theme">
  <a:themeElements>
    <a:clrScheme name="col">
      <a:dk1>
        <a:srgbClr val="000000"/>
      </a:dk1>
      <a:lt1>
        <a:srgbClr val="FFFFFF"/>
      </a:lt1>
      <a:dk2>
        <a:srgbClr val="2D3847"/>
      </a:dk2>
      <a:lt2>
        <a:srgbClr val="E7E6E6"/>
      </a:lt2>
      <a:accent1>
        <a:srgbClr val="FE4C10"/>
      </a:accent1>
      <a:accent2>
        <a:srgbClr val="FD1593"/>
      </a:accent2>
      <a:accent3>
        <a:srgbClr val="0032FF"/>
      </a:accent3>
      <a:accent4>
        <a:srgbClr val="04C7EE"/>
      </a:accent4>
      <a:accent5>
        <a:srgbClr val="646FCB"/>
      </a:accent5>
      <a:accent6>
        <a:srgbClr val="FEF635"/>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41929</TotalTime>
  <Words>610</Words>
  <Application>Microsoft Office PowerPoint</Application>
  <PresentationFormat>Widescreen</PresentationFormat>
  <Paragraphs>128</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Century Gothic</vt:lpstr>
      <vt:lpstr>Montserrat</vt:lpstr>
      <vt:lpstr>Nexa Light</vt:lpstr>
      <vt:lpstr>Open Sans</vt:lpstr>
      <vt:lpstr>PT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pratamayoga</dc:creator>
  <cp:lastModifiedBy>Taki</cp:lastModifiedBy>
  <cp:revision>543</cp:revision>
  <dcterms:created xsi:type="dcterms:W3CDTF">2018-08-10T01:04:55Z</dcterms:created>
  <dcterms:modified xsi:type="dcterms:W3CDTF">2023-02-17T07:30:23Z</dcterms:modified>
</cp:coreProperties>
</file>